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06"/>
  </p:notesMasterIdLst>
  <p:sldIdLst>
    <p:sldId id="262" r:id="rId2"/>
    <p:sldId id="264" r:id="rId3"/>
    <p:sldId id="267" r:id="rId4"/>
    <p:sldId id="268" r:id="rId5"/>
    <p:sldId id="271" r:id="rId6"/>
    <p:sldId id="272" r:id="rId7"/>
    <p:sldId id="273" r:id="rId8"/>
    <p:sldId id="277" r:id="rId9"/>
    <p:sldId id="278" r:id="rId10"/>
    <p:sldId id="279" r:id="rId11"/>
    <p:sldId id="281" r:id="rId12"/>
    <p:sldId id="282" r:id="rId13"/>
    <p:sldId id="283" r:id="rId14"/>
    <p:sldId id="284" r:id="rId15"/>
    <p:sldId id="286" r:id="rId16"/>
    <p:sldId id="287" r:id="rId17"/>
    <p:sldId id="289" r:id="rId18"/>
    <p:sldId id="290" r:id="rId19"/>
    <p:sldId id="291" r:id="rId20"/>
    <p:sldId id="292" r:id="rId21"/>
    <p:sldId id="293" r:id="rId22"/>
    <p:sldId id="294" r:id="rId23"/>
    <p:sldId id="295" r:id="rId24"/>
    <p:sldId id="296" r:id="rId25"/>
    <p:sldId id="297" r:id="rId26"/>
    <p:sldId id="299" r:id="rId27"/>
    <p:sldId id="300" r:id="rId28"/>
    <p:sldId id="301" r:id="rId29"/>
    <p:sldId id="302" r:id="rId30"/>
    <p:sldId id="304" r:id="rId31"/>
    <p:sldId id="305" r:id="rId32"/>
    <p:sldId id="306" r:id="rId33"/>
    <p:sldId id="308" r:id="rId34"/>
    <p:sldId id="309" r:id="rId35"/>
    <p:sldId id="310" r:id="rId36"/>
    <p:sldId id="311" r:id="rId37"/>
    <p:sldId id="312" r:id="rId38"/>
    <p:sldId id="313" r:id="rId39"/>
    <p:sldId id="314" r:id="rId40"/>
    <p:sldId id="316" r:id="rId41"/>
    <p:sldId id="317" r:id="rId42"/>
    <p:sldId id="318" r:id="rId43"/>
    <p:sldId id="319" r:id="rId44"/>
    <p:sldId id="320" r:id="rId45"/>
    <p:sldId id="321" r:id="rId46"/>
    <p:sldId id="323" r:id="rId47"/>
    <p:sldId id="324" r:id="rId48"/>
    <p:sldId id="325" r:id="rId49"/>
    <p:sldId id="326" r:id="rId50"/>
    <p:sldId id="327" r:id="rId51"/>
    <p:sldId id="328" r:id="rId52"/>
    <p:sldId id="329" r:id="rId53"/>
    <p:sldId id="330" r:id="rId54"/>
    <p:sldId id="331" r:id="rId55"/>
    <p:sldId id="332" r:id="rId56"/>
    <p:sldId id="333" r:id="rId57"/>
    <p:sldId id="335" r:id="rId58"/>
    <p:sldId id="336" r:id="rId59"/>
    <p:sldId id="337" r:id="rId60"/>
    <p:sldId id="339" r:id="rId61"/>
    <p:sldId id="340" r:id="rId62"/>
    <p:sldId id="341" r:id="rId63"/>
    <p:sldId id="342" r:id="rId64"/>
    <p:sldId id="343" r:id="rId65"/>
    <p:sldId id="344" r:id="rId66"/>
    <p:sldId id="345" r:id="rId67"/>
    <p:sldId id="346" r:id="rId68"/>
    <p:sldId id="347" r:id="rId69"/>
    <p:sldId id="348" r:id="rId70"/>
    <p:sldId id="349" r:id="rId71"/>
    <p:sldId id="350" r:id="rId72"/>
    <p:sldId id="352" r:id="rId73"/>
    <p:sldId id="353" r:id="rId74"/>
    <p:sldId id="354" r:id="rId75"/>
    <p:sldId id="355" r:id="rId76"/>
    <p:sldId id="356" r:id="rId77"/>
    <p:sldId id="357" r:id="rId78"/>
    <p:sldId id="358" r:id="rId79"/>
    <p:sldId id="360" r:id="rId80"/>
    <p:sldId id="361" r:id="rId81"/>
    <p:sldId id="362" r:id="rId82"/>
    <p:sldId id="363" r:id="rId83"/>
    <p:sldId id="364" r:id="rId84"/>
    <p:sldId id="365" r:id="rId85"/>
    <p:sldId id="366" r:id="rId86"/>
    <p:sldId id="367" r:id="rId87"/>
    <p:sldId id="368" r:id="rId88"/>
    <p:sldId id="370" r:id="rId89"/>
    <p:sldId id="371" r:id="rId90"/>
    <p:sldId id="373" r:id="rId91"/>
    <p:sldId id="374" r:id="rId92"/>
    <p:sldId id="376" r:id="rId93"/>
    <p:sldId id="377" r:id="rId94"/>
    <p:sldId id="378" r:id="rId95"/>
    <p:sldId id="379" r:id="rId96"/>
    <p:sldId id="380" r:id="rId97"/>
    <p:sldId id="381" r:id="rId98"/>
    <p:sldId id="382" r:id="rId99"/>
    <p:sldId id="383" r:id="rId100"/>
    <p:sldId id="385" r:id="rId101"/>
    <p:sldId id="386" r:id="rId102"/>
    <p:sldId id="387" r:id="rId103"/>
    <p:sldId id="388" r:id="rId104"/>
    <p:sldId id="389" r:id="rId105"/>
  </p:sldIdLst>
  <p:sldSz cx="12192000" cy="6858000"/>
  <p:notesSz cx="121920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724" y="5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69" d="100"/>
          <a:sy n="69" d="100"/>
        </p:scale>
        <p:origin x="1148" y="4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presProps" Target="presProp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viewProps" Target="view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theme" Target="theme/theme1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4F2292-FE75-4664-9F86-9AB4B558B71C}" type="datetimeFigureOut">
              <a:rPr lang="en-IN" smtClean="0"/>
              <a:t>12/07/2024</a:t>
            </a:fld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BD852E-308B-47C5-9B4C-95AA4944B4D1}" type="slidenum">
              <a:rPr lang="en-IN" smtClean="0"/>
              <a:t>‹#›</a:t>
            </a:fld>
            <a:endParaRPr lang="en-IN"/>
          </a:p>
        </p:txBody>
      </p:sp>
      <p:sp>
        <p:nvSpPr>
          <p:cNvPr id="8" name="Header Placeholder 7">
            <a:extLst>
              <a:ext uri="{FF2B5EF4-FFF2-40B4-BE49-F238E27FC236}">
                <a16:creationId xmlns:a16="http://schemas.microsoft.com/office/drawing/2014/main" id="{D67760AA-1AD9-7EA8-02B4-8EF2D78B015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9" name="Slide Image Placeholder 8">
            <a:extLst>
              <a:ext uri="{FF2B5EF4-FFF2-40B4-BE49-F238E27FC236}">
                <a16:creationId xmlns:a16="http://schemas.microsoft.com/office/drawing/2014/main" id="{F3387B92-66CB-69E5-8359-3AD90FD079B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219210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BD852E-308B-47C5-9B4C-95AA4944B4D1}" type="slidenum">
              <a:rPr lang="en-IN" smtClean="0"/>
              <a:t>32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612301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bg object 17"/>
          <p:cNvSpPr/>
          <p:nvPr/>
        </p:nvSpPr>
        <p:spPr>
          <a:xfrm>
            <a:off x="628649" y="553973"/>
            <a:ext cx="1905" cy="640080"/>
          </a:xfrm>
          <a:custGeom>
            <a:avLst/>
            <a:gdLst/>
            <a:ahLst/>
            <a:cxnLst/>
            <a:rect l="l" t="t" r="r" b="b"/>
            <a:pathLst>
              <a:path w="1904" h="640080">
                <a:moveTo>
                  <a:pt x="1523" y="640079"/>
                </a:moveTo>
                <a:lnTo>
                  <a:pt x="0" y="0"/>
                </a:lnTo>
              </a:path>
            </a:pathLst>
          </a:custGeom>
          <a:ln w="25400">
            <a:solidFill>
              <a:srgbClr val="EE52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615695" y="0"/>
            <a:ext cx="0" cy="1195070"/>
          </a:xfrm>
          <a:custGeom>
            <a:avLst/>
            <a:gdLst/>
            <a:ahLst/>
            <a:cxnLst/>
            <a:rect l="l" t="t" r="r" b="b"/>
            <a:pathLst>
              <a:path h="1195070">
                <a:moveTo>
                  <a:pt x="0" y="1194815"/>
                </a:moveTo>
                <a:lnTo>
                  <a:pt x="0" y="0"/>
                </a:lnTo>
              </a:path>
            </a:pathLst>
          </a:custGeom>
          <a:ln w="9525">
            <a:solidFill>
              <a:srgbClr val="EE52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1264158" y="6805421"/>
            <a:ext cx="2103120" cy="45720"/>
          </a:xfrm>
          <a:custGeom>
            <a:avLst/>
            <a:gdLst/>
            <a:ahLst/>
            <a:cxnLst/>
            <a:rect l="l" t="t" r="r" b="b"/>
            <a:pathLst>
              <a:path w="2103120" h="45720">
                <a:moveTo>
                  <a:pt x="0" y="45719"/>
                </a:moveTo>
                <a:lnTo>
                  <a:pt x="2103119" y="45719"/>
                </a:lnTo>
                <a:lnTo>
                  <a:pt x="2103119" y="0"/>
                </a:lnTo>
                <a:lnTo>
                  <a:pt x="0" y="0"/>
                </a:lnTo>
                <a:lnTo>
                  <a:pt x="0" y="45719"/>
                </a:lnTo>
                <a:close/>
              </a:path>
            </a:pathLst>
          </a:custGeom>
          <a:ln w="38100">
            <a:solidFill>
              <a:srgbClr val="EE52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3796284" y="2656331"/>
            <a:ext cx="384175" cy="384175"/>
          </a:xfrm>
          <a:custGeom>
            <a:avLst/>
            <a:gdLst/>
            <a:ahLst/>
            <a:cxnLst/>
            <a:rect l="l" t="t" r="r" b="b"/>
            <a:pathLst>
              <a:path w="384175" h="384175">
                <a:moveTo>
                  <a:pt x="204215" y="380872"/>
                </a:moveTo>
                <a:lnTo>
                  <a:pt x="179831" y="380872"/>
                </a:lnTo>
                <a:lnTo>
                  <a:pt x="183514" y="382904"/>
                </a:lnTo>
                <a:lnTo>
                  <a:pt x="187578" y="384047"/>
                </a:lnTo>
                <a:lnTo>
                  <a:pt x="196468" y="384047"/>
                </a:lnTo>
                <a:lnTo>
                  <a:pt x="200532" y="382904"/>
                </a:lnTo>
                <a:lnTo>
                  <a:pt x="204215" y="380872"/>
                </a:lnTo>
                <a:close/>
              </a:path>
              <a:path w="384175" h="384175">
                <a:moveTo>
                  <a:pt x="196468" y="0"/>
                </a:moveTo>
                <a:lnTo>
                  <a:pt x="187578" y="0"/>
                </a:lnTo>
                <a:lnTo>
                  <a:pt x="183514" y="1142"/>
                </a:lnTo>
                <a:lnTo>
                  <a:pt x="13969" y="90296"/>
                </a:lnTo>
                <a:lnTo>
                  <a:pt x="8358" y="94426"/>
                </a:lnTo>
                <a:lnTo>
                  <a:pt x="3905" y="99774"/>
                </a:lnTo>
                <a:lnTo>
                  <a:pt x="1023" y="106193"/>
                </a:lnTo>
                <a:lnTo>
                  <a:pt x="0" y="113410"/>
                </a:lnTo>
                <a:lnTo>
                  <a:pt x="1023" y="120701"/>
                </a:lnTo>
                <a:lnTo>
                  <a:pt x="3905" y="127158"/>
                </a:lnTo>
                <a:lnTo>
                  <a:pt x="8358" y="132520"/>
                </a:lnTo>
                <a:lnTo>
                  <a:pt x="14096" y="136525"/>
                </a:lnTo>
                <a:lnTo>
                  <a:pt x="44576" y="152780"/>
                </a:lnTo>
                <a:lnTo>
                  <a:pt x="13969" y="168909"/>
                </a:lnTo>
                <a:lnTo>
                  <a:pt x="8358" y="172985"/>
                </a:lnTo>
                <a:lnTo>
                  <a:pt x="3905" y="178371"/>
                </a:lnTo>
                <a:lnTo>
                  <a:pt x="1023" y="184804"/>
                </a:lnTo>
                <a:lnTo>
                  <a:pt x="0" y="192023"/>
                </a:lnTo>
                <a:lnTo>
                  <a:pt x="1023" y="199243"/>
                </a:lnTo>
                <a:lnTo>
                  <a:pt x="3905" y="205676"/>
                </a:lnTo>
                <a:lnTo>
                  <a:pt x="8358" y="211062"/>
                </a:lnTo>
                <a:lnTo>
                  <a:pt x="14096" y="215137"/>
                </a:lnTo>
                <a:lnTo>
                  <a:pt x="44576" y="231266"/>
                </a:lnTo>
                <a:lnTo>
                  <a:pt x="13969" y="247395"/>
                </a:lnTo>
                <a:lnTo>
                  <a:pt x="8358" y="251527"/>
                </a:lnTo>
                <a:lnTo>
                  <a:pt x="3905" y="256889"/>
                </a:lnTo>
                <a:lnTo>
                  <a:pt x="1023" y="263346"/>
                </a:lnTo>
                <a:lnTo>
                  <a:pt x="0" y="270637"/>
                </a:lnTo>
                <a:lnTo>
                  <a:pt x="1023" y="277854"/>
                </a:lnTo>
                <a:lnTo>
                  <a:pt x="3905" y="284273"/>
                </a:lnTo>
                <a:lnTo>
                  <a:pt x="8358" y="289621"/>
                </a:lnTo>
                <a:lnTo>
                  <a:pt x="14096" y="293623"/>
                </a:lnTo>
                <a:lnTo>
                  <a:pt x="13969" y="293750"/>
                </a:lnTo>
                <a:lnTo>
                  <a:pt x="179831" y="381000"/>
                </a:lnTo>
                <a:lnTo>
                  <a:pt x="179831" y="380872"/>
                </a:lnTo>
                <a:lnTo>
                  <a:pt x="204457" y="380872"/>
                </a:lnTo>
                <a:lnTo>
                  <a:pt x="231497" y="366648"/>
                </a:lnTo>
                <a:lnTo>
                  <a:pt x="190500" y="366648"/>
                </a:lnTo>
                <a:lnTo>
                  <a:pt x="189229" y="366140"/>
                </a:lnTo>
                <a:lnTo>
                  <a:pt x="188213" y="365632"/>
                </a:lnTo>
                <a:lnTo>
                  <a:pt x="187960" y="365632"/>
                </a:lnTo>
                <a:lnTo>
                  <a:pt x="22098" y="278256"/>
                </a:lnTo>
                <a:lnTo>
                  <a:pt x="19430" y="276732"/>
                </a:lnTo>
                <a:lnTo>
                  <a:pt x="17399" y="273938"/>
                </a:lnTo>
                <a:lnTo>
                  <a:pt x="17399" y="267207"/>
                </a:lnTo>
                <a:lnTo>
                  <a:pt x="19430" y="264413"/>
                </a:lnTo>
                <a:lnTo>
                  <a:pt x="22225" y="263016"/>
                </a:lnTo>
                <a:lnTo>
                  <a:pt x="63373" y="241172"/>
                </a:lnTo>
                <a:lnTo>
                  <a:pt x="100803" y="241172"/>
                </a:lnTo>
                <a:lnTo>
                  <a:pt x="22098" y="199770"/>
                </a:lnTo>
                <a:lnTo>
                  <a:pt x="19430" y="198246"/>
                </a:lnTo>
                <a:lnTo>
                  <a:pt x="17399" y="195325"/>
                </a:lnTo>
                <a:lnTo>
                  <a:pt x="17399" y="188721"/>
                </a:lnTo>
                <a:lnTo>
                  <a:pt x="19430" y="185800"/>
                </a:lnTo>
                <a:lnTo>
                  <a:pt x="22225" y="184403"/>
                </a:lnTo>
                <a:lnTo>
                  <a:pt x="63373" y="162559"/>
                </a:lnTo>
                <a:lnTo>
                  <a:pt x="100803" y="162559"/>
                </a:lnTo>
                <a:lnTo>
                  <a:pt x="22098" y="121157"/>
                </a:lnTo>
                <a:lnTo>
                  <a:pt x="19430" y="119633"/>
                </a:lnTo>
                <a:lnTo>
                  <a:pt x="17399" y="116839"/>
                </a:lnTo>
                <a:lnTo>
                  <a:pt x="17399" y="110108"/>
                </a:lnTo>
                <a:lnTo>
                  <a:pt x="19430" y="107314"/>
                </a:lnTo>
                <a:lnTo>
                  <a:pt x="22225" y="105790"/>
                </a:lnTo>
                <a:lnTo>
                  <a:pt x="187960" y="18414"/>
                </a:lnTo>
                <a:lnTo>
                  <a:pt x="188213" y="18414"/>
                </a:lnTo>
                <a:lnTo>
                  <a:pt x="189229" y="17906"/>
                </a:lnTo>
                <a:lnTo>
                  <a:pt x="190500" y="17398"/>
                </a:lnTo>
                <a:lnTo>
                  <a:pt x="231497" y="17398"/>
                </a:lnTo>
                <a:lnTo>
                  <a:pt x="200532" y="1142"/>
                </a:lnTo>
                <a:lnTo>
                  <a:pt x="196468" y="0"/>
                </a:lnTo>
                <a:close/>
              </a:path>
              <a:path w="384175" h="384175">
                <a:moveTo>
                  <a:pt x="204457" y="380872"/>
                </a:moveTo>
                <a:lnTo>
                  <a:pt x="204215" y="380872"/>
                </a:lnTo>
                <a:lnTo>
                  <a:pt x="204215" y="381000"/>
                </a:lnTo>
                <a:lnTo>
                  <a:pt x="204457" y="380872"/>
                </a:lnTo>
                <a:close/>
              </a:path>
              <a:path w="384175" h="384175">
                <a:moveTo>
                  <a:pt x="196087" y="365505"/>
                </a:moveTo>
                <a:lnTo>
                  <a:pt x="194817" y="366140"/>
                </a:lnTo>
                <a:lnTo>
                  <a:pt x="193548" y="366648"/>
                </a:lnTo>
                <a:lnTo>
                  <a:pt x="231497" y="366648"/>
                </a:lnTo>
                <a:lnTo>
                  <a:pt x="233428" y="365632"/>
                </a:lnTo>
                <a:lnTo>
                  <a:pt x="196087" y="365632"/>
                </a:lnTo>
                <a:close/>
              </a:path>
              <a:path w="384175" h="384175">
                <a:moveTo>
                  <a:pt x="187960" y="365505"/>
                </a:moveTo>
                <a:lnTo>
                  <a:pt x="188213" y="365632"/>
                </a:lnTo>
                <a:lnTo>
                  <a:pt x="187960" y="365505"/>
                </a:lnTo>
                <a:close/>
              </a:path>
              <a:path w="384175" h="384175">
                <a:moveTo>
                  <a:pt x="358268" y="241172"/>
                </a:moveTo>
                <a:lnTo>
                  <a:pt x="320675" y="241172"/>
                </a:lnTo>
                <a:lnTo>
                  <a:pt x="361950" y="262889"/>
                </a:lnTo>
                <a:lnTo>
                  <a:pt x="364616" y="264413"/>
                </a:lnTo>
                <a:lnTo>
                  <a:pt x="366649" y="267207"/>
                </a:lnTo>
                <a:lnTo>
                  <a:pt x="366649" y="273938"/>
                </a:lnTo>
                <a:lnTo>
                  <a:pt x="364616" y="276732"/>
                </a:lnTo>
                <a:lnTo>
                  <a:pt x="361823" y="278256"/>
                </a:lnTo>
                <a:lnTo>
                  <a:pt x="196087" y="365632"/>
                </a:lnTo>
                <a:lnTo>
                  <a:pt x="233428" y="365632"/>
                </a:lnTo>
                <a:lnTo>
                  <a:pt x="370077" y="293750"/>
                </a:lnTo>
                <a:lnTo>
                  <a:pt x="369950" y="293623"/>
                </a:lnTo>
                <a:lnTo>
                  <a:pt x="375689" y="289621"/>
                </a:lnTo>
                <a:lnTo>
                  <a:pt x="380142" y="284273"/>
                </a:lnTo>
                <a:lnTo>
                  <a:pt x="383024" y="277854"/>
                </a:lnTo>
                <a:lnTo>
                  <a:pt x="384048" y="270637"/>
                </a:lnTo>
                <a:lnTo>
                  <a:pt x="383024" y="263346"/>
                </a:lnTo>
                <a:lnTo>
                  <a:pt x="380142" y="256889"/>
                </a:lnTo>
                <a:lnTo>
                  <a:pt x="375689" y="251527"/>
                </a:lnTo>
                <a:lnTo>
                  <a:pt x="369950" y="247522"/>
                </a:lnTo>
                <a:lnTo>
                  <a:pt x="358268" y="241172"/>
                </a:lnTo>
                <a:close/>
              </a:path>
              <a:path w="384175" h="384175">
                <a:moveTo>
                  <a:pt x="204215" y="302387"/>
                </a:moveTo>
                <a:lnTo>
                  <a:pt x="179831" y="302387"/>
                </a:lnTo>
                <a:lnTo>
                  <a:pt x="183514" y="304291"/>
                </a:lnTo>
                <a:lnTo>
                  <a:pt x="187578" y="305434"/>
                </a:lnTo>
                <a:lnTo>
                  <a:pt x="196468" y="305434"/>
                </a:lnTo>
                <a:lnTo>
                  <a:pt x="200532" y="304291"/>
                </a:lnTo>
                <a:lnTo>
                  <a:pt x="204215" y="302387"/>
                </a:lnTo>
                <a:close/>
              </a:path>
              <a:path w="384175" h="384175">
                <a:moveTo>
                  <a:pt x="100803" y="241172"/>
                </a:moveTo>
                <a:lnTo>
                  <a:pt x="63373" y="241172"/>
                </a:lnTo>
                <a:lnTo>
                  <a:pt x="179831" y="302513"/>
                </a:lnTo>
                <a:lnTo>
                  <a:pt x="204457" y="302387"/>
                </a:lnTo>
                <a:lnTo>
                  <a:pt x="231703" y="288035"/>
                </a:lnTo>
                <a:lnTo>
                  <a:pt x="190500" y="288035"/>
                </a:lnTo>
                <a:lnTo>
                  <a:pt x="189229" y="287527"/>
                </a:lnTo>
                <a:lnTo>
                  <a:pt x="188213" y="287019"/>
                </a:lnTo>
                <a:lnTo>
                  <a:pt x="187960" y="287019"/>
                </a:lnTo>
                <a:lnTo>
                  <a:pt x="100803" y="241172"/>
                </a:lnTo>
                <a:close/>
              </a:path>
              <a:path w="384175" h="384175">
                <a:moveTo>
                  <a:pt x="204457" y="302387"/>
                </a:moveTo>
                <a:lnTo>
                  <a:pt x="204215" y="302387"/>
                </a:lnTo>
                <a:lnTo>
                  <a:pt x="204457" y="302387"/>
                </a:lnTo>
                <a:close/>
              </a:path>
              <a:path w="384175" h="384175">
                <a:moveTo>
                  <a:pt x="196087" y="286892"/>
                </a:moveTo>
                <a:lnTo>
                  <a:pt x="194817" y="287527"/>
                </a:lnTo>
                <a:lnTo>
                  <a:pt x="193548" y="288035"/>
                </a:lnTo>
                <a:lnTo>
                  <a:pt x="231703" y="288035"/>
                </a:lnTo>
                <a:lnTo>
                  <a:pt x="233632" y="287019"/>
                </a:lnTo>
                <a:lnTo>
                  <a:pt x="196087" y="287019"/>
                </a:lnTo>
                <a:close/>
              </a:path>
              <a:path w="384175" h="384175">
                <a:moveTo>
                  <a:pt x="187960" y="286892"/>
                </a:moveTo>
                <a:lnTo>
                  <a:pt x="188213" y="287019"/>
                </a:lnTo>
                <a:lnTo>
                  <a:pt x="187960" y="286892"/>
                </a:lnTo>
                <a:close/>
              </a:path>
              <a:path w="384175" h="384175">
                <a:moveTo>
                  <a:pt x="358027" y="162559"/>
                </a:moveTo>
                <a:lnTo>
                  <a:pt x="320675" y="162559"/>
                </a:lnTo>
                <a:lnTo>
                  <a:pt x="361950" y="184276"/>
                </a:lnTo>
                <a:lnTo>
                  <a:pt x="364616" y="185800"/>
                </a:lnTo>
                <a:lnTo>
                  <a:pt x="366649" y="188721"/>
                </a:lnTo>
                <a:lnTo>
                  <a:pt x="366649" y="195325"/>
                </a:lnTo>
                <a:lnTo>
                  <a:pt x="364616" y="198246"/>
                </a:lnTo>
                <a:lnTo>
                  <a:pt x="361823" y="199643"/>
                </a:lnTo>
                <a:lnTo>
                  <a:pt x="196087" y="287019"/>
                </a:lnTo>
                <a:lnTo>
                  <a:pt x="233632" y="287019"/>
                </a:lnTo>
                <a:lnTo>
                  <a:pt x="320675" y="241172"/>
                </a:lnTo>
                <a:lnTo>
                  <a:pt x="358268" y="241172"/>
                </a:lnTo>
                <a:lnTo>
                  <a:pt x="339470" y="231266"/>
                </a:lnTo>
                <a:lnTo>
                  <a:pt x="370077" y="215137"/>
                </a:lnTo>
                <a:lnTo>
                  <a:pt x="375689" y="211062"/>
                </a:lnTo>
                <a:lnTo>
                  <a:pt x="380142" y="205676"/>
                </a:lnTo>
                <a:lnTo>
                  <a:pt x="383024" y="199243"/>
                </a:lnTo>
                <a:lnTo>
                  <a:pt x="384048" y="192023"/>
                </a:lnTo>
                <a:lnTo>
                  <a:pt x="383024" y="184804"/>
                </a:lnTo>
                <a:lnTo>
                  <a:pt x="380142" y="178371"/>
                </a:lnTo>
                <a:lnTo>
                  <a:pt x="375689" y="172985"/>
                </a:lnTo>
                <a:lnTo>
                  <a:pt x="369950" y="168909"/>
                </a:lnTo>
                <a:lnTo>
                  <a:pt x="358027" y="162559"/>
                </a:lnTo>
                <a:close/>
              </a:path>
              <a:path w="384175" h="384175">
                <a:moveTo>
                  <a:pt x="204215" y="223773"/>
                </a:moveTo>
                <a:lnTo>
                  <a:pt x="179831" y="223773"/>
                </a:lnTo>
                <a:lnTo>
                  <a:pt x="183514" y="225805"/>
                </a:lnTo>
                <a:lnTo>
                  <a:pt x="187578" y="226948"/>
                </a:lnTo>
                <a:lnTo>
                  <a:pt x="196468" y="226948"/>
                </a:lnTo>
                <a:lnTo>
                  <a:pt x="200532" y="225805"/>
                </a:lnTo>
                <a:lnTo>
                  <a:pt x="204215" y="223773"/>
                </a:lnTo>
                <a:close/>
              </a:path>
              <a:path w="384175" h="384175">
                <a:moveTo>
                  <a:pt x="100803" y="162559"/>
                </a:moveTo>
                <a:lnTo>
                  <a:pt x="63373" y="162559"/>
                </a:lnTo>
                <a:lnTo>
                  <a:pt x="179831" y="223900"/>
                </a:lnTo>
                <a:lnTo>
                  <a:pt x="179831" y="223773"/>
                </a:lnTo>
                <a:lnTo>
                  <a:pt x="204457" y="223773"/>
                </a:lnTo>
                <a:lnTo>
                  <a:pt x="231703" y="209422"/>
                </a:lnTo>
                <a:lnTo>
                  <a:pt x="190500" y="209422"/>
                </a:lnTo>
                <a:lnTo>
                  <a:pt x="189229" y="209041"/>
                </a:lnTo>
                <a:lnTo>
                  <a:pt x="187960" y="208406"/>
                </a:lnTo>
                <a:lnTo>
                  <a:pt x="100803" y="162559"/>
                </a:lnTo>
                <a:close/>
              </a:path>
              <a:path w="384175" h="384175">
                <a:moveTo>
                  <a:pt x="204457" y="223773"/>
                </a:moveTo>
                <a:lnTo>
                  <a:pt x="204215" y="223773"/>
                </a:lnTo>
                <a:lnTo>
                  <a:pt x="204215" y="223900"/>
                </a:lnTo>
                <a:lnTo>
                  <a:pt x="204457" y="223773"/>
                </a:lnTo>
                <a:close/>
              </a:path>
              <a:path w="384175" h="384175">
                <a:moveTo>
                  <a:pt x="233428" y="18414"/>
                </a:moveTo>
                <a:lnTo>
                  <a:pt x="196087" y="18414"/>
                </a:lnTo>
                <a:lnTo>
                  <a:pt x="361950" y="105790"/>
                </a:lnTo>
                <a:lnTo>
                  <a:pt x="364616" y="107314"/>
                </a:lnTo>
                <a:lnTo>
                  <a:pt x="366649" y="110108"/>
                </a:lnTo>
                <a:lnTo>
                  <a:pt x="366649" y="116839"/>
                </a:lnTo>
                <a:lnTo>
                  <a:pt x="364616" y="119633"/>
                </a:lnTo>
                <a:lnTo>
                  <a:pt x="361823" y="121157"/>
                </a:lnTo>
                <a:lnTo>
                  <a:pt x="196087" y="208406"/>
                </a:lnTo>
                <a:lnTo>
                  <a:pt x="194817" y="209041"/>
                </a:lnTo>
                <a:lnTo>
                  <a:pt x="193548" y="209422"/>
                </a:lnTo>
                <a:lnTo>
                  <a:pt x="231703" y="209422"/>
                </a:lnTo>
                <a:lnTo>
                  <a:pt x="320675" y="162559"/>
                </a:lnTo>
                <a:lnTo>
                  <a:pt x="358027" y="162559"/>
                </a:lnTo>
                <a:lnTo>
                  <a:pt x="339470" y="152780"/>
                </a:lnTo>
                <a:lnTo>
                  <a:pt x="370077" y="136651"/>
                </a:lnTo>
                <a:lnTo>
                  <a:pt x="375689" y="132520"/>
                </a:lnTo>
                <a:lnTo>
                  <a:pt x="380142" y="127158"/>
                </a:lnTo>
                <a:lnTo>
                  <a:pt x="383024" y="120701"/>
                </a:lnTo>
                <a:lnTo>
                  <a:pt x="384048" y="113410"/>
                </a:lnTo>
                <a:lnTo>
                  <a:pt x="383024" y="106193"/>
                </a:lnTo>
                <a:lnTo>
                  <a:pt x="380142" y="99774"/>
                </a:lnTo>
                <a:lnTo>
                  <a:pt x="375689" y="94426"/>
                </a:lnTo>
                <a:lnTo>
                  <a:pt x="369950" y="90423"/>
                </a:lnTo>
                <a:lnTo>
                  <a:pt x="233428" y="18414"/>
                </a:lnTo>
                <a:close/>
              </a:path>
              <a:path w="384175" h="384175">
                <a:moveTo>
                  <a:pt x="188213" y="18414"/>
                </a:moveTo>
                <a:lnTo>
                  <a:pt x="187960" y="18414"/>
                </a:lnTo>
                <a:lnTo>
                  <a:pt x="188213" y="18414"/>
                </a:lnTo>
                <a:close/>
              </a:path>
              <a:path w="384175" h="384175">
                <a:moveTo>
                  <a:pt x="231497" y="17398"/>
                </a:moveTo>
                <a:lnTo>
                  <a:pt x="193548" y="17398"/>
                </a:lnTo>
                <a:lnTo>
                  <a:pt x="194817" y="17906"/>
                </a:lnTo>
                <a:lnTo>
                  <a:pt x="196087" y="18541"/>
                </a:lnTo>
                <a:lnTo>
                  <a:pt x="233428" y="18414"/>
                </a:lnTo>
                <a:lnTo>
                  <a:pt x="231497" y="17398"/>
                </a:lnTo>
                <a:close/>
              </a:path>
            </a:pathLst>
          </a:custGeom>
          <a:solidFill>
            <a:srgbClr val="EE52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g object 21"/>
          <p:cNvSpPr/>
          <p:nvPr/>
        </p:nvSpPr>
        <p:spPr>
          <a:xfrm>
            <a:off x="3796284" y="2656331"/>
            <a:ext cx="384175" cy="384175"/>
          </a:xfrm>
          <a:custGeom>
            <a:avLst/>
            <a:gdLst/>
            <a:ahLst/>
            <a:cxnLst/>
            <a:rect l="l" t="t" r="r" b="b"/>
            <a:pathLst>
              <a:path w="384175" h="384175">
                <a:moveTo>
                  <a:pt x="361823" y="199643"/>
                </a:moveTo>
                <a:lnTo>
                  <a:pt x="196087" y="287019"/>
                </a:lnTo>
                <a:lnTo>
                  <a:pt x="194817" y="287527"/>
                </a:lnTo>
                <a:lnTo>
                  <a:pt x="193548" y="288035"/>
                </a:lnTo>
                <a:lnTo>
                  <a:pt x="192024" y="288035"/>
                </a:lnTo>
                <a:lnTo>
                  <a:pt x="190500" y="288035"/>
                </a:lnTo>
                <a:lnTo>
                  <a:pt x="189229" y="287527"/>
                </a:lnTo>
                <a:lnTo>
                  <a:pt x="187960" y="286892"/>
                </a:lnTo>
                <a:lnTo>
                  <a:pt x="22098" y="199770"/>
                </a:lnTo>
                <a:lnTo>
                  <a:pt x="19430" y="198246"/>
                </a:lnTo>
                <a:lnTo>
                  <a:pt x="17399" y="195325"/>
                </a:lnTo>
                <a:lnTo>
                  <a:pt x="17399" y="192023"/>
                </a:lnTo>
                <a:lnTo>
                  <a:pt x="17399" y="188721"/>
                </a:lnTo>
                <a:lnTo>
                  <a:pt x="19430" y="185800"/>
                </a:lnTo>
                <a:lnTo>
                  <a:pt x="22225" y="184403"/>
                </a:lnTo>
                <a:lnTo>
                  <a:pt x="63373" y="162559"/>
                </a:lnTo>
                <a:lnTo>
                  <a:pt x="179831" y="223900"/>
                </a:lnTo>
                <a:lnTo>
                  <a:pt x="179831" y="223773"/>
                </a:lnTo>
                <a:lnTo>
                  <a:pt x="183514" y="225805"/>
                </a:lnTo>
                <a:lnTo>
                  <a:pt x="187578" y="226948"/>
                </a:lnTo>
                <a:lnTo>
                  <a:pt x="192024" y="226948"/>
                </a:lnTo>
                <a:lnTo>
                  <a:pt x="196468" y="226948"/>
                </a:lnTo>
                <a:lnTo>
                  <a:pt x="200532" y="225805"/>
                </a:lnTo>
                <a:lnTo>
                  <a:pt x="204215" y="223773"/>
                </a:lnTo>
                <a:lnTo>
                  <a:pt x="204215" y="223900"/>
                </a:lnTo>
                <a:lnTo>
                  <a:pt x="320675" y="162559"/>
                </a:lnTo>
                <a:lnTo>
                  <a:pt x="361950" y="184276"/>
                </a:lnTo>
                <a:lnTo>
                  <a:pt x="364616" y="185800"/>
                </a:lnTo>
                <a:lnTo>
                  <a:pt x="366649" y="188721"/>
                </a:lnTo>
                <a:lnTo>
                  <a:pt x="366649" y="192023"/>
                </a:lnTo>
                <a:lnTo>
                  <a:pt x="366649" y="195325"/>
                </a:lnTo>
                <a:lnTo>
                  <a:pt x="364616" y="198246"/>
                </a:lnTo>
                <a:lnTo>
                  <a:pt x="361823" y="199643"/>
                </a:lnTo>
              </a:path>
              <a:path w="384175" h="384175">
                <a:moveTo>
                  <a:pt x="361950" y="262889"/>
                </a:moveTo>
                <a:lnTo>
                  <a:pt x="364616" y="264413"/>
                </a:lnTo>
                <a:lnTo>
                  <a:pt x="366649" y="267207"/>
                </a:lnTo>
                <a:lnTo>
                  <a:pt x="366649" y="270637"/>
                </a:lnTo>
                <a:lnTo>
                  <a:pt x="366649" y="273938"/>
                </a:lnTo>
                <a:lnTo>
                  <a:pt x="364616" y="276732"/>
                </a:lnTo>
                <a:lnTo>
                  <a:pt x="361823" y="278256"/>
                </a:lnTo>
                <a:lnTo>
                  <a:pt x="196087" y="365632"/>
                </a:lnTo>
                <a:lnTo>
                  <a:pt x="194817" y="366140"/>
                </a:lnTo>
                <a:lnTo>
                  <a:pt x="193548" y="366648"/>
                </a:lnTo>
                <a:lnTo>
                  <a:pt x="192024" y="366648"/>
                </a:lnTo>
                <a:lnTo>
                  <a:pt x="190500" y="366648"/>
                </a:lnTo>
                <a:lnTo>
                  <a:pt x="189229" y="366140"/>
                </a:lnTo>
                <a:lnTo>
                  <a:pt x="187960" y="365505"/>
                </a:lnTo>
                <a:lnTo>
                  <a:pt x="22098" y="278256"/>
                </a:lnTo>
                <a:lnTo>
                  <a:pt x="19430" y="276732"/>
                </a:lnTo>
                <a:lnTo>
                  <a:pt x="17399" y="273938"/>
                </a:lnTo>
                <a:lnTo>
                  <a:pt x="17399" y="270637"/>
                </a:lnTo>
                <a:lnTo>
                  <a:pt x="17399" y="267207"/>
                </a:lnTo>
                <a:lnTo>
                  <a:pt x="19430" y="264413"/>
                </a:lnTo>
                <a:lnTo>
                  <a:pt x="22225" y="263016"/>
                </a:lnTo>
                <a:lnTo>
                  <a:pt x="63373" y="241172"/>
                </a:lnTo>
                <a:lnTo>
                  <a:pt x="179831" y="302513"/>
                </a:lnTo>
                <a:lnTo>
                  <a:pt x="183514" y="304291"/>
                </a:lnTo>
                <a:lnTo>
                  <a:pt x="187578" y="305434"/>
                </a:lnTo>
                <a:lnTo>
                  <a:pt x="192024" y="305434"/>
                </a:lnTo>
                <a:lnTo>
                  <a:pt x="196468" y="305434"/>
                </a:lnTo>
                <a:lnTo>
                  <a:pt x="200532" y="304291"/>
                </a:lnTo>
                <a:lnTo>
                  <a:pt x="204215" y="302387"/>
                </a:lnTo>
                <a:lnTo>
                  <a:pt x="320675" y="241172"/>
                </a:lnTo>
                <a:lnTo>
                  <a:pt x="327124" y="244566"/>
                </a:lnTo>
                <a:lnTo>
                  <a:pt x="341312" y="252031"/>
                </a:lnTo>
                <a:lnTo>
                  <a:pt x="355500" y="259496"/>
                </a:lnTo>
                <a:lnTo>
                  <a:pt x="361950" y="262889"/>
                </a:lnTo>
                <a:close/>
              </a:path>
              <a:path w="384175" h="384175">
                <a:moveTo>
                  <a:pt x="22098" y="121157"/>
                </a:moveTo>
                <a:lnTo>
                  <a:pt x="19430" y="119633"/>
                </a:lnTo>
                <a:lnTo>
                  <a:pt x="17399" y="116839"/>
                </a:lnTo>
                <a:lnTo>
                  <a:pt x="17399" y="113410"/>
                </a:lnTo>
                <a:lnTo>
                  <a:pt x="17399" y="110108"/>
                </a:lnTo>
                <a:lnTo>
                  <a:pt x="19430" y="107314"/>
                </a:lnTo>
                <a:lnTo>
                  <a:pt x="22225" y="105790"/>
                </a:lnTo>
                <a:lnTo>
                  <a:pt x="187960" y="18414"/>
                </a:lnTo>
                <a:lnTo>
                  <a:pt x="189229" y="17906"/>
                </a:lnTo>
                <a:lnTo>
                  <a:pt x="190500" y="17398"/>
                </a:lnTo>
                <a:lnTo>
                  <a:pt x="192024" y="17398"/>
                </a:lnTo>
                <a:lnTo>
                  <a:pt x="193548" y="17398"/>
                </a:lnTo>
                <a:lnTo>
                  <a:pt x="194817" y="17906"/>
                </a:lnTo>
                <a:lnTo>
                  <a:pt x="196087" y="18541"/>
                </a:lnTo>
                <a:lnTo>
                  <a:pt x="361950" y="105790"/>
                </a:lnTo>
                <a:lnTo>
                  <a:pt x="364616" y="107314"/>
                </a:lnTo>
                <a:lnTo>
                  <a:pt x="366649" y="110108"/>
                </a:lnTo>
                <a:lnTo>
                  <a:pt x="366649" y="113410"/>
                </a:lnTo>
                <a:lnTo>
                  <a:pt x="366649" y="116839"/>
                </a:lnTo>
                <a:lnTo>
                  <a:pt x="364616" y="119633"/>
                </a:lnTo>
                <a:lnTo>
                  <a:pt x="361823" y="121157"/>
                </a:lnTo>
                <a:lnTo>
                  <a:pt x="196087" y="208406"/>
                </a:lnTo>
                <a:lnTo>
                  <a:pt x="194817" y="209041"/>
                </a:lnTo>
                <a:lnTo>
                  <a:pt x="193548" y="209422"/>
                </a:lnTo>
                <a:lnTo>
                  <a:pt x="192024" y="209422"/>
                </a:lnTo>
                <a:lnTo>
                  <a:pt x="190500" y="209422"/>
                </a:lnTo>
                <a:lnTo>
                  <a:pt x="189229" y="209041"/>
                </a:lnTo>
                <a:lnTo>
                  <a:pt x="187960" y="208406"/>
                </a:lnTo>
                <a:lnTo>
                  <a:pt x="162044" y="194774"/>
                </a:lnTo>
                <a:lnTo>
                  <a:pt x="105029" y="164782"/>
                </a:lnTo>
                <a:lnTo>
                  <a:pt x="48013" y="134790"/>
                </a:lnTo>
                <a:lnTo>
                  <a:pt x="22098" y="121157"/>
                </a:lnTo>
                <a:close/>
              </a:path>
              <a:path w="384175" h="384175">
                <a:moveTo>
                  <a:pt x="384048" y="192023"/>
                </a:moveTo>
                <a:lnTo>
                  <a:pt x="383024" y="184804"/>
                </a:lnTo>
                <a:lnTo>
                  <a:pt x="380142" y="178371"/>
                </a:lnTo>
                <a:lnTo>
                  <a:pt x="375689" y="172985"/>
                </a:lnTo>
                <a:lnTo>
                  <a:pt x="369950" y="168909"/>
                </a:lnTo>
                <a:lnTo>
                  <a:pt x="339470" y="152780"/>
                </a:lnTo>
                <a:lnTo>
                  <a:pt x="370077" y="136651"/>
                </a:lnTo>
                <a:lnTo>
                  <a:pt x="375689" y="132520"/>
                </a:lnTo>
                <a:lnTo>
                  <a:pt x="380142" y="127158"/>
                </a:lnTo>
                <a:lnTo>
                  <a:pt x="383024" y="120701"/>
                </a:lnTo>
                <a:lnTo>
                  <a:pt x="384048" y="113410"/>
                </a:lnTo>
                <a:lnTo>
                  <a:pt x="383024" y="106193"/>
                </a:lnTo>
                <a:lnTo>
                  <a:pt x="380142" y="99774"/>
                </a:lnTo>
                <a:lnTo>
                  <a:pt x="375689" y="94426"/>
                </a:lnTo>
                <a:lnTo>
                  <a:pt x="369950" y="90423"/>
                </a:lnTo>
                <a:lnTo>
                  <a:pt x="204215" y="3047"/>
                </a:lnTo>
                <a:lnTo>
                  <a:pt x="200532" y="1142"/>
                </a:lnTo>
                <a:lnTo>
                  <a:pt x="196468" y="0"/>
                </a:lnTo>
                <a:lnTo>
                  <a:pt x="192024" y="0"/>
                </a:lnTo>
                <a:lnTo>
                  <a:pt x="187578" y="0"/>
                </a:lnTo>
                <a:lnTo>
                  <a:pt x="183514" y="1142"/>
                </a:lnTo>
                <a:lnTo>
                  <a:pt x="179831" y="3047"/>
                </a:lnTo>
                <a:lnTo>
                  <a:pt x="13969" y="90296"/>
                </a:lnTo>
                <a:lnTo>
                  <a:pt x="8358" y="94426"/>
                </a:lnTo>
                <a:lnTo>
                  <a:pt x="3905" y="99774"/>
                </a:lnTo>
                <a:lnTo>
                  <a:pt x="1023" y="106193"/>
                </a:lnTo>
                <a:lnTo>
                  <a:pt x="0" y="113410"/>
                </a:lnTo>
                <a:lnTo>
                  <a:pt x="1023" y="120701"/>
                </a:lnTo>
                <a:lnTo>
                  <a:pt x="3905" y="127158"/>
                </a:lnTo>
                <a:lnTo>
                  <a:pt x="8358" y="132520"/>
                </a:lnTo>
                <a:lnTo>
                  <a:pt x="14096" y="136525"/>
                </a:lnTo>
                <a:lnTo>
                  <a:pt x="44576" y="152780"/>
                </a:lnTo>
                <a:lnTo>
                  <a:pt x="13969" y="168909"/>
                </a:lnTo>
                <a:lnTo>
                  <a:pt x="8358" y="172985"/>
                </a:lnTo>
                <a:lnTo>
                  <a:pt x="3905" y="178371"/>
                </a:lnTo>
                <a:lnTo>
                  <a:pt x="1023" y="184804"/>
                </a:lnTo>
                <a:lnTo>
                  <a:pt x="0" y="192023"/>
                </a:lnTo>
                <a:lnTo>
                  <a:pt x="1023" y="199243"/>
                </a:lnTo>
                <a:lnTo>
                  <a:pt x="3905" y="205676"/>
                </a:lnTo>
                <a:lnTo>
                  <a:pt x="8358" y="211062"/>
                </a:lnTo>
                <a:lnTo>
                  <a:pt x="14096" y="215137"/>
                </a:lnTo>
                <a:lnTo>
                  <a:pt x="44576" y="231266"/>
                </a:lnTo>
                <a:lnTo>
                  <a:pt x="13969" y="247395"/>
                </a:lnTo>
                <a:lnTo>
                  <a:pt x="8358" y="251527"/>
                </a:lnTo>
                <a:lnTo>
                  <a:pt x="3905" y="256889"/>
                </a:lnTo>
                <a:lnTo>
                  <a:pt x="1023" y="263346"/>
                </a:lnTo>
                <a:lnTo>
                  <a:pt x="0" y="270637"/>
                </a:lnTo>
                <a:lnTo>
                  <a:pt x="1023" y="277854"/>
                </a:lnTo>
                <a:lnTo>
                  <a:pt x="3905" y="284273"/>
                </a:lnTo>
                <a:lnTo>
                  <a:pt x="8358" y="289621"/>
                </a:lnTo>
                <a:lnTo>
                  <a:pt x="14096" y="293623"/>
                </a:lnTo>
                <a:lnTo>
                  <a:pt x="13969" y="293750"/>
                </a:lnTo>
                <a:lnTo>
                  <a:pt x="179831" y="381000"/>
                </a:lnTo>
                <a:lnTo>
                  <a:pt x="179831" y="380872"/>
                </a:lnTo>
                <a:lnTo>
                  <a:pt x="183514" y="382904"/>
                </a:lnTo>
                <a:lnTo>
                  <a:pt x="187578" y="384047"/>
                </a:lnTo>
                <a:lnTo>
                  <a:pt x="192024" y="384047"/>
                </a:lnTo>
                <a:lnTo>
                  <a:pt x="196468" y="384047"/>
                </a:lnTo>
                <a:lnTo>
                  <a:pt x="200532" y="382904"/>
                </a:lnTo>
                <a:lnTo>
                  <a:pt x="204215" y="380872"/>
                </a:lnTo>
                <a:lnTo>
                  <a:pt x="204215" y="381000"/>
                </a:lnTo>
                <a:lnTo>
                  <a:pt x="370077" y="293750"/>
                </a:lnTo>
                <a:lnTo>
                  <a:pt x="369950" y="293623"/>
                </a:lnTo>
                <a:lnTo>
                  <a:pt x="375689" y="289621"/>
                </a:lnTo>
                <a:lnTo>
                  <a:pt x="380142" y="284273"/>
                </a:lnTo>
                <a:lnTo>
                  <a:pt x="383024" y="277854"/>
                </a:lnTo>
                <a:lnTo>
                  <a:pt x="384048" y="270637"/>
                </a:lnTo>
                <a:lnTo>
                  <a:pt x="383024" y="263346"/>
                </a:lnTo>
                <a:lnTo>
                  <a:pt x="380142" y="256889"/>
                </a:lnTo>
                <a:lnTo>
                  <a:pt x="375689" y="251527"/>
                </a:lnTo>
                <a:lnTo>
                  <a:pt x="369950" y="247522"/>
                </a:lnTo>
                <a:lnTo>
                  <a:pt x="339470" y="231266"/>
                </a:lnTo>
                <a:lnTo>
                  <a:pt x="370077" y="215137"/>
                </a:lnTo>
                <a:lnTo>
                  <a:pt x="375689" y="211062"/>
                </a:lnTo>
                <a:lnTo>
                  <a:pt x="380142" y="205676"/>
                </a:lnTo>
                <a:lnTo>
                  <a:pt x="383024" y="199243"/>
                </a:lnTo>
                <a:lnTo>
                  <a:pt x="384048" y="192023"/>
                </a:lnTo>
              </a:path>
            </a:pathLst>
          </a:custGeom>
          <a:ln w="12700">
            <a:solidFill>
              <a:srgbClr val="EE52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2" name="bg object 2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68067" y="1671827"/>
            <a:ext cx="3783180" cy="416051"/>
          </a:xfrm>
          <a:prstGeom prst="rect">
            <a:avLst/>
          </a:prstGeom>
        </p:spPr>
      </p:pic>
      <p:pic>
        <p:nvPicPr>
          <p:cNvPr id="23" name="bg object 2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64108" y="2039111"/>
            <a:ext cx="4628388" cy="3852672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6939" y="609676"/>
            <a:ext cx="3124200" cy="6972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0" i="0">
                <a:solidFill>
                  <a:srgbClr val="44536A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7/12/2024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rgbClr val="44536A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7/12/2024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99904" y="6356603"/>
            <a:ext cx="2072640" cy="303275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628649" y="553973"/>
            <a:ext cx="1905" cy="640080"/>
          </a:xfrm>
          <a:custGeom>
            <a:avLst/>
            <a:gdLst/>
            <a:ahLst/>
            <a:cxnLst/>
            <a:rect l="l" t="t" r="r" b="b"/>
            <a:pathLst>
              <a:path w="1904" h="640080">
                <a:moveTo>
                  <a:pt x="1523" y="640079"/>
                </a:moveTo>
                <a:lnTo>
                  <a:pt x="0" y="0"/>
                </a:lnTo>
              </a:path>
            </a:pathLst>
          </a:custGeom>
          <a:ln w="25400">
            <a:solidFill>
              <a:srgbClr val="EE52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615695" y="0"/>
            <a:ext cx="0" cy="1195070"/>
          </a:xfrm>
          <a:custGeom>
            <a:avLst/>
            <a:gdLst/>
            <a:ahLst/>
            <a:cxnLst/>
            <a:rect l="l" t="t" r="r" b="b"/>
            <a:pathLst>
              <a:path h="1195070">
                <a:moveTo>
                  <a:pt x="0" y="1194815"/>
                </a:moveTo>
                <a:lnTo>
                  <a:pt x="0" y="0"/>
                </a:lnTo>
              </a:path>
            </a:pathLst>
          </a:custGeom>
          <a:ln w="9525">
            <a:solidFill>
              <a:srgbClr val="EE52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1245108" y="6864094"/>
            <a:ext cx="2141220" cy="0"/>
          </a:xfrm>
          <a:custGeom>
            <a:avLst/>
            <a:gdLst/>
            <a:ahLst/>
            <a:cxnLst/>
            <a:rect l="l" t="t" r="r" b="b"/>
            <a:pathLst>
              <a:path w="2141220">
                <a:moveTo>
                  <a:pt x="0" y="0"/>
                </a:moveTo>
                <a:lnTo>
                  <a:pt x="2141219" y="0"/>
                </a:lnTo>
              </a:path>
            </a:pathLst>
          </a:custGeom>
          <a:ln w="12193">
            <a:solidFill>
              <a:srgbClr val="EE52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890016" y="1232915"/>
            <a:ext cx="5073650" cy="5625465"/>
          </a:xfrm>
          <a:custGeom>
            <a:avLst/>
            <a:gdLst/>
            <a:ahLst/>
            <a:cxnLst/>
            <a:rect l="l" t="t" r="r" b="b"/>
            <a:pathLst>
              <a:path w="5073650" h="5625465">
                <a:moveTo>
                  <a:pt x="5073396" y="0"/>
                </a:moveTo>
                <a:lnTo>
                  <a:pt x="0" y="0"/>
                </a:lnTo>
                <a:lnTo>
                  <a:pt x="0" y="5625081"/>
                </a:lnTo>
                <a:lnTo>
                  <a:pt x="5073396" y="5625081"/>
                </a:lnTo>
                <a:lnTo>
                  <a:pt x="5073396" y="0"/>
                </a:lnTo>
                <a:close/>
              </a:path>
            </a:pathLst>
          </a:custGeom>
          <a:solidFill>
            <a:srgbClr val="0C0F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rgbClr val="44536A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7/12/2024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8" name="bg object 18"/>
          <p:cNvSpPr/>
          <p:nvPr/>
        </p:nvSpPr>
        <p:spPr>
          <a:xfrm>
            <a:off x="6096000" y="0"/>
            <a:ext cx="0" cy="1554480"/>
          </a:xfrm>
          <a:custGeom>
            <a:avLst/>
            <a:gdLst/>
            <a:ahLst/>
            <a:cxnLst/>
            <a:rect l="l" t="t" r="r" b="b"/>
            <a:pathLst>
              <a:path h="1554480">
                <a:moveTo>
                  <a:pt x="0" y="0"/>
                </a:moveTo>
                <a:lnTo>
                  <a:pt x="0" y="1554479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6096761" y="680466"/>
            <a:ext cx="0" cy="931544"/>
          </a:xfrm>
          <a:custGeom>
            <a:avLst/>
            <a:gdLst/>
            <a:ahLst/>
            <a:cxnLst/>
            <a:rect l="l" t="t" r="r" b="b"/>
            <a:pathLst>
              <a:path h="931544">
                <a:moveTo>
                  <a:pt x="0" y="0"/>
                </a:moveTo>
                <a:lnTo>
                  <a:pt x="0" y="931163"/>
                </a:lnTo>
              </a:path>
            </a:pathLst>
          </a:custGeom>
          <a:ln w="285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rgbClr val="44536A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7/12/2024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7/12/2024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bg object 17"/>
          <p:cNvSpPr/>
          <p:nvPr/>
        </p:nvSpPr>
        <p:spPr>
          <a:xfrm>
            <a:off x="628649" y="553973"/>
            <a:ext cx="1905" cy="640080"/>
          </a:xfrm>
          <a:custGeom>
            <a:avLst/>
            <a:gdLst/>
            <a:ahLst/>
            <a:cxnLst/>
            <a:rect l="l" t="t" r="r" b="b"/>
            <a:pathLst>
              <a:path w="1904" h="640080">
                <a:moveTo>
                  <a:pt x="1523" y="640079"/>
                </a:moveTo>
                <a:lnTo>
                  <a:pt x="0" y="0"/>
                </a:lnTo>
              </a:path>
            </a:pathLst>
          </a:custGeom>
          <a:ln w="25400">
            <a:solidFill>
              <a:srgbClr val="EE52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615695" y="0"/>
            <a:ext cx="0" cy="1195070"/>
          </a:xfrm>
          <a:custGeom>
            <a:avLst/>
            <a:gdLst/>
            <a:ahLst/>
            <a:cxnLst/>
            <a:rect l="l" t="t" r="r" b="b"/>
            <a:pathLst>
              <a:path h="1195070">
                <a:moveTo>
                  <a:pt x="0" y="1194815"/>
                </a:moveTo>
                <a:lnTo>
                  <a:pt x="0" y="0"/>
                </a:lnTo>
              </a:path>
            </a:pathLst>
          </a:custGeom>
          <a:ln w="9525">
            <a:solidFill>
              <a:srgbClr val="EE52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1264158" y="6805421"/>
            <a:ext cx="2103120" cy="45720"/>
          </a:xfrm>
          <a:custGeom>
            <a:avLst/>
            <a:gdLst/>
            <a:ahLst/>
            <a:cxnLst/>
            <a:rect l="l" t="t" r="r" b="b"/>
            <a:pathLst>
              <a:path w="2103120" h="45720">
                <a:moveTo>
                  <a:pt x="0" y="45719"/>
                </a:moveTo>
                <a:lnTo>
                  <a:pt x="2103119" y="45719"/>
                </a:lnTo>
                <a:lnTo>
                  <a:pt x="2103119" y="0"/>
                </a:lnTo>
                <a:lnTo>
                  <a:pt x="0" y="0"/>
                </a:lnTo>
                <a:lnTo>
                  <a:pt x="0" y="45719"/>
                </a:lnTo>
                <a:close/>
              </a:path>
            </a:pathLst>
          </a:custGeom>
          <a:ln w="38100">
            <a:solidFill>
              <a:srgbClr val="EE52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16939" y="609676"/>
            <a:ext cx="7668895" cy="6972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0" i="0">
                <a:solidFill>
                  <a:srgbClr val="44536A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508760" y="1659635"/>
            <a:ext cx="6464934" cy="25209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7/12/2024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53.png"/><Relationship Id="rId3" Type="http://schemas.openxmlformats.org/officeDocument/2006/relationships/image" Target="../media/image47.png"/><Relationship Id="rId7" Type="http://schemas.openxmlformats.org/officeDocument/2006/relationships/image" Target="../media/image26.png"/><Relationship Id="rId12" Type="http://schemas.openxmlformats.org/officeDocument/2006/relationships/image" Target="../media/image52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0.png"/><Relationship Id="rId11" Type="http://schemas.openxmlformats.org/officeDocument/2006/relationships/image" Target="../media/image39.png"/><Relationship Id="rId5" Type="http://schemas.openxmlformats.org/officeDocument/2006/relationships/image" Target="../media/image49.png"/><Relationship Id="rId10" Type="http://schemas.openxmlformats.org/officeDocument/2006/relationships/image" Target="../media/image51.png"/><Relationship Id="rId4" Type="http://schemas.openxmlformats.org/officeDocument/2006/relationships/image" Target="../media/image48.png"/><Relationship Id="rId9" Type="http://schemas.openxmlformats.org/officeDocument/2006/relationships/image" Target="../media/image27.png"/><Relationship Id="rId14" Type="http://schemas.openxmlformats.org/officeDocument/2006/relationships/image" Target="../media/image54.pn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5.jpg"/><Relationship Id="rId2" Type="http://schemas.openxmlformats.org/officeDocument/2006/relationships/image" Target="../media/image394.jpg"/><Relationship Id="rId1" Type="http://schemas.openxmlformats.org/officeDocument/2006/relationships/slideLayout" Target="../slideLayouts/slideLayout4.xml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0.png"/><Relationship Id="rId13" Type="http://schemas.openxmlformats.org/officeDocument/2006/relationships/image" Target="../media/image404.png"/><Relationship Id="rId18" Type="http://schemas.openxmlformats.org/officeDocument/2006/relationships/image" Target="../media/image407.png"/><Relationship Id="rId3" Type="http://schemas.openxmlformats.org/officeDocument/2006/relationships/image" Target="../media/image395.jpg"/><Relationship Id="rId21" Type="http://schemas.openxmlformats.org/officeDocument/2006/relationships/image" Target="../media/image394.jpg"/><Relationship Id="rId7" Type="http://schemas.openxmlformats.org/officeDocument/2006/relationships/image" Target="../media/image399.png"/><Relationship Id="rId12" Type="http://schemas.openxmlformats.org/officeDocument/2006/relationships/image" Target="../media/image403.png"/><Relationship Id="rId17" Type="http://schemas.openxmlformats.org/officeDocument/2006/relationships/image" Target="../media/image356.png"/><Relationship Id="rId2" Type="http://schemas.openxmlformats.org/officeDocument/2006/relationships/image" Target="../media/image3.png"/><Relationship Id="rId16" Type="http://schemas.openxmlformats.org/officeDocument/2006/relationships/image" Target="../media/image323.png"/><Relationship Id="rId20" Type="http://schemas.openxmlformats.org/officeDocument/2006/relationships/image" Target="../media/image40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98.png"/><Relationship Id="rId11" Type="http://schemas.openxmlformats.org/officeDocument/2006/relationships/image" Target="../media/image326.png"/><Relationship Id="rId5" Type="http://schemas.openxmlformats.org/officeDocument/2006/relationships/image" Target="../media/image397.png"/><Relationship Id="rId15" Type="http://schemas.openxmlformats.org/officeDocument/2006/relationships/image" Target="../media/image406.png"/><Relationship Id="rId10" Type="http://schemas.openxmlformats.org/officeDocument/2006/relationships/image" Target="../media/image402.png"/><Relationship Id="rId19" Type="http://schemas.openxmlformats.org/officeDocument/2006/relationships/image" Target="../media/image408.png"/><Relationship Id="rId4" Type="http://schemas.openxmlformats.org/officeDocument/2006/relationships/image" Target="../media/image396.png"/><Relationship Id="rId9" Type="http://schemas.openxmlformats.org/officeDocument/2006/relationships/image" Target="../media/image401.png"/><Relationship Id="rId14" Type="http://schemas.openxmlformats.org/officeDocument/2006/relationships/image" Target="../media/image405.png"/><Relationship Id="rId22" Type="http://schemas.openxmlformats.org/officeDocument/2006/relationships/image" Target="../media/image410.png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2.png"/><Relationship Id="rId13" Type="http://schemas.openxmlformats.org/officeDocument/2006/relationships/image" Target="../media/image406.png"/><Relationship Id="rId3" Type="http://schemas.openxmlformats.org/officeDocument/2006/relationships/image" Target="../media/image397.png"/><Relationship Id="rId7" Type="http://schemas.openxmlformats.org/officeDocument/2006/relationships/image" Target="../media/image401.png"/><Relationship Id="rId12" Type="http://schemas.openxmlformats.org/officeDocument/2006/relationships/image" Target="../media/image405.png"/><Relationship Id="rId2" Type="http://schemas.openxmlformats.org/officeDocument/2006/relationships/image" Target="../media/image4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0.png"/><Relationship Id="rId11" Type="http://schemas.openxmlformats.org/officeDocument/2006/relationships/image" Target="../media/image404.png"/><Relationship Id="rId5" Type="http://schemas.openxmlformats.org/officeDocument/2006/relationships/image" Target="../media/image399.png"/><Relationship Id="rId15" Type="http://schemas.openxmlformats.org/officeDocument/2006/relationships/image" Target="../media/image356.png"/><Relationship Id="rId10" Type="http://schemas.openxmlformats.org/officeDocument/2006/relationships/image" Target="../media/image403.png"/><Relationship Id="rId4" Type="http://schemas.openxmlformats.org/officeDocument/2006/relationships/image" Target="../media/image398.png"/><Relationship Id="rId9" Type="http://schemas.openxmlformats.org/officeDocument/2006/relationships/image" Target="../media/image326.png"/><Relationship Id="rId14" Type="http://schemas.openxmlformats.org/officeDocument/2006/relationships/image" Target="../media/image323.png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Relationship Id="rId9" Type="http://schemas.openxmlformats.org/officeDocument/2006/relationships/image" Target="../media/image6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76.png"/><Relationship Id="rId7" Type="http://schemas.openxmlformats.org/officeDocument/2006/relationships/image" Target="../media/image80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7" Type="http://schemas.openxmlformats.org/officeDocument/2006/relationships/image" Target="../media/image89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jpg"/><Relationship Id="rId13" Type="http://schemas.openxmlformats.org/officeDocument/2006/relationships/image" Target="../media/image109.png"/><Relationship Id="rId3" Type="http://schemas.openxmlformats.org/officeDocument/2006/relationships/image" Target="../media/image99.png"/><Relationship Id="rId7" Type="http://schemas.openxmlformats.org/officeDocument/2006/relationships/image" Target="../media/image103.png"/><Relationship Id="rId12" Type="http://schemas.openxmlformats.org/officeDocument/2006/relationships/image" Target="../media/image108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png"/><Relationship Id="rId11" Type="http://schemas.openxmlformats.org/officeDocument/2006/relationships/image" Target="../media/image107.png"/><Relationship Id="rId5" Type="http://schemas.openxmlformats.org/officeDocument/2006/relationships/image" Target="../media/image101.png"/><Relationship Id="rId10" Type="http://schemas.openxmlformats.org/officeDocument/2006/relationships/image" Target="../media/image106.jpg"/><Relationship Id="rId4" Type="http://schemas.openxmlformats.org/officeDocument/2006/relationships/image" Target="../media/image100.png"/><Relationship Id="rId9" Type="http://schemas.openxmlformats.org/officeDocument/2006/relationships/image" Target="../media/image105.png"/><Relationship Id="rId14" Type="http://schemas.openxmlformats.org/officeDocument/2006/relationships/image" Target="../media/image110.jp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7" Type="http://schemas.openxmlformats.org/officeDocument/2006/relationships/image" Target="../media/image114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png"/><Relationship Id="rId5" Type="http://schemas.openxmlformats.org/officeDocument/2006/relationships/image" Target="../media/image100.png"/><Relationship Id="rId4" Type="http://schemas.openxmlformats.org/officeDocument/2006/relationships/image" Target="../media/image9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png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65.png"/><Relationship Id="rId7" Type="http://schemas.openxmlformats.org/officeDocument/2006/relationships/image" Target="../media/image123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2.png"/><Relationship Id="rId11" Type="http://schemas.openxmlformats.org/officeDocument/2006/relationships/image" Target="../media/image126.png"/><Relationship Id="rId5" Type="http://schemas.openxmlformats.org/officeDocument/2006/relationships/image" Target="../media/image102.png"/><Relationship Id="rId10" Type="http://schemas.openxmlformats.org/officeDocument/2006/relationships/image" Target="../media/image125.png"/><Relationship Id="rId4" Type="http://schemas.openxmlformats.org/officeDocument/2006/relationships/image" Target="../media/image101.png"/><Relationship Id="rId9" Type="http://schemas.openxmlformats.org/officeDocument/2006/relationships/image" Target="../media/image124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jpg"/><Relationship Id="rId13" Type="http://schemas.openxmlformats.org/officeDocument/2006/relationships/image" Target="../media/image136.png"/><Relationship Id="rId3" Type="http://schemas.openxmlformats.org/officeDocument/2006/relationships/image" Target="../media/image127.png"/><Relationship Id="rId7" Type="http://schemas.openxmlformats.org/officeDocument/2006/relationships/image" Target="../media/image130.png"/><Relationship Id="rId12" Type="http://schemas.openxmlformats.org/officeDocument/2006/relationships/image" Target="../media/image135.jp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9.png"/><Relationship Id="rId11" Type="http://schemas.openxmlformats.org/officeDocument/2006/relationships/image" Target="../media/image134.png"/><Relationship Id="rId5" Type="http://schemas.openxmlformats.org/officeDocument/2006/relationships/image" Target="../media/image128.png"/><Relationship Id="rId10" Type="http://schemas.openxmlformats.org/officeDocument/2006/relationships/image" Target="../media/image133.png"/><Relationship Id="rId4" Type="http://schemas.openxmlformats.org/officeDocument/2006/relationships/image" Target="../media/image116.png"/><Relationship Id="rId9" Type="http://schemas.openxmlformats.org/officeDocument/2006/relationships/image" Target="../media/image132.png"/><Relationship Id="rId14" Type="http://schemas.openxmlformats.org/officeDocument/2006/relationships/image" Target="../media/image137.jp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140.png"/><Relationship Id="rId4" Type="http://schemas.openxmlformats.org/officeDocument/2006/relationships/image" Target="../media/image13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6.png"/><Relationship Id="rId5" Type="http://schemas.openxmlformats.org/officeDocument/2006/relationships/image" Target="../media/image125.png"/><Relationship Id="rId4" Type="http://schemas.openxmlformats.org/officeDocument/2006/relationships/image" Target="../media/image141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43.png"/><Relationship Id="rId7" Type="http://schemas.openxmlformats.org/officeDocument/2006/relationships/image" Target="../media/image116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6.png"/><Relationship Id="rId5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1.png"/><Relationship Id="rId4" Type="http://schemas.openxmlformats.org/officeDocument/2006/relationships/image" Target="../media/image150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jp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6.png"/><Relationship Id="rId4" Type="http://schemas.openxmlformats.org/officeDocument/2006/relationships/image" Target="../media/image155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3.png"/><Relationship Id="rId3" Type="http://schemas.openxmlformats.org/officeDocument/2006/relationships/image" Target="../media/image158.jpg"/><Relationship Id="rId7" Type="http://schemas.openxmlformats.org/officeDocument/2006/relationships/image" Target="../media/image162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1.png"/><Relationship Id="rId5" Type="http://schemas.openxmlformats.org/officeDocument/2006/relationships/image" Target="../media/image160.png"/><Relationship Id="rId4" Type="http://schemas.openxmlformats.org/officeDocument/2006/relationships/image" Target="../media/image159.jpg"/><Relationship Id="rId9" Type="http://schemas.openxmlformats.org/officeDocument/2006/relationships/image" Target="../media/image164.jp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65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7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7" Type="http://schemas.openxmlformats.org/officeDocument/2006/relationships/image" Target="../media/image116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1.jpg"/><Relationship Id="rId5" Type="http://schemas.openxmlformats.org/officeDocument/2006/relationships/image" Target="../media/image170.png"/><Relationship Id="rId4" Type="http://schemas.openxmlformats.org/officeDocument/2006/relationships/image" Target="../media/image83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5.png"/><Relationship Id="rId3" Type="http://schemas.openxmlformats.org/officeDocument/2006/relationships/image" Target="../media/image83.png"/><Relationship Id="rId7" Type="http://schemas.openxmlformats.org/officeDocument/2006/relationships/image" Target="../media/image174.jp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3.png"/><Relationship Id="rId5" Type="http://schemas.openxmlformats.org/officeDocument/2006/relationships/image" Target="../media/image171.jpg"/><Relationship Id="rId4" Type="http://schemas.openxmlformats.org/officeDocument/2006/relationships/image" Target="../media/image170.png"/><Relationship Id="rId9" Type="http://schemas.openxmlformats.org/officeDocument/2006/relationships/image" Target="../media/image176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17" Type="http://schemas.openxmlformats.org/officeDocument/2006/relationships/image" Target="../media/image30.png"/><Relationship Id="rId2" Type="http://schemas.openxmlformats.org/officeDocument/2006/relationships/image" Target="../media/image15.png"/><Relationship Id="rId16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5" Type="http://schemas.openxmlformats.org/officeDocument/2006/relationships/image" Target="../media/image2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4" Type="http://schemas.openxmlformats.org/officeDocument/2006/relationships/image" Target="../media/image27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2.png"/><Relationship Id="rId3" Type="http://schemas.openxmlformats.org/officeDocument/2006/relationships/image" Target="../media/image178.png"/><Relationship Id="rId7" Type="http://schemas.openxmlformats.org/officeDocument/2006/relationships/image" Target="../media/image181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0.png"/><Relationship Id="rId5" Type="http://schemas.openxmlformats.org/officeDocument/2006/relationships/image" Target="../media/image179.png"/><Relationship Id="rId10" Type="http://schemas.openxmlformats.org/officeDocument/2006/relationships/image" Target="../media/image85.png"/><Relationship Id="rId4" Type="http://schemas.openxmlformats.org/officeDocument/2006/relationships/image" Target="../media/image84.png"/><Relationship Id="rId9" Type="http://schemas.openxmlformats.org/officeDocument/2006/relationships/image" Target="../media/image183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jp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0.png"/><Relationship Id="rId5" Type="http://schemas.openxmlformats.org/officeDocument/2006/relationships/image" Target="../media/image189.jpg"/><Relationship Id="rId4" Type="http://schemas.openxmlformats.org/officeDocument/2006/relationships/image" Target="../media/image188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4.jpg"/><Relationship Id="rId5" Type="http://schemas.openxmlformats.org/officeDocument/2006/relationships/image" Target="../media/image193.png"/><Relationship Id="rId4" Type="http://schemas.openxmlformats.org/officeDocument/2006/relationships/image" Target="../media/image192.jp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jp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00.jpg"/><Relationship Id="rId4" Type="http://schemas.openxmlformats.org/officeDocument/2006/relationships/image" Target="../media/image199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13.png"/><Relationship Id="rId18" Type="http://schemas.openxmlformats.org/officeDocument/2006/relationships/image" Target="../media/image218.png"/><Relationship Id="rId26" Type="http://schemas.openxmlformats.org/officeDocument/2006/relationships/image" Target="../media/image226.png"/><Relationship Id="rId39" Type="http://schemas.openxmlformats.org/officeDocument/2006/relationships/image" Target="../media/image239.png"/><Relationship Id="rId21" Type="http://schemas.openxmlformats.org/officeDocument/2006/relationships/image" Target="../media/image221.png"/><Relationship Id="rId34" Type="http://schemas.openxmlformats.org/officeDocument/2006/relationships/image" Target="../media/image234.png"/><Relationship Id="rId42" Type="http://schemas.openxmlformats.org/officeDocument/2006/relationships/image" Target="../media/image242.png"/><Relationship Id="rId47" Type="http://schemas.openxmlformats.org/officeDocument/2006/relationships/image" Target="../media/image247.png"/><Relationship Id="rId50" Type="http://schemas.openxmlformats.org/officeDocument/2006/relationships/image" Target="../media/image250.png"/><Relationship Id="rId55" Type="http://schemas.openxmlformats.org/officeDocument/2006/relationships/image" Target="../media/image255.png"/><Relationship Id="rId7" Type="http://schemas.openxmlformats.org/officeDocument/2006/relationships/image" Target="../media/image207.png"/><Relationship Id="rId2" Type="http://schemas.openxmlformats.org/officeDocument/2006/relationships/image" Target="../media/image203.png"/><Relationship Id="rId16" Type="http://schemas.openxmlformats.org/officeDocument/2006/relationships/image" Target="../media/image216.png"/><Relationship Id="rId29" Type="http://schemas.openxmlformats.org/officeDocument/2006/relationships/image" Target="../media/image229.png"/><Relationship Id="rId11" Type="http://schemas.openxmlformats.org/officeDocument/2006/relationships/image" Target="../media/image211.png"/><Relationship Id="rId24" Type="http://schemas.openxmlformats.org/officeDocument/2006/relationships/image" Target="../media/image224.png"/><Relationship Id="rId32" Type="http://schemas.openxmlformats.org/officeDocument/2006/relationships/image" Target="../media/image232.png"/><Relationship Id="rId37" Type="http://schemas.openxmlformats.org/officeDocument/2006/relationships/image" Target="../media/image237.png"/><Relationship Id="rId40" Type="http://schemas.openxmlformats.org/officeDocument/2006/relationships/image" Target="../media/image240.png"/><Relationship Id="rId45" Type="http://schemas.openxmlformats.org/officeDocument/2006/relationships/image" Target="../media/image245.png"/><Relationship Id="rId53" Type="http://schemas.openxmlformats.org/officeDocument/2006/relationships/image" Target="../media/image253.png"/><Relationship Id="rId58" Type="http://schemas.openxmlformats.org/officeDocument/2006/relationships/image" Target="../media/image258.png"/><Relationship Id="rId5" Type="http://schemas.openxmlformats.org/officeDocument/2006/relationships/image" Target="../media/image206.png"/><Relationship Id="rId61" Type="http://schemas.openxmlformats.org/officeDocument/2006/relationships/image" Target="../media/image261.png"/><Relationship Id="rId19" Type="http://schemas.openxmlformats.org/officeDocument/2006/relationships/image" Target="../media/image219.png"/><Relationship Id="rId14" Type="http://schemas.openxmlformats.org/officeDocument/2006/relationships/image" Target="../media/image214.png"/><Relationship Id="rId22" Type="http://schemas.openxmlformats.org/officeDocument/2006/relationships/image" Target="../media/image222.png"/><Relationship Id="rId27" Type="http://schemas.openxmlformats.org/officeDocument/2006/relationships/image" Target="../media/image227.png"/><Relationship Id="rId30" Type="http://schemas.openxmlformats.org/officeDocument/2006/relationships/image" Target="../media/image230.png"/><Relationship Id="rId35" Type="http://schemas.openxmlformats.org/officeDocument/2006/relationships/image" Target="../media/image235.png"/><Relationship Id="rId43" Type="http://schemas.openxmlformats.org/officeDocument/2006/relationships/image" Target="../media/image243.png"/><Relationship Id="rId48" Type="http://schemas.openxmlformats.org/officeDocument/2006/relationships/image" Target="../media/image248.png"/><Relationship Id="rId56" Type="http://schemas.openxmlformats.org/officeDocument/2006/relationships/image" Target="../media/image256.png"/><Relationship Id="rId8" Type="http://schemas.openxmlformats.org/officeDocument/2006/relationships/image" Target="../media/image208.png"/><Relationship Id="rId51" Type="http://schemas.openxmlformats.org/officeDocument/2006/relationships/image" Target="../media/image251.png"/><Relationship Id="rId3" Type="http://schemas.openxmlformats.org/officeDocument/2006/relationships/image" Target="../media/image204.png"/><Relationship Id="rId12" Type="http://schemas.openxmlformats.org/officeDocument/2006/relationships/image" Target="../media/image212.png"/><Relationship Id="rId17" Type="http://schemas.openxmlformats.org/officeDocument/2006/relationships/image" Target="../media/image217.png"/><Relationship Id="rId25" Type="http://schemas.openxmlformats.org/officeDocument/2006/relationships/image" Target="../media/image225.png"/><Relationship Id="rId33" Type="http://schemas.openxmlformats.org/officeDocument/2006/relationships/image" Target="../media/image233.png"/><Relationship Id="rId38" Type="http://schemas.openxmlformats.org/officeDocument/2006/relationships/image" Target="../media/image238.png"/><Relationship Id="rId46" Type="http://schemas.openxmlformats.org/officeDocument/2006/relationships/image" Target="../media/image246.png"/><Relationship Id="rId59" Type="http://schemas.openxmlformats.org/officeDocument/2006/relationships/image" Target="../media/image259.png"/><Relationship Id="rId20" Type="http://schemas.openxmlformats.org/officeDocument/2006/relationships/image" Target="../media/image220.png"/><Relationship Id="rId41" Type="http://schemas.openxmlformats.org/officeDocument/2006/relationships/image" Target="../media/image241.png"/><Relationship Id="rId54" Type="http://schemas.openxmlformats.org/officeDocument/2006/relationships/image" Target="../media/image254.png"/><Relationship Id="rId62" Type="http://schemas.openxmlformats.org/officeDocument/2006/relationships/image" Target="../media/image2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15" Type="http://schemas.openxmlformats.org/officeDocument/2006/relationships/image" Target="../media/image215.png"/><Relationship Id="rId23" Type="http://schemas.openxmlformats.org/officeDocument/2006/relationships/image" Target="../media/image223.png"/><Relationship Id="rId28" Type="http://schemas.openxmlformats.org/officeDocument/2006/relationships/image" Target="../media/image228.png"/><Relationship Id="rId36" Type="http://schemas.openxmlformats.org/officeDocument/2006/relationships/image" Target="../media/image236.png"/><Relationship Id="rId49" Type="http://schemas.openxmlformats.org/officeDocument/2006/relationships/image" Target="../media/image249.png"/><Relationship Id="rId57" Type="http://schemas.openxmlformats.org/officeDocument/2006/relationships/image" Target="../media/image257.png"/><Relationship Id="rId10" Type="http://schemas.openxmlformats.org/officeDocument/2006/relationships/image" Target="../media/image210.png"/><Relationship Id="rId31" Type="http://schemas.openxmlformats.org/officeDocument/2006/relationships/image" Target="../media/image231.png"/><Relationship Id="rId44" Type="http://schemas.openxmlformats.org/officeDocument/2006/relationships/image" Target="../media/image244.png"/><Relationship Id="rId52" Type="http://schemas.openxmlformats.org/officeDocument/2006/relationships/image" Target="../media/image252.png"/><Relationship Id="rId60" Type="http://schemas.openxmlformats.org/officeDocument/2006/relationships/image" Target="../media/image260.jpg"/><Relationship Id="rId4" Type="http://schemas.openxmlformats.org/officeDocument/2006/relationships/image" Target="../media/image205.png"/><Relationship Id="rId9" Type="http://schemas.openxmlformats.org/officeDocument/2006/relationships/image" Target="../media/image209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9.png"/><Relationship Id="rId13" Type="http://schemas.openxmlformats.org/officeDocument/2006/relationships/image" Target="../media/image273.png"/><Relationship Id="rId18" Type="http://schemas.openxmlformats.org/officeDocument/2006/relationships/image" Target="../media/image276.png"/><Relationship Id="rId3" Type="http://schemas.openxmlformats.org/officeDocument/2006/relationships/image" Target="../media/image264.png"/><Relationship Id="rId21" Type="http://schemas.openxmlformats.org/officeDocument/2006/relationships/image" Target="../media/image279.png"/><Relationship Id="rId7" Type="http://schemas.openxmlformats.org/officeDocument/2006/relationships/image" Target="../media/image268.png"/><Relationship Id="rId12" Type="http://schemas.openxmlformats.org/officeDocument/2006/relationships/image" Target="../media/image39.png"/><Relationship Id="rId17" Type="http://schemas.openxmlformats.org/officeDocument/2006/relationships/image" Target="../media/image275.png"/><Relationship Id="rId2" Type="http://schemas.openxmlformats.org/officeDocument/2006/relationships/image" Target="../media/image263.png"/><Relationship Id="rId16" Type="http://schemas.openxmlformats.org/officeDocument/2006/relationships/image" Target="../media/image52.png"/><Relationship Id="rId20" Type="http://schemas.openxmlformats.org/officeDocument/2006/relationships/image" Target="../media/image2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7.png"/><Relationship Id="rId11" Type="http://schemas.openxmlformats.org/officeDocument/2006/relationships/image" Target="../media/image272.png"/><Relationship Id="rId5" Type="http://schemas.openxmlformats.org/officeDocument/2006/relationships/image" Target="../media/image266.png"/><Relationship Id="rId15" Type="http://schemas.openxmlformats.org/officeDocument/2006/relationships/image" Target="../media/image51.png"/><Relationship Id="rId10" Type="http://schemas.openxmlformats.org/officeDocument/2006/relationships/image" Target="../media/image271.png"/><Relationship Id="rId19" Type="http://schemas.openxmlformats.org/officeDocument/2006/relationships/image" Target="../media/image277.png"/><Relationship Id="rId4" Type="http://schemas.openxmlformats.org/officeDocument/2006/relationships/image" Target="../media/image265.png"/><Relationship Id="rId9" Type="http://schemas.openxmlformats.org/officeDocument/2006/relationships/image" Target="../media/image270.png"/><Relationship Id="rId14" Type="http://schemas.openxmlformats.org/officeDocument/2006/relationships/image" Target="../media/image274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1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2.png"/><Relationship Id="rId4" Type="http://schemas.openxmlformats.org/officeDocument/2006/relationships/image" Target="../media/image275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1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2.png"/><Relationship Id="rId4" Type="http://schemas.openxmlformats.org/officeDocument/2006/relationships/image" Target="../media/image275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3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5.png"/><Relationship Id="rId2" Type="http://schemas.openxmlformats.org/officeDocument/2006/relationships/image" Target="../media/image28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6.jp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1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2.png"/><Relationship Id="rId4" Type="http://schemas.openxmlformats.org/officeDocument/2006/relationships/image" Target="../media/image275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0.png"/><Relationship Id="rId3" Type="http://schemas.openxmlformats.org/officeDocument/2006/relationships/image" Target="../media/image288.png"/><Relationship Id="rId7" Type="http://schemas.openxmlformats.org/officeDocument/2006/relationships/image" Target="../media/image26.png"/><Relationship Id="rId2" Type="http://schemas.openxmlformats.org/officeDocument/2006/relationships/image" Target="../media/image2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8.png"/><Relationship Id="rId10" Type="http://schemas.openxmlformats.org/officeDocument/2006/relationships/image" Target="../media/image29.png"/><Relationship Id="rId4" Type="http://schemas.openxmlformats.org/officeDocument/2006/relationships/image" Target="../media/image289.png"/><Relationship Id="rId9" Type="http://schemas.openxmlformats.org/officeDocument/2006/relationships/image" Target="../media/image25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7.png"/><Relationship Id="rId3" Type="http://schemas.openxmlformats.org/officeDocument/2006/relationships/image" Target="../media/image292.png"/><Relationship Id="rId7" Type="http://schemas.openxmlformats.org/officeDocument/2006/relationships/image" Target="../media/image290.png"/><Relationship Id="rId2" Type="http://schemas.openxmlformats.org/officeDocument/2006/relationships/image" Target="../media/image2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94.jpg"/><Relationship Id="rId4" Type="http://schemas.openxmlformats.org/officeDocument/2006/relationships/image" Target="../media/image293.png"/><Relationship Id="rId9" Type="http://schemas.openxmlformats.org/officeDocument/2006/relationships/image" Target="../media/image288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8.png"/><Relationship Id="rId13" Type="http://schemas.openxmlformats.org/officeDocument/2006/relationships/image" Target="../media/image303.png"/><Relationship Id="rId3" Type="http://schemas.openxmlformats.org/officeDocument/2006/relationships/image" Target="../media/image288.png"/><Relationship Id="rId7" Type="http://schemas.openxmlformats.org/officeDocument/2006/relationships/image" Target="../media/image297.png"/><Relationship Id="rId12" Type="http://schemas.openxmlformats.org/officeDocument/2006/relationships/image" Target="../media/image302.png"/><Relationship Id="rId17" Type="http://schemas.openxmlformats.org/officeDocument/2006/relationships/image" Target="../media/image28.png"/><Relationship Id="rId2" Type="http://schemas.openxmlformats.org/officeDocument/2006/relationships/image" Target="../media/image287.png"/><Relationship Id="rId16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somewebapp.com/" TargetMode="External"/><Relationship Id="rId11" Type="http://schemas.openxmlformats.org/officeDocument/2006/relationships/image" Target="../media/image301.png"/><Relationship Id="rId5" Type="http://schemas.openxmlformats.org/officeDocument/2006/relationships/image" Target="../media/image296.png"/><Relationship Id="rId15" Type="http://schemas.openxmlformats.org/officeDocument/2006/relationships/image" Target="../media/image305.jpg"/><Relationship Id="rId10" Type="http://schemas.openxmlformats.org/officeDocument/2006/relationships/image" Target="../media/image300.png"/><Relationship Id="rId4" Type="http://schemas.openxmlformats.org/officeDocument/2006/relationships/image" Target="../media/image295.png"/><Relationship Id="rId9" Type="http://schemas.openxmlformats.org/officeDocument/2006/relationships/image" Target="../media/image299.png"/><Relationship Id="rId14" Type="http://schemas.openxmlformats.org/officeDocument/2006/relationships/image" Target="../media/image304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omewebapp.com/" TargetMode="External"/><Relationship Id="rId3" Type="http://schemas.openxmlformats.org/officeDocument/2006/relationships/image" Target="../media/image288.png"/><Relationship Id="rId7" Type="http://schemas.openxmlformats.org/officeDocument/2006/relationships/image" Target="../media/image298.png"/><Relationship Id="rId2" Type="http://schemas.openxmlformats.org/officeDocument/2006/relationships/image" Target="../media/image2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7.png"/><Relationship Id="rId5" Type="http://schemas.openxmlformats.org/officeDocument/2006/relationships/image" Target="../media/image290.png"/><Relationship Id="rId4" Type="http://schemas.openxmlformats.org/officeDocument/2006/relationships/image" Target="../media/image25.png"/><Relationship Id="rId9" Type="http://schemas.openxmlformats.org/officeDocument/2006/relationships/image" Target="../media/image306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omewebapp.com/" TargetMode="External"/><Relationship Id="rId3" Type="http://schemas.openxmlformats.org/officeDocument/2006/relationships/image" Target="../media/image290.png"/><Relationship Id="rId7" Type="http://schemas.openxmlformats.org/officeDocument/2006/relationships/image" Target="../media/image29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7.png"/><Relationship Id="rId5" Type="http://schemas.openxmlformats.org/officeDocument/2006/relationships/image" Target="../media/image288.png"/><Relationship Id="rId10" Type="http://schemas.openxmlformats.org/officeDocument/2006/relationships/image" Target="../media/image307.png"/><Relationship Id="rId4" Type="http://schemas.openxmlformats.org/officeDocument/2006/relationships/image" Target="../media/image287.png"/><Relationship Id="rId9" Type="http://schemas.openxmlformats.org/officeDocument/2006/relationships/image" Target="../media/image306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omewebapp.com/" TargetMode="External"/><Relationship Id="rId3" Type="http://schemas.openxmlformats.org/officeDocument/2006/relationships/image" Target="../media/image290.png"/><Relationship Id="rId7" Type="http://schemas.openxmlformats.org/officeDocument/2006/relationships/image" Target="../media/image29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7.png"/><Relationship Id="rId5" Type="http://schemas.openxmlformats.org/officeDocument/2006/relationships/image" Target="../media/image288.png"/><Relationship Id="rId10" Type="http://schemas.openxmlformats.org/officeDocument/2006/relationships/image" Target="../media/image307.png"/><Relationship Id="rId4" Type="http://schemas.openxmlformats.org/officeDocument/2006/relationships/image" Target="../media/image287.png"/><Relationship Id="rId9" Type="http://schemas.openxmlformats.org/officeDocument/2006/relationships/image" Target="../media/image306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7.png"/><Relationship Id="rId3" Type="http://schemas.openxmlformats.org/officeDocument/2006/relationships/image" Target="../media/image296.png"/><Relationship Id="rId7" Type="http://schemas.openxmlformats.org/officeDocument/2006/relationships/image" Target="../media/image309.png"/><Relationship Id="rId12" Type="http://schemas.openxmlformats.org/officeDocument/2006/relationships/image" Target="../media/image310.png"/><Relationship Id="rId2" Type="http://schemas.openxmlformats.org/officeDocument/2006/relationships/image" Target="../media/image2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8.png"/><Relationship Id="rId11" Type="http://schemas.openxmlformats.org/officeDocument/2006/relationships/hyperlink" Target="http://www.somewebapp.com/" TargetMode="External"/><Relationship Id="rId5" Type="http://schemas.openxmlformats.org/officeDocument/2006/relationships/image" Target="../media/image288.png"/><Relationship Id="rId10" Type="http://schemas.openxmlformats.org/officeDocument/2006/relationships/image" Target="../media/image303.png"/><Relationship Id="rId4" Type="http://schemas.openxmlformats.org/officeDocument/2006/relationships/image" Target="../media/image287.png"/><Relationship Id="rId9" Type="http://schemas.openxmlformats.org/officeDocument/2006/relationships/image" Target="../media/image302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0.png"/><Relationship Id="rId3" Type="http://schemas.openxmlformats.org/officeDocument/2006/relationships/image" Target="../media/image288.png"/><Relationship Id="rId7" Type="http://schemas.openxmlformats.org/officeDocument/2006/relationships/image" Target="../media/image299.png"/><Relationship Id="rId2" Type="http://schemas.openxmlformats.org/officeDocument/2006/relationships/image" Target="../media/image2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7.png"/><Relationship Id="rId11" Type="http://schemas.openxmlformats.org/officeDocument/2006/relationships/image" Target="../media/image312.jpg"/><Relationship Id="rId5" Type="http://schemas.openxmlformats.org/officeDocument/2006/relationships/image" Target="../media/image290.png"/><Relationship Id="rId10" Type="http://schemas.openxmlformats.org/officeDocument/2006/relationships/image" Target="../media/image311.png"/><Relationship Id="rId4" Type="http://schemas.openxmlformats.org/officeDocument/2006/relationships/image" Target="../media/image25.png"/><Relationship Id="rId9" Type="http://schemas.openxmlformats.org/officeDocument/2006/relationships/hyperlink" Target="http://www.somewebapp.com/" TargetMode="Externa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24.png"/><Relationship Id="rId18" Type="http://schemas.openxmlformats.org/officeDocument/2006/relationships/image" Target="../media/image329.png"/><Relationship Id="rId26" Type="http://schemas.openxmlformats.org/officeDocument/2006/relationships/image" Target="../media/image337.png"/><Relationship Id="rId39" Type="http://schemas.openxmlformats.org/officeDocument/2006/relationships/image" Target="../media/image350.png"/><Relationship Id="rId21" Type="http://schemas.openxmlformats.org/officeDocument/2006/relationships/image" Target="../media/image332.png"/><Relationship Id="rId34" Type="http://schemas.openxmlformats.org/officeDocument/2006/relationships/image" Target="../media/image345.png"/><Relationship Id="rId42" Type="http://schemas.openxmlformats.org/officeDocument/2006/relationships/image" Target="../media/image353.png"/><Relationship Id="rId47" Type="http://schemas.openxmlformats.org/officeDocument/2006/relationships/image" Target="../media/image358.png"/><Relationship Id="rId50" Type="http://schemas.openxmlformats.org/officeDocument/2006/relationships/image" Target="../media/image361.png"/><Relationship Id="rId55" Type="http://schemas.openxmlformats.org/officeDocument/2006/relationships/image" Target="../media/image365.png"/><Relationship Id="rId7" Type="http://schemas.openxmlformats.org/officeDocument/2006/relationships/image" Target="../media/image318.png"/><Relationship Id="rId2" Type="http://schemas.openxmlformats.org/officeDocument/2006/relationships/image" Target="../media/image313.png"/><Relationship Id="rId16" Type="http://schemas.openxmlformats.org/officeDocument/2006/relationships/image" Target="../media/image327.png"/><Relationship Id="rId29" Type="http://schemas.openxmlformats.org/officeDocument/2006/relationships/image" Target="../media/image340.png"/><Relationship Id="rId11" Type="http://schemas.openxmlformats.org/officeDocument/2006/relationships/image" Target="../media/image322.png"/><Relationship Id="rId24" Type="http://schemas.openxmlformats.org/officeDocument/2006/relationships/image" Target="../media/image335.png"/><Relationship Id="rId32" Type="http://schemas.openxmlformats.org/officeDocument/2006/relationships/image" Target="../media/image343.png"/><Relationship Id="rId37" Type="http://schemas.openxmlformats.org/officeDocument/2006/relationships/image" Target="../media/image348.png"/><Relationship Id="rId40" Type="http://schemas.openxmlformats.org/officeDocument/2006/relationships/image" Target="../media/image351.png"/><Relationship Id="rId45" Type="http://schemas.openxmlformats.org/officeDocument/2006/relationships/image" Target="../media/image356.png"/><Relationship Id="rId53" Type="http://schemas.openxmlformats.org/officeDocument/2006/relationships/hyperlink" Target="http://www.vote.myapp.com/" TargetMode="External"/><Relationship Id="rId5" Type="http://schemas.openxmlformats.org/officeDocument/2006/relationships/image" Target="../media/image316.png"/><Relationship Id="rId19" Type="http://schemas.openxmlformats.org/officeDocument/2006/relationships/image" Target="../media/image330.png"/><Relationship Id="rId4" Type="http://schemas.openxmlformats.org/officeDocument/2006/relationships/image" Target="../media/image315.png"/><Relationship Id="rId9" Type="http://schemas.openxmlformats.org/officeDocument/2006/relationships/image" Target="../media/image320.png"/><Relationship Id="rId14" Type="http://schemas.openxmlformats.org/officeDocument/2006/relationships/image" Target="../media/image325.png"/><Relationship Id="rId22" Type="http://schemas.openxmlformats.org/officeDocument/2006/relationships/image" Target="../media/image333.png"/><Relationship Id="rId27" Type="http://schemas.openxmlformats.org/officeDocument/2006/relationships/image" Target="../media/image338.png"/><Relationship Id="rId30" Type="http://schemas.openxmlformats.org/officeDocument/2006/relationships/image" Target="../media/image341.png"/><Relationship Id="rId35" Type="http://schemas.openxmlformats.org/officeDocument/2006/relationships/image" Target="../media/image346.png"/><Relationship Id="rId43" Type="http://schemas.openxmlformats.org/officeDocument/2006/relationships/image" Target="../media/image354.png"/><Relationship Id="rId48" Type="http://schemas.openxmlformats.org/officeDocument/2006/relationships/image" Target="../media/image359.png"/><Relationship Id="rId56" Type="http://schemas.openxmlformats.org/officeDocument/2006/relationships/image" Target="../media/image366.png"/><Relationship Id="rId8" Type="http://schemas.openxmlformats.org/officeDocument/2006/relationships/image" Target="../media/image319.png"/><Relationship Id="rId51" Type="http://schemas.openxmlformats.org/officeDocument/2006/relationships/image" Target="../media/image362.png"/><Relationship Id="rId3" Type="http://schemas.openxmlformats.org/officeDocument/2006/relationships/image" Target="../media/image314.png"/><Relationship Id="rId12" Type="http://schemas.openxmlformats.org/officeDocument/2006/relationships/image" Target="../media/image323.png"/><Relationship Id="rId17" Type="http://schemas.openxmlformats.org/officeDocument/2006/relationships/image" Target="../media/image328.png"/><Relationship Id="rId25" Type="http://schemas.openxmlformats.org/officeDocument/2006/relationships/image" Target="../media/image336.png"/><Relationship Id="rId33" Type="http://schemas.openxmlformats.org/officeDocument/2006/relationships/image" Target="../media/image344.png"/><Relationship Id="rId38" Type="http://schemas.openxmlformats.org/officeDocument/2006/relationships/image" Target="../media/image349.png"/><Relationship Id="rId46" Type="http://schemas.openxmlformats.org/officeDocument/2006/relationships/image" Target="../media/image357.png"/><Relationship Id="rId20" Type="http://schemas.openxmlformats.org/officeDocument/2006/relationships/image" Target="../media/image331.png"/><Relationship Id="rId41" Type="http://schemas.openxmlformats.org/officeDocument/2006/relationships/image" Target="../media/image352.png"/><Relationship Id="rId54" Type="http://schemas.openxmlformats.org/officeDocument/2006/relationships/image" Target="../media/image3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7.png"/><Relationship Id="rId15" Type="http://schemas.openxmlformats.org/officeDocument/2006/relationships/image" Target="../media/image326.png"/><Relationship Id="rId23" Type="http://schemas.openxmlformats.org/officeDocument/2006/relationships/image" Target="../media/image334.png"/><Relationship Id="rId28" Type="http://schemas.openxmlformats.org/officeDocument/2006/relationships/image" Target="../media/image339.png"/><Relationship Id="rId36" Type="http://schemas.openxmlformats.org/officeDocument/2006/relationships/image" Target="../media/image347.png"/><Relationship Id="rId49" Type="http://schemas.openxmlformats.org/officeDocument/2006/relationships/image" Target="../media/image360.png"/><Relationship Id="rId57" Type="http://schemas.openxmlformats.org/officeDocument/2006/relationships/hyperlink" Target="http://www.result.myapp.com/" TargetMode="External"/><Relationship Id="rId10" Type="http://schemas.openxmlformats.org/officeDocument/2006/relationships/image" Target="../media/image321.png"/><Relationship Id="rId31" Type="http://schemas.openxmlformats.org/officeDocument/2006/relationships/image" Target="../media/image342.png"/><Relationship Id="rId44" Type="http://schemas.openxmlformats.org/officeDocument/2006/relationships/image" Target="../media/image355.png"/><Relationship Id="rId52" Type="http://schemas.openxmlformats.org/officeDocument/2006/relationships/image" Target="../media/image36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png"/><Relationship Id="rId3" Type="http://schemas.openxmlformats.org/officeDocument/2006/relationships/image" Target="../media/image28.png"/><Relationship Id="rId7" Type="http://schemas.openxmlformats.org/officeDocument/2006/relationships/image" Target="../media/image35.png"/><Relationship Id="rId12" Type="http://schemas.openxmlformats.org/officeDocument/2006/relationships/image" Target="../media/image40.png"/><Relationship Id="rId17" Type="http://schemas.openxmlformats.org/officeDocument/2006/relationships/image" Target="../media/image45.png"/><Relationship Id="rId2" Type="http://schemas.openxmlformats.org/officeDocument/2006/relationships/image" Target="../media/image26.png"/><Relationship Id="rId16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5" Type="http://schemas.openxmlformats.org/officeDocument/2006/relationships/image" Target="../media/image43.png"/><Relationship Id="rId10" Type="http://schemas.openxmlformats.org/officeDocument/2006/relationships/image" Target="../media/image38.png"/><Relationship Id="rId4" Type="http://schemas.openxmlformats.org/officeDocument/2006/relationships/image" Target="../media/image27.png"/><Relationship Id="rId9" Type="http://schemas.openxmlformats.org/officeDocument/2006/relationships/image" Target="../media/image37.png"/><Relationship Id="rId14" Type="http://schemas.openxmlformats.org/officeDocument/2006/relationships/image" Target="../media/image42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8.jpg"/><Relationship Id="rId4" Type="http://schemas.openxmlformats.org/officeDocument/2006/relationships/image" Target="../media/image367.pn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image" Target="../media/image36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73.png"/><Relationship Id="rId5" Type="http://schemas.openxmlformats.org/officeDocument/2006/relationships/image" Target="../media/image372.png"/><Relationship Id="rId4" Type="http://schemas.openxmlformats.org/officeDocument/2006/relationships/image" Target="../media/image371.png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4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5.png"/><Relationship Id="rId2" Type="http://schemas.openxmlformats.org/officeDocument/2006/relationships/image" Target="../media/image263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2.png"/><Relationship Id="rId3" Type="http://schemas.openxmlformats.org/officeDocument/2006/relationships/image" Target="../media/image377.png"/><Relationship Id="rId7" Type="http://schemas.openxmlformats.org/officeDocument/2006/relationships/image" Target="../media/image381.png"/><Relationship Id="rId2" Type="http://schemas.openxmlformats.org/officeDocument/2006/relationships/image" Target="../media/image37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80.png"/><Relationship Id="rId5" Type="http://schemas.openxmlformats.org/officeDocument/2006/relationships/image" Target="../media/image379.png"/><Relationship Id="rId4" Type="http://schemas.openxmlformats.org/officeDocument/2006/relationships/image" Target="../media/image378.png"/><Relationship Id="rId9" Type="http://schemas.openxmlformats.org/officeDocument/2006/relationships/image" Target="../media/image383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5.jpg"/><Relationship Id="rId2" Type="http://schemas.openxmlformats.org/officeDocument/2006/relationships/image" Target="../media/image384.png"/><Relationship Id="rId1" Type="http://schemas.openxmlformats.org/officeDocument/2006/relationships/slideLayout" Target="../slideLayouts/slideLayout4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7.jpg"/><Relationship Id="rId2" Type="http://schemas.openxmlformats.org/officeDocument/2006/relationships/image" Target="../media/image38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89.png"/><Relationship Id="rId4" Type="http://schemas.openxmlformats.org/officeDocument/2006/relationships/image" Target="../media/image388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1.jpg"/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93.jpg"/><Relationship Id="rId4" Type="http://schemas.openxmlformats.org/officeDocument/2006/relationships/image" Target="../media/image39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8003793" y="1365250"/>
            <a:ext cx="2891790" cy="1108710"/>
            <a:chOff x="8003793" y="1365250"/>
            <a:chExt cx="2891790" cy="1108710"/>
          </a:xfrm>
        </p:grpSpPr>
        <p:sp>
          <p:nvSpPr>
            <p:cNvPr id="4" name="object 4"/>
            <p:cNvSpPr/>
            <p:nvPr/>
          </p:nvSpPr>
          <p:spPr>
            <a:xfrm>
              <a:off x="8010143" y="1371600"/>
              <a:ext cx="2879090" cy="1096010"/>
            </a:xfrm>
            <a:custGeom>
              <a:avLst/>
              <a:gdLst/>
              <a:ahLst/>
              <a:cxnLst/>
              <a:rect l="l" t="t" r="r" b="b"/>
              <a:pathLst>
                <a:path w="2879090" h="1096010">
                  <a:moveTo>
                    <a:pt x="2696209" y="0"/>
                  </a:moveTo>
                  <a:lnTo>
                    <a:pt x="182625" y="0"/>
                  </a:lnTo>
                  <a:lnTo>
                    <a:pt x="134084" y="6525"/>
                  </a:lnTo>
                  <a:lnTo>
                    <a:pt x="90461" y="24939"/>
                  </a:lnTo>
                  <a:lnTo>
                    <a:pt x="53498" y="53498"/>
                  </a:lnTo>
                  <a:lnTo>
                    <a:pt x="24939" y="90461"/>
                  </a:lnTo>
                  <a:lnTo>
                    <a:pt x="6525" y="134084"/>
                  </a:lnTo>
                  <a:lnTo>
                    <a:pt x="0" y="182625"/>
                  </a:lnTo>
                  <a:lnTo>
                    <a:pt x="0" y="913129"/>
                  </a:lnTo>
                  <a:lnTo>
                    <a:pt x="6525" y="961671"/>
                  </a:lnTo>
                  <a:lnTo>
                    <a:pt x="24939" y="1005294"/>
                  </a:lnTo>
                  <a:lnTo>
                    <a:pt x="53498" y="1042257"/>
                  </a:lnTo>
                  <a:lnTo>
                    <a:pt x="90461" y="1070816"/>
                  </a:lnTo>
                  <a:lnTo>
                    <a:pt x="134084" y="1089230"/>
                  </a:lnTo>
                  <a:lnTo>
                    <a:pt x="182625" y="1095755"/>
                  </a:lnTo>
                  <a:lnTo>
                    <a:pt x="2696209" y="1095755"/>
                  </a:lnTo>
                  <a:lnTo>
                    <a:pt x="2744751" y="1089230"/>
                  </a:lnTo>
                  <a:lnTo>
                    <a:pt x="2788374" y="1070816"/>
                  </a:lnTo>
                  <a:lnTo>
                    <a:pt x="2825337" y="1042257"/>
                  </a:lnTo>
                  <a:lnTo>
                    <a:pt x="2853896" y="1005294"/>
                  </a:lnTo>
                  <a:lnTo>
                    <a:pt x="2872310" y="961671"/>
                  </a:lnTo>
                  <a:lnTo>
                    <a:pt x="2878835" y="913129"/>
                  </a:lnTo>
                  <a:lnTo>
                    <a:pt x="2878835" y="182625"/>
                  </a:lnTo>
                  <a:lnTo>
                    <a:pt x="2872310" y="134084"/>
                  </a:lnTo>
                  <a:lnTo>
                    <a:pt x="2853896" y="90461"/>
                  </a:lnTo>
                  <a:lnTo>
                    <a:pt x="2825337" y="53498"/>
                  </a:lnTo>
                  <a:lnTo>
                    <a:pt x="2788374" y="24939"/>
                  </a:lnTo>
                  <a:lnTo>
                    <a:pt x="2744751" y="6525"/>
                  </a:lnTo>
                  <a:lnTo>
                    <a:pt x="2696209" y="0"/>
                  </a:lnTo>
                  <a:close/>
                </a:path>
              </a:pathLst>
            </a:custGeom>
            <a:solidFill>
              <a:srgbClr val="4453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010143" y="1371600"/>
              <a:ext cx="2879090" cy="1096010"/>
            </a:xfrm>
            <a:custGeom>
              <a:avLst/>
              <a:gdLst/>
              <a:ahLst/>
              <a:cxnLst/>
              <a:rect l="l" t="t" r="r" b="b"/>
              <a:pathLst>
                <a:path w="2879090" h="1096010">
                  <a:moveTo>
                    <a:pt x="0" y="182625"/>
                  </a:moveTo>
                  <a:lnTo>
                    <a:pt x="6525" y="134084"/>
                  </a:lnTo>
                  <a:lnTo>
                    <a:pt x="24939" y="90461"/>
                  </a:lnTo>
                  <a:lnTo>
                    <a:pt x="53498" y="53498"/>
                  </a:lnTo>
                  <a:lnTo>
                    <a:pt x="90461" y="24939"/>
                  </a:lnTo>
                  <a:lnTo>
                    <a:pt x="134084" y="6525"/>
                  </a:lnTo>
                  <a:lnTo>
                    <a:pt x="182625" y="0"/>
                  </a:lnTo>
                  <a:lnTo>
                    <a:pt x="2696209" y="0"/>
                  </a:lnTo>
                  <a:lnTo>
                    <a:pt x="2744751" y="6525"/>
                  </a:lnTo>
                  <a:lnTo>
                    <a:pt x="2788374" y="24939"/>
                  </a:lnTo>
                  <a:lnTo>
                    <a:pt x="2825337" y="53498"/>
                  </a:lnTo>
                  <a:lnTo>
                    <a:pt x="2853896" y="90461"/>
                  </a:lnTo>
                  <a:lnTo>
                    <a:pt x="2872310" y="134084"/>
                  </a:lnTo>
                  <a:lnTo>
                    <a:pt x="2878835" y="182625"/>
                  </a:lnTo>
                  <a:lnTo>
                    <a:pt x="2878835" y="913129"/>
                  </a:lnTo>
                  <a:lnTo>
                    <a:pt x="2872310" y="961671"/>
                  </a:lnTo>
                  <a:lnTo>
                    <a:pt x="2853896" y="1005294"/>
                  </a:lnTo>
                  <a:lnTo>
                    <a:pt x="2825337" y="1042257"/>
                  </a:lnTo>
                  <a:lnTo>
                    <a:pt x="2788374" y="1070816"/>
                  </a:lnTo>
                  <a:lnTo>
                    <a:pt x="2744751" y="1089230"/>
                  </a:lnTo>
                  <a:lnTo>
                    <a:pt x="2696209" y="1095755"/>
                  </a:lnTo>
                  <a:lnTo>
                    <a:pt x="182625" y="1095755"/>
                  </a:lnTo>
                  <a:lnTo>
                    <a:pt x="134084" y="1089230"/>
                  </a:lnTo>
                  <a:lnTo>
                    <a:pt x="90461" y="1070816"/>
                  </a:lnTo>
                  <a:lnTo>
                    <a:pt x="53498" y="1042257"/>
                  </a:lnTo>
                  <a:lnTo>
                    <a:pt x="24939" y="1005294"/>
                  </a:lnTo>
                  <a:lnTo>
                    <a:pt x="6525" y="961671"/>
                  </a:lnTo>
                  <a:lnTo>
                    <a:pt x="0" y="913129"/>
                  </a:lnTo>
                  <a:lnTo>
                    <a:pt x="0" y="182625"/>
                  </a:lnTo>
                  <a:close/>
                </a:path>
              </a:pathLst>
            </a:custGeom>
            <a:ln w="12700">
              <a:solidFill>
                <a:srgbClr val="2E3A4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0" dirty="0"/>
              <a:t>Objectives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382394" y="1337818"/>
            <a:ext cx="2953385" cy="4888230"/>
          </a:xfrm>
          <a:prstGeom prst="rect">
            <a:avLst/>
          </a:prstGeom>
        </p:spPr>
        <p:txBody>
          <a:bodyPr vert="horz" wrap="square" lIns="0" tIns="11303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890"/>
              </a:spcBef>
              <a:buFont typeface="Arial MT"/>
              <a:buChar char="•"/>
              <a:tabLst>
                <a:tab pos="240665" algn="l"/>
              </a:tabLst>
            </a:pPr>
            <a:r>
              <a:rPr sz="1800" spc="-10" dirty="0">
                <a:solidFill>
                  <a:srgbClr val="44536A"/>
                </a:solidFill>
                <a:latin typeface="Calibri"/>
                <a:cs typeface="Calibri"/>
              </a:rPr>
              <a:t>Introduction</a:t>
            </a:r>
            <a:endParaRPr sz="18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790"/>
              </a:spcBef>
              <a:buFont typeface="Arial MT"/>
              <a:buChar char="•"/>
              <a:tabLst>
                <a:tab pos="240665" algn="l"/>
              </a:tabLst>
            </a:pPr>
            <a:r>
              <a:rPr sz="1800" spc="-10" dirty="0">
                <a:solidFill>
                  <a:srgbClr val="44536A"/>
                </a:solidFill>
                <a:latin typeface="Calibri"/>
                <a:cs typeface="Calibri"/>
              </a:rPr>
              <a:t>Architectural</a:t>
            </a:r>
            <a:r>
              <a:rPr sz="1800" spc="-40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44536A"/>
                </a:solidFill>
                <a:latin typeface="Calibri"/>
                <a:cs typeface="Calibri"/>
              </a:rPr>
              <a:t>Overview</a:t>
            </a:r>
            <a:endParaRPr sz="18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785"/>
              </a:spcBef>
              <a:buFont typeface="Arial MT"/>
              <a:buChar char="•"/>
              <a:tabLst>
                <a:tab pos="240665" algn="l"/>
              </a:tabLst>
            </a:pPr>
            <a:r>
              <a:rPr sz="1800" dirty="0">
                <a:solidFill>
                  <a:srgbClr val="44536A"/>
                </a:solidFill>
                <a:latin typeface="Calibri"/>
                <a:cs typeface="Calibri"/>
              </a:rPr>
              <a:t>Setup</a:t>
            </a:r>
            <a:r>
              <a:rPr sz="1800" spc="-20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536A"/>
                </a:solidFill>
                <a:latin typeface="Calibri"/>
                <a:cs typeface="Calibri"/>
              </a:rPr>
              <a:t>-</a:t>
            </a:r>
            <a:r>
              <a:rPr sz="1800" spc="-30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44536A"/>
                </a:solidFill>
                <a:latin typeface="Calibri"/>
                <a:cs typeface="Calibri"/>
              </a:rPr>
              <a:t>Minishift</a:t>
            </a:r>
            <a:endParaRPr sz="18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780"/>
              </a:spcBef>
              <a:buFont typeface="Arial MT"/>
              <a:buChar char="•"/>
              <a:tabLst>
                <a:tab pos="240665" algn="l"/>
              </a:tabLst>
            </a:pPr>
            <a:r>
              <a:rPr sz="1800" spc="-10" dirty="0">
                <a:solidFill>
                  <a:srgbClr val="44536A"/>
                </a:solidFill>
                <a:latin typeface="Calibri"/>
                <a:cs typeface="Calibri"/>
              </a:rPr>
              <a:t>Management</a:t>
            </a:r>
            <a:r>
              <a:rPr sz="1800" spc="-40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536A"/>
                </a:solidFill>
                <a:latin typeface="Calibri"/>
                <a:cs typeface="Calibri"/>
              </a:rPr>
              <a:t>–</a:t>
            </a:r>
            <a:r>
              <a:rPr sz="1800" spc="-35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536A"/>
                </a:solidFill>
                <a:latin typeface="Calibri"/>
                <a:cs typeface="Calibri"/>
              </a:rPr>
              <a:t>Web,</a:t>
            </a:r>
            <a:r>
              <a:rPr sz="1800" spc="-25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536A"/>
                </a:solidFill>
                <a:latin typeface="Calibri"/>
                <a:cs typeface="Calibri"/>
              </a:rPr>
              <a:t>CLI,</a:t>
            </a:r>
            <a:r>
              <a:rPr sz="1800" spc="-30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44536A"/>
                </a:solidFill>
                <a:latin typeface="Calibri"/>
                <a:cs typeface="Calibri"/>
              </a:rPr>
              <a:t>API</a:t>
            </a:r>
            <a:endParaRPr sz="18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790"/>
              </a:spcBef>
              <a:buFont typeface="Arial MT"/>
              <a:buChar char="•"/>
              <a:tabLst>
                <a:tab pos="240665" algn="l"/>
              </a:tabLst>
            </a:pPr>
            <a:r>
              <a:rPr sz="1800" dirty="0">
                <a:solidFill>
                  <a:srgbClr val="44536A"/>
                </a:solidFill>
                <a:latin typeface="Calibri"/>
                <a:cs typeface="Calibri"/>
              </a:rPr>
              <a:t>Projects</a:t>
            </a:r>
            <a:r>
              <a:rPr sz="1800" spc="-55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536A"/>
                </a:solidFill>
                <a:latin typeface="Calibri"/>
                <a:cs typeface="Calibri"/>
              </a:rPr>
              <a:t>and</a:t>
            </a:r>
            <a:r>
              <a:rPr sz="1800" spc="-55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44536A"/>
                </a:solidFill>
                <a:latin typeface="Calibri"/>
                <a:cs typeface="Calibri"/>
              </a:rPr>
              <a:t>Users</a:t>
            </a:r>
            <a:endParaRPr sz="18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780"/>
              </a:spcBef>
              <a:buFont typeface="Arial MT"/>
              <a:buChar char="•"/>
              <a:tabLst>
                <a:tab pos="240665" algn="l"/>
              </a:tabLst>
            </a:pPr>
            <a:r>
              <a:rPr sz="1800" dirty="0">
                <a:solidFill>
                  <a:srgbClr val="44536A"/>
                </a:solidFill>
                <a:latin typeface="Calibri"/>
                <a:cs typeface="Calibri"/>
              </a:rPr>
              <a:t>Builds</a:t>
            </a:r>
            <a:r>
              <a:rPr sz="1800" spc="-35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536A"/>
                </a:solidFill>
                <a:latin typeface="Calibri"/>
                <a:cs typeface="Calibri"/>
              </a:rPr>
              <a:t>and</a:t>
            </a:r>
            <a:r>
              <a:rPr sz="1800" spc="-30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536A"/>
                </a:solidFill>
                <a:latin typeface="Calibri"/>
                <a:cs typeface="Calibri"/>
              </a:rPr>
              <a:t>Image</a:t>
            </a:r>
            <a:r>
              <a:rPr sz="1800" spc="-50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44536A"/>
                </a:solidFill>
                <a:latin typeface="Calibri"/>
                <a:cs typeface="Calibri"/>
              </a:rPr>
              <a:t>Streams</a:t>
            </a:r>
            <a:endParaRPr sz="18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785"/>
              </a:spcBef>
              <a:buFont typeface="Arial MT"/>
              <a:buChar char="•"/>
              <a:tabLst>
                <a:tab pos="240665" algn="l"/>
              </a:tabLst>
            </a:pPr>
            <a:r>
              <a:rPr sz="1800" dirty="0">
                <a:solidFill>
                  <a:srgbClr val="44536A"/>
                </a:solidFill>
                <a:latin typeface="Calibri"/>
                <a:cs typeface="Calibri"/>
              </a:rPr>
              <a:t>Build</a:t>
            </a:r>
            <a:r>
              <a:rPr sz="1800" spc="-35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44536A"/>
                </a:solidFill>
                <a:latin typeface="Calibri"/>
                <a:cs typeface="Calibri"/>
              </a:rPr>
              <a:t>Triggers</a:t>
            </a:r>
            <a:endParaRPr sz="18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790"/>
              </a:spcBef>
              <a:buFont typeface="Arial MT"/>
              <a:buChar char="•"/>
              <a:tabLst>
                <a:tab pos="240665" algn="l"/>
              </a:tabLst>
            </a:pPr>
            <a:r>
              <a:rPr sz="1800" spc="-10" dirty="0">
                <a:solidFill>
                  <a:srgbClr val="44536A"/>
                </a:solidFill>
                <a:latin typeface="Calibri"/>
                <a:cs typeface="Calibri"/>
              </a:rPr>
              <a:t>Deployments</a:t>
            </a:r>
            <a:endParaRPr sz="18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780"/>
              </a:spcBef>
              <a:buFont typeface="Arial MT"/>
              <a:buChar char="•"/>
              <a:tabLst>
                <a:tab pos="240665" algn="l"/>
              </a:tabLst>
            </a:pPr>
            <a:r>
              <a:rPr sz="1800" spc="-10" dirty="0">
                <a:solidFill>
                  <a:srgbClr val="44536A"/>
                </a:solidFill>
                <a:latin typeface="Calibri"/>
                <a:cs typeface="Calibri"/>
              </a:rPr>
              <a:t>Networking</a:t>
            </a:r>
            <a:endParaRPr sz="18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780"/>
              </a:spcBef>
              <a:buFont typeface="Arial MT"/>
              <a:buChar char="•"/>
              <a:tabLst>
                <a:tab pos="240665" algn="l"/>
              </a:tabLst>
            </a:pPr>
            <a:r>
              <a:rPr sz="1800" dirty="0">
                <a:solidFill>
                  <a:srgbClr val="44536A"/>
                </a:solidFill>
                <a:latin typeface="Calibri"/>
                <a:cs typeface="Calibri"/>
              </a:rPr>
              <a:t>Services</a:t>
            </a:r>
            <a:r>
              <a:rPr sz="1800" spc="-25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536A"/>
                </a:solidFill>
                <a:latin typeface="Calibri"/>
                <a:cs typeface="Calibri"/>
              </a:rPr>
              <a:t>and</a:t>
            </a:r>
            <a:r>
              <a:rPr sz="1800" spc="-40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44536A"/>
                </a:solidFill>
                <a:latin typeface="Calibri"/>
                <a:cs typeface="Calibri"/>
              </a:rPr>
              <a:t>Routes</a:t>
            </a:r>
            <a:endParaRPr sz="18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795"/>
              </a:spcBef>
              <a:buFont typeface="Arial MT"/>
              <a:buChar char="•"/>
              <a:tabLst>
                <a:tab pos="240665" algn="l"/>
              </a:tabLst>
            </a:pPr>
            <a:r>
              <a:rPr sz="1800" spc="-10" dirty="0">
                <a:solidFill>
                  <a:srgbClr val="44536A"/>
                </a:solidFill>
                <a:latin typeface="Calibri"/>
                <a:cs typeface="Calibri"/>
              </a:rPr>
              <a:t>Scaling</a:t>
            </a:r>
            <a:endParaRPr sz="18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780"/>
              </a:spcBef>
              <a:buFont typeface="Arial MT"/>
              <a:buChar char="•"/>
              <a:tabLst>
                <a:tab pos="240665" algn="l"/>
              </a:tabLst>
            </a:pPr>
            <a:r>
              <a:rPr sz="1800" spc="-10" dirty="0">
                <a:solidFill>
                  <a:srgbClr val="44536A"/>
                </a:solidFill>
                <a:latin typeface="Calibri"/>
                <a:cs typeface="Calibri"/>
              </a:rPr>
              <a:t>Storage</a:t>
            </a:r>
            <a:endParaRPr sz="18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780"/>
              </a:spcBef>
              <a:buFont typeface="Arial MT"/>
              <a:buChar char="•"/>
              <a:tabLst>
                <a:tab pos="240665" algn="l"/>
              </a:tabLst>
            </a:pPr>
            <a:r>
              <a:rPr sz="1800" dirty="0">
                <a:solidFill>
                  <a:srgbClr val="44536A"/>
                </a:solidFill>
                <a:latin typeface="Calibri"/>
                <a:cs typeface="Calibri"/>
              </a:rPr>
              <a:t>Catalog</a:t>
            </a:r>
            <a:r>
              <a:rPr sz="1800" spc="-65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536A"/>
                </a:solidFill>
                <a:latin typeface="Calibri"/>
                <a:cs typeface="Calibri"/>
              </a:rPr>
              <a:t>and</a:t>
            </a:r>
            <a:r>
              <a:rPr sz="1800" spc="-50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44536A"/>
                </a:solidFill>
                <a:latin typeface="Calibri"/>
                <a:cs typeface="Calibri"/>
              </a:rPr>
              <a:t>Templates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090407" y="1341780"/>
            <a:ext cx="2506980" cy="937260"/>
          </a:xfrm>
          <a:prstGeom prst="rect">
            <a:avLst/>
          </a:prstGeom>
        </p:spPr>
        <p:txBody>
          <a:bodyPr vert="horz" wrap="square" lIns="0" tIns="11493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905"/>
              </a:spcBef>
              <a:buFont typeface="Arial MT"/>
              <a:buChar char="•"/>
              <a:tabLst>
                <a:tab pos="240665" algn="l"/>
              </a:tabLst>
            </a:pPr>
            <a:r>
              <a:rPr sz="1600" dirty="0">
                <a:solidFill>
                  <a:srgbClr val="F1F1F1"/>
                </a:solidFill>
                <a:latin typeface="Calibri"/>
                <a:cs typeface="Calibri"/>
              </a:rPr>
              <a:t>Microservices</a:t>
            </a:r>
            <a:r>
              <a:rPr sz="1600" spc="-80" dirty="0">
                <a:solidFill>
                  <a:srgbClr val="F1F1F1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1F1F1"/>
                </a:solidFill>
                <a:latin typeface="Calibri"/>
                <a:cs typeface="Calibri"/>
              </a:rPr>
              <a:t>Application</a:t>
            </a:r>
            <a:endParaRPr sz="1600">
              <a:latin typeface="Calibri"/>
              <a:cs typeface="Calibri"/>
            </a:endParaRPr>
          </a:p>
          <a:p>
            <a:pPr marL="240665" indent="-227965">
              <a:lnSpc>
                <a:spcPts val="1825"/>
              </a:lnSpc>
              <a:spcBef>
                <a:spcPts val="800"/>
              </a:spcBef>
              <a:buFont typeface="Arial MT"/>
              <a:buChar char="•"/>
              <a:tabLst>
                <a:tab pos="240665" algn="l"/>
              </a:tabLst>
            </a:pPr>
            <a:r>
              <a:rPr sz="1600" dirty="0">
                <a:solidFill>
                  <a:srgbClr val="F1F1F1"/>
                </a:solidFill>
                <a:latin typeface="Calibri"/>
                <a:cs typeface="Calibri"/>
              </a:rPr>
              <a:t>Example</a:t>
            </a:r>
            <a:r>
              <a:rPr sz="1600" spc="-65" dirty="0">
                <a:solidFill>
                  <a:srgbClr val="F1F1F1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1F1F1"/>
                </a:solidFill>
                <a:latin typeface="Calibri"/>
                <a:cs typeface="Calibri"/>
              </a:rPr>
              <a:t>Voting</a:t>
            </a:r>
            <a:r>
              <a:rPr sz="1600" spc="-30" dirty="0">
                <a:solidFill>
                  <a:srgbClr val="F1F1F1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1F1F1"/>
                </a:solidFill>
                <a:latin typeface="Calibri"/>
                <a:cs typeface="Calibri"/>
              </a:rPr>
              <a:t>Application</a:t>
            </a:r>
            <a:endParaRPr sz="1600">
              <a:latin typeface="Calibri"/>
              <a:cs typeface="Calibri"/>
            </a:endParaRPr>
          </a:p>
          <a:p>
            <a:pPr marL="241300">
              <a:lnSpc>
                <a:spcPts val="1825"/>
              </a:lnSpc>
            </a:pPr>
            <a:r>
              <a:rPr sz="1600" spc="-10" dirty="0">
                <a:solidFill>
                  <a:srgbClr val="F1F1F1"/>
                </a:solidFill>
                <a:latin typeface="Calibri"/>
                <a:cs typeface="Calibri"/>
              </a:rPr>
              <a:t>Deployment</a:t>
            </a:r>
            <a:r>
              <a:rPr sz="1600" spc="5" dirty="0">
                <a:solidFill>
                  <a:srgbClr val="F1F1F1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1F1F1"/>
                </a:solidFill>
                <a:latin typeface="Calibri"/>
                <a:cs typeface="Calibri"/>
              </a:rPr>
              <a:t>in</a:t>
            </a:r>
            <a:r>
              <a:rPr sz="1600" spc="-20" dirty="0">
                <a:solidFill>
                  <a:srgbClr val="F1F1F1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1F1F1"/>
                </a:solidFill>
                <a:latin typeface="Calibri"/>
                <a:cs typeface="Calibri"/>
              </a:rPr>
              <a:t>Openshift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010143" y="4552188"/>
            <a:ext cx="3983990" cy="1525905"/>
          </a:xfrm>
          <a:prstGeom prst="rect">
            <a:avLst/>
          </a:prstGeom>
          <a:ln w="12700">
            <a:solidFill>
              <a:srgbClr val="44536A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321310" indent="-228600">
              <a:lnSpc>
                <a:spcPts val="1755"/>
              </a:lnSpc>
              <a:buFont typeface="Arial MT"/>
              <a:buChar char="•"/>
              <a:tabLst>
                <a:tab pos="321310" algn="l"/>
              </a:tabLst>
            </a:pPr>
            <a:r>
              <a:rPr sz="1500" spc="-20" dirty="0">
                <a:solidFill>
                  <a:srgbClr val="44536A"/>
                </a:solidFill>
                <a:latin typeface="Calibri"/>
                <a:cs typeface="Calibri"/>
              </a:rPr>
              <a:t>Pre-</a:t>
            </a:r>
            <a:r>
              <a:rPr sz="1500" spc="-10" dirty="0">
                <a:solidFill>
                  <a:srgbClr val="44536A"/>
                </a:solidFill>
                <a:latin typeface="Calibri"/>
                <a:cs typeface="Calibri"/>
              </a:rPr>
              <a:t>Requisite</a:t>
            </a:r>
            <a:r>
              <a:rPr sz="1500" dirty="0">
                <a:solidFill>
                  <a:srgbClr val="44536A"/>
                </a:solidFill>
                <a:latin typeface="Calibri"/>
                <a:cs typeface="Calibri"/>
              </a:rPr>
              <a:t> –</a:t>
            </a:r>
            <a:r>
              <a:rPr sz="1500" spc="10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1500" spc="-10" dirty="0">
                <a:solidFill>
                  <a:srgbClr val="44536A"/>
                </a:solidFill>
                <a:latin typeface="Calibri"/>
                <a:cs typeface="Calibri"/>
              </a:rPr>
              <a:t>Containers</a:t>
            </a:r>
            <a:endParaRPr sz="1500">
              <a:latin typeface="Calibri"/>
              <a:cs typeface="Calibri"/>
            </a:endParaRPr>
          </a:p>
          <a:p>
            <a:pPr marL="321310" indent="-228600">
              <a:lnSpc>
                <a:spcPct val="100000"/>
              </a:lnSpc>
              <a:spcBef>
                <a:spcPts val="635"/>
              </a:spcBef>
              <a:buFont typeface="Arial MT"/>
              <a:buChar char="•"/>
              <a:tabLst>
                <a:tab pos="321310" algn="l"/>
              </a:tabLst>
            </a:pPr>
            <a:r>
              <a:rPr sz="1500" spc="-20" dirty="0">
                <a:solidFill>
                  <a:srgbClr val="44536A"/>
                </a:solidFill>
                <a:latin typeface="Calibri"/>
                <a:cs typeface="Calibri"/>
              </a:rPr>
              <a:t>Pre-</a:t>
            </a:r>
            <a:r>
              <a:rPr sz="1500" spc="-10" dirty="0">
                <a:solidFill>
                  <a:srgbClr val="44536A"/>
                </a:solidFill>
                <a:latin typeface="Calibri"/>
                <a:cs typeface="Calibri"/>
              </a:rPr>
              <a:t>Requisite</a:t>
            </a:r>
            <a:r>
              <a:rPr sz="1500" dirty="0">
                <a:solidFill>
                  <a:srgbClr val="44536A"/>
                </a:solidFill>
                <a:latin typeface="Calibri"/>
                <a:cs typeface="Calibri"/>
              </a:rPr>
              <a:t> –</a:t>
            </a:r>
            <a:r>
              <a:rPr sz="1500" spc="10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1500" spc="-10" dirty="0">
                <a:solidFill>
                  <a:srgbClr val="44536A"/>
                </a:solidFill>
                <a:latin typeface="Calibri"/>
                <a:cs typeface="Calibri"/>
              </a:rPr>
              <a:t>Kubernetes</a:t>
            </a:r>
            <a:endParaRPr sz="1500">
              <a:latin typeface="Calibri"/>
              <a:cs typeface="Calibri"/>
            </a:endParaRPr>
          </a:p>
          <a:p>
            <a:pPr marL="321310" indent="-228600">
              <a:lnSpc>
                <a:spcPct val="100000"/>
              </a:lnSpc>
              <a:spcBef>
                <a:spcPts val="650"/>
              </a:spcBef>
              <a:buFont typeface="Arial MT"/>
              <a:buChar char="•"/>
              <a:tabLst>
                <a:tab pos="321310" algn="l"/>
              </a:tabLst>
            </a:pPr>
            <a:r>
              <a:rPr sz="1500" spc="-20" dirty="0">
                <a:solidFill>
                  <a:srgbClr val="44536A"/>
                </a:solidFill>
                <a:latin typeface="Calibri"/>
                <a:cs typeface="Calibri"/>
              </a:rPr>
              <a:t>Pre-</a:t>
            </a:r>
            <a:r>
              <a:rPr sz="1500" spc="-10" dirty="0">
                <a:solidFill>
                  <a:srgbClr val="44536A"/>
                </a:solidFill>
                <a:latin typeface="Calibri"/>
                <a:cs typeface="Calibri"/>
              </a:rPr>
              <a:t>Requisite</a:t>
            </a:r>
            <a:r>
              <a:rPr sz="1500" spc="-15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44536A"/>
                </a:solidFill>
                <a:latin typeface="Calibri"/>
                <a:cs typeface="Calibri"/>
              </a:rPr>
              <a:t>–</a:t>
            </a:r>
            <a:r>
              <a:rPr sz="1500" spc="-5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44536A"/>
                </a:solidFill>
                <a:latin typeface="Calibri"/>
                <a:cs typeface="Calibri"/>
              </a:rPr>
              <a:t>Source</a:t>
            </a:r>
            <a:r>
              <a:rPr sz="1500" spc="-15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44536A"/>
                </a:solidFill>
                <a:latin typeface="Calibri"/>
                <a:cs typeface="Calibri"/>
              </a:rPr>
              <a:t>Code</a:t>
            </a:r>
            <a:r>
              <a:rPr sz="1500" spc="-25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1500" spc="-10" dirty="0">
                <a:solidFill>
                  <a:srgbClr val="44536A"/>
                </a:solidFill>
                <a:latin typeface="Calibri"/>
                <a:cs typeface="Calibri"/>
              </a:rPr>
              <a:t>Management</a:t>
            </a:r>
            <a:endParaRPr sz="1500">
              <a:latin typeface="Calibri"/>
              <a:cs typeface="Calibri"/>
            </a:endParaRPr>
          </a:p>
          <a:p>
            <a:pPr marL="321310" indent="-228600">
              <a:lnSpc>
                <a:spcPct val="100000"/>
              </a:lnSpc>
              <a:spcBef>
                <a:spcPts val="635"/>
              </a:spcBef>
              <a:buFont typeface="Arial MT"/>
              <a:buChar char="•"/>
              <a:tabLst>
                <a:tab pos="321310" algn="l"/>
              </a:tabLst>
            </a:pPr>
            <a:r>
              <a:rPr sz="1500" spc="-20" dirty="0">
                <a:solidFill>
                  <a:srgbClr val="44536A"/>
                </a:solidFill>
                <a:latin typeface="Calibri"/>
                <a:cs typeface="Calibri"/>
              </a:rPr>
              <a:t>Pre-</a:t>
            </a:r>
            <a:r>
              <a:rPr sz="1500" spc="-10" dirty="0">
                <a:solidFill>
                  <a:srgbClr val="44536A"/>
                </a:solidFill>
                <a:latin typeface="Calibri"/>
                <a:cs typeface="Calibri"/>
              </a:rPr>
              <a:t>Requisite</a:t>
            </a:r>
            <a:r>
              <a:rPr sz="1500" spc="-5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44536A"/>
                </a:solidFill>
                <a:latin typeface="Calibri"/>
                <a:cs typeface="Calibri"/>
              </a:rPr>
              <a:t>– Builds</a:t>
            </a:r>
            <a:r>
              <a:rPr sz="1500" spc="-20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44536A"/>
                </a:solidFill>
                <a:latin typeface="Calibri"/>
                <a:cs typeface="Calibri"/>
              </a:rPr>
              <a:t>and</a:t>
            </a:r>
            <a:r>
              <a:rPr sz="1500" spc="-20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1500" spc="-10" dirty="0">
                <a:solidFill>
                  <a:srgbClr val="44536A"/>
                </a:solidFill>
                <a:latin typeface="Calibri"/>
                <a:cs typeface="Calibri"/>
              </a:rPr>
              <a:t>CI/CD</a:t>
            </a:r>
            <a:endParaRPr sz="1500">
              <a:latin typeface="Calibri"/>
              <a:cs typeface="Calibri"/>
            </a:endParaRPr>
          </a:p>
          <a:p>
            <a:pPr marL="321310" indent="-228600">
              <a:lnSpc>
                <a:spcPct val="100000"/>
              </a:lnSpc>
              <a:spcBef>
                <a:spcPts val="635"/>
              </a:spcBef>
              <a:buFont typeface="Arial MT"/>
              <a:buChar char="•"/>
              <a:tabLst>
                <a:tab pos="321310" algn="l"/>
              </a:tabLst>
            </a:pPr>
            <a:r>
              <a:rPr sz="1500" spc="-20" dirty="0">
                <a:solidFill>
                  <a:srgbClr val="44536A"/>
                </a:solidFill>
                <a:latin typeface="Calibri"/>
                <a:cs typeface="Calibri"/>
              </a:rPr>
              <a:t>Pre-</a:t>
            </a:r>
            <a:r>
              <a:rPr sz="1500" spc="-10" dirty="0">
                <a:solidFill>
                  <a:srgbClr val="44536A"/>
                </a:solidFill>
                <a:latin typeface="Calibri"/>
                <a:cs typeface="Calibri"/>
              </a:rPr>
              <a:t>Requisite</a:t>
            </a:r>
            <a:r>
              <a:rPr sz="1500" dirty="0">
                <a:solidFill>
                  <a:srgbClr val="44536A"/>
                </a:solidFill>
                <a:latin typeface="Calibri"/>
                <a:cs typeface="Calibri"/>
              </a:rPr>
              <a:t> –</a:t>
            </a:r>
            <a:r>
              <a:rPr sz="1500" spc="10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1500" spc="-20" dirty="0">
                <a:solidFill>
                  <a:srgbClr val="44536A"/>
                </a:solidFill>
                <a:latin typeface="Calibri"/>
                <a:cs typeface="Calibri"/>
              </a:rPr>
              <a:t>YAML</a:t>
            </a:r>
            <a:endParaRPr sz="15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610933" y="0"/>
            <a:ext cx="32384" cy="1207135"/>
            <a:chOff x="610933" y="0"/>
            <a:chExt cx="32384" cy="1207135"/>
          </a:xfrm>
        </p:grpSpPr>
        <p:sp>
          <p:nvSpPr>
            <p:cNvPr id="4" name="object 4"/>
            <p:cNvSpPr/>
            <p:nvPr/>
          </p:nvSpPr>
          <p:spPr>
            <a:xfrm>
              <a:off x="628649" y="553973"/>
              <a:ext cx="1905" cy="640080"/>
            </a:xfrm>
            <a:custGeom>
              <a:avLst/>
              <a:gdLst/>
              <a:ahLst/>
              <a:cxnLst/>
              <a:rect l="l" t="t" r="r" b="b"/>
              <a:pathLst>
                <a:path w="1904" h="640080">
                  <a:moveTo>
                    <a:pt x="1523" y="640079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EE52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15695" y="0"/>
              <a:ext cx="0" cy="1195070"/>
            </a:xfrm>
            <a:custGeom>
              <a:avLst/>
              <a:gdLst/>
              <a:ahLst/>
              <a:cxnLst/>
              <a:rect l="l" t="t" r="r" b="b"/>
              <a:pathLst>
                <a:path h="1195070">
                  <a:moveTo>
                    <a:pt x="0" y="1194815"/>
                  </a:moveTo>
                  <a:lnTo>
                    <a:pt x="0" y="0"/>
                  </a:lnTo>
                </a:path>
              </a:pathLst>
            </a:custGeom>
            <a:ln w="9525">
              <a:solidFill>
                <a:srgbClr val="EE52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/>
          <p:nvPr/>
        </p:nvSpPr>
        <p:spPr>
          <a:xfrm>
            <a:off x="1264158" y="6805421"/>
            <a:ext cx="2103120" cy="45720"/>
          </a:xfrm>
          <a:custGeom>
            <a:avLst/>
            <a:gdLst/>
            <a:ahLst/>
            <a:cxnLst/>
            <a:rect l="l" t="t" r="r" b="b"/>
            <a:pathLst>
              <a:path w="2103120" h="45720">
                <a:moveTo>
                  <a:pt x="0" y="45719"/>
                </a:moveTo>
                <a:lnTo>
                  <a:pt x="2103119" y="45719"/>
                </a:lnTo>
                <a:lnTo>
                  <a:pt x="2103119" y="0"/>
                </a:lnTo>
                <a:lnTo>
                  <a:pt x="0" y="0"/>
                </a:lnTo>
                <a:lnTo>
                  <a:pt x="0" y="45719"/>
                </a:lnTo>
                <a:close/>
              </a:path>
            </a:pathLst>
          </a:custGeom>
          <a:ln w="38100">
            <a:solidFill>
              <a:srgbClr val="EE52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Master</a:t>
            </a:r>
            <a:r>
              <a:rPr spc="-95" dirty="0"/>
              <a:t> </a:t>
            </a:r>
            <a:r>
              <a:rPr dirty="0"/>
              <a:t>-</a:t>
            </a:r>
            <a:r>
              <a:rPr spc="-55" dirty="0"/>
              <a:t> </a:t>
            </a:r>
            <a:r>
              <a:rPr spc="-20" dirty="0"/>
              <a:t>Node</a:t>
            </a:r>
          </a:p>
        </p:txBody>
      </p:sp>
      <p:grpSp>
        <p:nvGrpSpPr>
          <p:cNvPr id="8" name="object 8"/>
          <p:cNvGrpSpPr/>
          <p:nvPr/>
        </p:nvGrpSpPr>
        <p:grpSpPr>
          <a:xfrm>
            <a:off x="1385316" y="3910329"/>
            <a:ext cx="10191115" cy="2764790"/>
            <a:chOff x="1385316" y="3910329"/>
            <a:chExt cx="10191115" cy="2764790"/>
          </a:xfrm>
        </p:grpSpPr>
        <p:sp>
          <p:nvSpPr>
            <p:cNvPr id="9" name="object 9"/>
            <p:cNvSpPr/>
            <p:nvPr/>
          </p:nvSpPr>
          <p:spPr>
            <a:xfrm>
              <a:off x="9415272" y="4855463"/>
              <a:ext cx="1082040" cy="817244"/>
            </a:xfrm>
            <a:custGeom>
              <a:avLst/>
              <a:gdLst/>
              <a:ahLst/>
              <a:cxnLst/>
              <a:rect l="l" t="t" r="r" b="b"/>
              <a:pathLst>
                <a:path w="1082040" h="817245">
                  <a:moveTo>
                    <a:pt x="0" y="0"/>
                  </a:moveTo>
                  <a:lnTo>
                    <a:pt x="0" y="509143"/>
                  </a:lnTo>
                  <a:lnTo>
                    <a:pt x="1082039" y="816864"/>
                  </a:lnTo>
                  <a:lnTo>
                    <a:pt x="1082039" y="3067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20F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494263" y="4855463"/>
              <a:ext cx="1082040" cy="817244"/>
            </a:xfrm>
            <a:custGeom>
              <a:avLst/>
              <a:gdLst/>
              <a:ahLst/>
              <a:cxnLst/>
              <a:rect l="l" t="t" r="r" b="b"/>
              <a:pathLst>
                <a:path w="1082040" h="817245">
                  <a:moveTo>
                    <a:pt x="1082039" y="0"/>
                  </a:moveTo>
                  <a:lnTo>
                    <a:pt x="0" y="306705"/>
                  </a:lnTo>
                  <a:lnTo>
                    <a:pt x="0" y="816864"/>
                  </a:lnTo>
                  <a:lnTo>
                    <a:pt x="1082039" y="509143"/>
                  </a:lnTo>
                  <a:lnTo>
                    <a:pt x="1082039" y="0"/>
                  </a:lnTo>
                  <a:close/>
                </a:path>
              </a:pathLst>
            </a:custGeom>
            <a:solidFill>
              <a:srgbClr val="DB171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617708" y="5135841"/>
              <a:ext cx="401586" cy="258356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9415272" y="4541519"/>
              <a:ext cx="2161540" cy="620395"/>
            </a:xfrm>
            <a:custGeom>
              <a:avLst/>
              <a:gdLst/>
              <a:ahLst/>
              <a:cxnLst/>
              <a:rect l="l" t="t" r="r" b="b"/>
              <a:pathLst>
                <a:path w="2161540" h="620395">
                  <a:moveTo>
                    <a:pt x="1082039" y="0"/>
                  </a:moveTo>
                  <a:lnTo>
                    <a:pt x="0" y="307466"/>
                  </a:lnTo>
                  <a:lnTo>
                    <a:pt x="0" y="313816"/>
                  </a:lnTo>
                  <a:lnTo>
                    <a:pt x="1080007" y="620267"/>
                  </a:lnTo>
                  <a:lnTo>
                    <a:pt x="2161031" y="313816"/>
                  </a:lnTo>
                  <a:lnTo>
                    <a:pt x="2161031" y="307466"/>
                  </a:lnTo>
                  <a:lnTo>
                    <a:pt x="1082039" y="0"/>
                  </a:lnTo>
                  <a:close/>
                </a:path>
              </a:pathLst>
            </a:custGeom>
            <a:solidFill>
              <a:srgbClr val="EE52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8221980" y="5184647"/>
              <a:ext cx="1082040" cy="815340"/>
            </a:xfrm>
            <a:custGeom>
              <a:avLst/>
              <a:gdLst/>
              <a:ahLst/>
              <a:cxnLst/>
              <a:rect l="l" t="t" r="r" b="b"/>
              <a:pathLst>
                <a:path w="1082040" h="815339">
                  <a:moveTo>
                    <a:pt x="0" y="0"/>
                  </a:moveTo>
                  <a:lnTo>
                    <a:pt x="0" y="508152"/>
                  </a:lnTo>
                  <a:lnTo>
                    <a:pt x="1082040" y="815339"/>
                  </a:lnTo>
                  <a:lnTo>
                    <a:pt x="1082040" y="3061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20F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9302496" y="5184647"/>
              <a:ext cx="1080770" cy="815340"/>
            </a:xfrm>
            <a:custGeom>
              <a:avLst/>
              <a:gdLst/>
              <a:ahLst/>
              <a:cxnLst/>
              <a:rect l="l" t="t" r="r" b="b"/>
              <a:pathLst>
                <a:path w="1080770" h="815339">
                  <a:moveTo>
                    <a:pt x="1080515" y="0"/>
                  </a:moveTo>
                  <a:lnTo>
                    <a:pt x="0" y="306196"/>
                  </a:lnTo>
                  <a:lnTo>
                    <a:pt x="0" y="815339"/>
                  </a:lnTo>
                  <a:lnTo>
                    <a:pt x="1080515" y="508152"/>
                  </a:lnTo>
                  <a:lnTo>
                    <a:pt x="1080515" y="0"/>
                  </a:lnTo>
                  <a:close/>
                </a:path>
              </a:pathLst>
            </a:custGeom>
            <a:solidFill>
              <a:srgbClr val="DB171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45751" y="5436107"/>
              <a:ext cx="494550" cy="314731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8221980" y="4870703"/>
              <a:ext cx="2161540" cy="620395"/>
            </a:xfrm>
            <a:custGeom>
              <a:avLst/>
              <a:gdLst/>
              <a:ahLst/>
              <a:cxnLst/>
              <a:rect l="l" t="t" r="r" b="b"/>
              <a:pathLst>
                <a:path w="2161540" h="620395">
                  <a:moveTo>
                    <a:pt x="1082040" y="0"/>
                  </a:moveTo>
                  <a:lnTo>
                    <a:pt x="0" y="307467"/>
                  </a:lnTo>
                  <a:lnTo>
                    <a:pt x="0" y="313817"/>
                  </a:lnTo>
                  <a:lnTo>
                    <a:pt x="1080008" y="620268"/>
                  </a:lnTo>
                  <a:lnTo>
                    <a:pt x="2161031" y="313817"/>
                  </a:lnTo>
                  <a:lnTo>
                    <a:pt x="2161031" y="307467"/>
                  </a:lnTo>
                  <a:lnTo>
                    <a:pt x="1082040" y="0"/>
                  </a:lnTo>
                  <a:close/>
                </a:path>
              </a:pathLst>
            </a:custGeom>
            <a:solidFill>
              <a:srgbClr val="EE52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7030212" y="5524499"/>
              <a:ext cx="1082040" cy="817244"/>
            </a:xfrm>
            <a:custGeom>
              <a:avLst/>
              <a:gdLst/>
              <a:ahLst/>
              <a:cxnLst/>
              <a:rect l="l" t="t" r="r" b="b"/>
              <a:pathLst>
                <a:path w="1082040" h="817245">
                  <a:moveTo>
                    <a:pt x="0" y="0"/>
                  </a:moveTo>
                  <a:lnTo>
                    <a:pt x="0" y="509104"/>
                  </a:lnTo>
                  <a:lnTo>
                    <a:pt x="1082040" y="816863"/>
                  </a:lnTo>
                  <a:lnTo>
                    <a:pt x="1082040" y="3067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20F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8110727" y="5524499"/>
              <a:ext cx="1080770" cy="817244"/>
            </a:xfrm>
            <a:custGeom>
              <a:avLst/>
              <a:gdLst/>
              <a:ahLst/>
              <a:cxnLst/>
              <a:rect l="l" t="t" r="r" b="b"/>
              <a:pathLst>
                <a:path w="1080770" h="817245">
                  <a:moveTo>
                    <a:pt x="1080516" y="0"/>
                  </a:moveTo>
                  <a:lnTo>
                    <a:pt x="0" y="306717"/>
                  </a:lnTo>
                  <a:lnTo>
                    <a:pt x="0" y="816863"/>
                  </a:lnTo>
                  <a:lnTo>
                    <a:pt x="1080516" y="509104"/>
                  </a:lnTo>
                  <a:lnTo>
                    <a:pt x="1080516" y="0"/>
                  </a:lnTo>
                  <a:close/>
                </a:path>
              </a:pathLst>
            </a:custGeom>
            <a:solidFill>
              <a:srgbClr val="DB171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3984" y="5775959"/>
              <a:ext cx="494550" cy="316242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7030212" y="5210555"/>
              <a:ext cx="2161540" cy="620395"/>
            </a:xfrm>
            <a:custGeom>
              <a:avLst/>
              <a:gdLst/>
              <a:ahLst/>
              <a:cxnLst/>
              <a:rect l="l" t="t" r="r" b="b"/>
              <a:pathLst>
                <a:path w="2161540" h="620395">
                  <a:moveTo>
                    <a:pt x="1082040" y="0"/>
                  </a:moveTo>
                  <a:lnTo>
                    <a:pt x="0" y="307467"/>
                  </a:lnTo>
                  <a:lnTo>
                    <a:pt x="0" y="313817"/>
                  </a:lnTo>
                  <a:lnTo>
                    <a:pt x="1080008" y="620268"/>
                  </a:lnTo>
                  <a:lnTo>
                    <a:pt x="2161032" y="313817"/>
                  </a:lnTo>
                  <a:lnTo>
                    <a:pt x="2161032" y="307467"/>
                  </a:lnTo>
                  <a:lnTo>
                    <a:pt x="1082040" y="0"/>
                  </a:lnTo>
                  <a:close/>
                </a:path>
              </a:pathLst>
            </a:custGeom>
            <a:solidFill>
              <a:srgbClr val="EE52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5829300" y="5859779"/>
              <a:ext cx="1082040" cy="815340"/>
            </a:xfrm>
            <a:custGeom>
              <a:avLst/>
              <a:gdLst/>
              <a:ahLst/>
              <a:cxnLst/>
              <a:rect l="l" t="t" r="r" b="b"/>
              <a:pathLst>
                <a:path w="1082040" h="815340">
                  <a:moveTo>
                    <a:pt x="0" y="0"/>
                  </a:moveTo>
                  <a:lnTo>
                    <a:pt x="0" y="508152"/>
                  </a:lnTo>
                  <a:lnTo>
                    <a:pt x="1082040" y="815340"/>
                  </a:lnTo>
                  <a:lnTo>
                    <a:pt x="1082040" y="3061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20F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6908292" y="5859779"/>
              <a:ext cx="1082040" cy="815340"/>
            </a:xfrm>
            <a:custGeom>
              <a:avLst/>
              <a:gdLst/>
              <a:ahLst/>
              <a:cxnLst/>
              <a:rect l="l" t="t" r="r" b="b"/>
              <a:pathLst>
                <a:path w="1082040" h="815340">
                  <a:moveTo>
                    <a:pt x="1082039" y="0"/>
                  </a:moveTo>
                  <a:lnTo>
                    <a:pt x="0" y="306146"/>
                  </a:lnTo>
                  <a:lnTo>
                    <a:pt x="0" y="815340"/>
                  </a:lnTo>
                  <a:lnTo>
                    <a:pt x="1082039" y="508152"/>
                  </a:lnTo>
                  <a:lnTo>
                    <a:pt x="1082039" y="0"/>
                  </a:lnTo>
                  <a:close/>
                </a:path>
              </a:pathLst>
            </a:custGeom>
            <a:solidFill>
              <a:srgbClr val="DB171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053072" y="6111239"/>
              <a:ext cx="493026" cy="314731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5829300" y="5545835"/>
              <a:ext cx="2161540" cy="620395"/>
            </a:xfrm>
            <a:custGeom>
              <a:avLst/>
              <a:gdLst/>
              <a:ahLst/>
              <a:cxnLst/>
              <a:rect l="l" t="t" r="r" b="b"/>
              <a:pathLst>
                <a:path w="2161540" h="620395">
                  <a:moveTo>
                    <a:pt x="1082040" y="0"/>
                  </a:moveTo>
                  <a:lnTo>
                    <a:pt x="0" y="307530"/>
                  </a:lnTo>
                  <a:lnTo>
                    <a:pt x="0" y="313778"/>
                  </a:lnTo>
                  <a:lnTo>
                    <a:pt x="1080007" y="620268"/>
                  </a:lnTo>
                  <a:lnTo>
                    <a:pt x="2161031" y="313778"/>
                  </a:lnTo>
                  <a:lnTo>
                    <a:pt x="2161031" y="307530"/>
                  </a:lnTo>
                  <a:lnTo>
                    <a:pt x="1082040" y="0"/>
                  </a:lnTo>
                  <a:close/>
                </a:path>
              </a:pathLst>
            </a:custGeom>
            <a:solidFill>
              <a:srgbClr val="EE52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2587752" y="5042915"/>
              <a:ext cx="1082040" cy="817244"/>
            </a:xfrm>
            <a:custGeom>
              <a:avLst/>
              <a:gdLst/>
              <a:ahLst/>
              <a:cxnLst/>
              <a:rect l="l" t="t" r="r" b="b"/>
              <a:pathLst>
                <a:path w="1082039" h="817245">
                  <a:moveTo>
                    <a:pt x="0" y="0"/>
                  </a:moveTo>
                  <a:lnTo>
                    <a:pt x="0" y="509142"/>
                  </a:lnTo>
                  <a:lnTo>
                    <a:pt x="1082039" y="816863"/>
                  </a:lnTo>
                  <a:lnTo>
                    <a:pt x="1082039" y="3067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20F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3666744" y="5042915"/>
              <a:ext cx="1082040" cy="817244"/>
            </a:xfrm>
            <a:custGeom>
              <a:avLst/>
              <a:gdLst/>
              <a:ahLst/>
              <a:cxnLst/>
              <a:rect l="l" t="t" r="r" b="b"/>
              <a:pathLst>
                <a:path w="1082039" h="817245">
                  <a:moveTo>
                    <a:pt x="1082039" y="0"/>
                  </a:moveTo>
                  <a:lnTo>
                    <a:pt x="0" y="306704"/>
                  </a:lnTo>
                  <a:lnTo>
                    <a:pt x="0" y="816863"/>
                  </a:lnTo>
                  <a:lnTo>
                    <a:pt x="1082039" y="509142"/>
                  </a:lnTo>
                  <a:lnTo>
                    <a:pt x="1082039" y="0"/>
                  </a:lnTo>
                  <a:close/>
                </a:path>
              </a:pathLst>
            </a:custGeom>
            <a:solidFill>
              <a:srgbClr val="DB171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22192" y="5298947"/>
              <a:ext cx="550926" cy="317753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2587752" y="4728971"/>
              <a:ext cx="2161540" cy="620395"/>
            </a:xfrm>
            <a:custGeom>
              <a:avLst/>
              <a:gdLst/>
              <a:ahLst/>
              <a:cxnLst/>
              <a:rect l="l" t="t" r="r" b="b"/>
              <a:pathLst>
                <a:path w="2161540" h="620395">
                  <a:moveTo>
                    <a:pt x="1082039" y="0"/>
                  </a:moveTo>
                  <a:lnTo>
                    <a:pt x="0" y="307466"/>
                  </a:lnTo>
                  <a:lnTo>
                    <a:pt x="0" y="313816"/>
                  </a:lnTo>
                  <a:lnTo>
                    <a:pt x="1080008" y="620267"/>
                  </a:lnTo>
                  <a:lnTo>
                    <a:pt x="2161032" y="313816"/>
                  </a:lnTo>
                  <a:lnTo>
                    <a:pt x="2161032" y="307466"/>
                  </a:lnTo>
                  <a:lnTo>
                    <a:pt x="1082039" y="0"/>
                  </a:lnTo>
                  <a:close/>
                </a:path>
              </a:pathLst>
            </a:custGeom>
            <a:solidFill>
              <a:srgbClr val="EE52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385316" y="5376671"/>
              <a:ext cx="1082040" cy="817244"/>
            </a:xfrm>
            <a:custGeom>
              <a:avLst/>
              <a:gdLst/>
              <a:ahLst/>
              <a:cxnLst/>
              <a:rect l="l" t="t" r="r" b="b"/>
              <a:pathLst>
                <a:path w="1082039" h="817245">
                  <a:moveTo>
                    <a:pt x="0" y="0"/>
                  </a:moveTo>
                  <a:lnTo>
                    <a:pt x="0" y="509104"/>
                  </a:lnTo>
                  <a:lnTo>
                    <a:pt x="1082040" y="816863"/>
                  </a:lnTo>
                  <a:lnTo>
                    <a:pt x="1082040" y="3067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20F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2465832" y="5376671"/>
              <a:ext cx="1080770" cy="817244"/>
            </a:xfrm>
            <a:custGeom>
              <a:avLst/>
              <a:gdLst/>
              <a:ahLst/>
              <a:cxnLst/>
              <a:rect l="l" t="t" r="r" b="b"/>
              <a:pathLst>
                <a:path w="1080770" h="817245">
                  <a:moveTo>
                    <a:pt x="1080516" y="0"/>
                  </a:moveTo>
                  <a:lnTo>
                    <a:pt x="0" y="306717"/>
                  </a:lnTo>
                  <a:lnTo>
                    <a:pt x="0" y="816863"/>
                  </a:lnTo>
                  <a:lnTo>
                    <a:pt x="1080516" y="509104"/>
                  </a:lnTo>
                  <a:lnTo>
                    <a:pt x="1080516" y="0"/>
                  </a:lnTo>
                  <a:close/>
                </a:path>
              </a:pathLst>
            </a:custGeom>
            <a:solidFill>
              <a:srgbClr val="DB171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732532" y="5634227"/>
              <a:ext cx="550938" cy="317792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1385316" y="5062727"/>
              <a:ext cx="2161540" cy="620395"/>
            </a:xfrm>
            <a:custGeom>
              <a:avLst/>
              <a:gdLst/>
              <a:ahLst/>
              <a:cxnLst/>
              <a:rect l="l" t="t" r="r" b="b"/>
              <a:pathLst>
                <a:path w="2161540" h="620395">
                  <a:moveTo>
                    <a:pt x="1082040" y="0"/>
                  </a:moveTo>
                  <a:lnTo>
                    <a:pt x="0" y="307467"/>
                  </a:lnTo>
                  <a:lnTo>
                    <a:pt x="0" y="313817"/>
                  </a:lnTo>
                  <a:lnTo>
                    <a:pt x="1080008" y="620268"/>
                  </a:lnTo>
                  <a:lnTo>
                    <a:pt x="2161032" y="313817"/>
                  </a:lnTo>
                  <a:lnTo>
                    <a:pt x="2161032" y="307467"/>
                  </a:lnTo>
                  <a:lnTo>
                    <a:pt x="1082040" y="0"/>
                  </a:lnTo>
                  <a:close/>
                </a:path>
              </a:pathLst>
            </a:custGeom>
            <a:solidFill>
              <a:srgbClr val="EE52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181344" y="5675375"/>
              <a:ext cx="523494" cy="343674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886700" y="5161775"/>
              <a:ext cx="523494" cy="343674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653527" y="5250179"/>
              <a:ext cx="523494" cy="342163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402068" y="5335523"/>
              <a:ext cx="523494" cy="343674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165592" y="5301995"/>
              <a:ext cx="525030" cy="343700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926323" y="5398007"/>
              <a:ext cx="523506" cy="343700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684007" y="5472683"/>
              <a:ext cx="523506" cy="342163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095232" y="4814303"/>
              <a:ext cx="523506" cy="343674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862059" y="4902695"/>
              <a:ext cx="523506" cy="343674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610599" y="4989550"/>
              <a:ext cx="523506" cy="342163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374123" y="4956022"/>
              <a:ext cx="523506" cy="342163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133332" y="5052034"/>
              <a:ext cx="525030" cy="342163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891016" y="5125199"/>
              <a:ext cx="525030" cy="343674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312908" y="4478997"/>
              <a:ext cx="523506" cy="343700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079735" y="4567402"/>
              <a:ext cx="525030" cy="342163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828275" y="4652733"/>
              <a:ext cx="525030" cy="343700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591799" y="4619231"/>
              <a:ext cx="525030" cy="343674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352532" y="4715243"/>
              <a:ext cx="523506" cy="343674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110216" y="4789906"/>
              <a:ext cx="523506" cy="342163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842506" y="5812281"/>
              <a:ext cx="134620" cy="134620"/>
            </a:xfrm>
            <a:prstGeom prst="rect">
              <a:avLst/>
            </a:prstGeom>
          </p:spPr>
        </p:pic>
        <p:sp>
          <p:nvSpPr>
            <p:cNvPr id="53" name="object 53"/>
            <p:cNvSpPr/>
            <p:nvPr/>
          </p:nvSpPr>
          <p:spPr>
            <a:xfrm>
              <a:off x="6909816" y="3916679"/>
              <a:ext cx="0" cy="1901189"/>
            </a:xfrm>
            <a:custGeom>
              <a:avLst/>
              <a:gdLst/>
              <a:ahLst/>
              <a:cxnLst/>
              <a:rect l="l" t="t" r="r" b="b"/>
              <a:pathLst>
                <a:path h="1901189">
                  <a:moveTo>
                    <a:pt x="0" y="1900872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44536A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4" name="object 5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565905" y="4969509"/>
              <a:ext cx="134620" cy="134619"/>
            </a:xfrm>
            <a:prstGeom prst="rect">
              <a:avLst/>
            </a:prstGeom>
          </p:spPr>
        </p:pic>
        <p:sp>
          <p:nvSpPr>
            <p:cNvPr id="55" name="object 55"/>
            <p:cNvSpPr/>
            <p:nvPr/>
          </p:nvSpPr>
          <p:spPr>
            <a:xfrm>
              <a:off x="3633216" y="3916679"/>
              <a:ext cx="0" cy="1058545"/>
            </a:xfrm>
            <a:custGeom>
              <a:avLst/>
              <a:gdLst/>
              <a:ahLst/>
              <a:cxnLst/>
              <a:rect l="l" t="t" r="r" b="b"/>
              <a:pathLst>
                <a:path h="1058545">
                  <a:moveTo>
                    <a:pt x="0" y="1058418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44536A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6" name="object 5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403094" y="5266689"/>
              <a:ext cx="134619" cy="134619"/>
            </a:xfrm>
            <a:prstGeom prst="rect">
              <a:avLst/>
            </a:prstGeom>
          </p:spPr>
        </p:pic>
        <p:sp>
          <p:nvSpPr>
            <p:cNvPr id="57" name="object 57"/>
            <p:cNvSpPr/>
            <p:nvPr/>
          </p:nvSpPr>
          <p:spPr>
            <a:xfrm>
              <a:off x="2465832" y="3916679"/>
              <a:ext cx="8029575" cy="1355725"/>
            </a:xfrm>
            <a:custGeom>
              <a:avLst/>
              <a:gdLst/>
              <a:ahLst/>
              <a:cxnLst/>
              <a:rect l="l" t="t" r="r" b="b"/>
              <a:pathLst>
                <a:path w="8029575" h="1355725">
                  <a:moveTo>
                    <a:pt x="4572" y="1355344"/>
                  </a:moveTo>
                  <a:lnTo>
                    <a:pt x="4572" y="0"/>
                  </a:lnTo>
                </a:path>
                <a:path w="8029575" h="1355725">
                  <a:moveTo>
                    <a:pt x="0" y="0"/>
                  </a:moveTo>
                  <a:lnTo>
                    <a:pt x="8029194" y="0"/>
                  </a:lnTo>
                </a:path>
              </a:pathLst>
            </a:custGeom>
            <a:ln w="12700">
              <a:solidFill>
                <a:srgbClr val="44536A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8" name="object 5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002270" y="5409945"/>
              <a:ext cx="134620" cy="134619"/>
            </a:xfrm>
            <a:prstGeom prst="rect">
              <a:avLst/>
            </a:prstGeom>
          </p:spPr>
        </p:pic>
        <p:sp>
          <p:nvSpPr>
            <p:cNvPr id="59" name="object 59"/>
            <p:cNvSpPr/>
            <p:nvPr/>
          </p:nvSpPr>
          <p:spPr>
            <a:xfrm>
              <a:off x="8069580" y="3916679"/>
              <a:ext cx="0" cy="1499235"/>
            </a:xfrm>
            <a:custGeom>
              <a:avLst/>
              <a:gdLst/>
              <a:ahLst/>
              <a:cxnLst/>
              <a:rect l="l" t="t" r="r" b="b"/>
              <a:pathLst>
                <a:path h="1499235">
                  <a:moveTo>
                    <a:pt x="0" y="1499108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44536A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0" name="object 6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190989" y="5070093"/>
              <a:ext cx="134619" cy="134619"/>
            </a:xfrm>
            <a:prstGeom prst="rect">
              <a:avLst/>
            </a:prstGeom>
          </p:spPr>
        </p:pic>
        <p:sp>
          <p:nvSpPr>
            <p:cNvPr id="61" name="object 61"/>
            <p:cNvSpPr/>
            <p:nvPr/>
          </p:nvSpPr>
          <p:spPr>
            <a:xfrm>
              <a:off x="9258299" y="3916679"/>
              <a:ext cx="0" cy="1158875"/>
            </a:xfrm>
            <a:custGeom>
              <a:avLst/>
              <a:gdLst/>
              <a:ahLst/>
              <a:cxnLst/>
              <a:rect l="l" t="t" r="r" b="b"/>
              <a:pathLst>
                <a:path h="1158875">
                  <a:moveTo>
                    <a:pt x="0" y="1158875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44536A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2" name="object 6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401046" y="4760721"/>
              <a:ext cx="134620" cy="134619"/>
            </a:xfrm>
            <a:prstGeom prst="rect">
              <a:avLst/>
            </a:prstGeom>
          </p:spPr>
        </p:pic>
        <p:sp>
          <p:nvSpPr>
            <p:cNvPr id="63" name="object 63"/>
            <p:cNvSpPr/>
            <p:nvPr/>
          </p:nvSpPr>
          <p:spPr>
            <a:xfrm>
              <a:off x="10468356" y="3916679"/>
              <a:ext cx="0" cy="849630"/>
            </a:xfrm>
            <a:custGeom>
              <a:avLst/>
              <a:gdLst/>
              <a:ahLst/>
              <a:cxnLst/>
              <a:rect l="l" t="t" r="r" b="b"/>
              <a:pathLst>
                <a:path h="849629">
                  <a:moveTo>
                    <a:pt x="0" y="849503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44536A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4" name="object 64"/>
          <p:cNvGrpSpPr/>
          <p:nvPr/>
        </p:nvGrpSpPr>
        <p:grpSpPr>
          <a:xfrm>
            <a:off x="2941066" y="2636266"/>
            <a:ext cx="637540" cy="636270"/>
            <a:chOff x="2941066" y="2636266"/>
            <a:chExt cx="637540" cy="636270"/>
          </a:xfrm>
        </p:grpSpPr>
        <p:sp>
          <p:nvSpPr>
            <p:cNvPr id="65" name="object 65"/>
            <p:cNvSpPr/>
            <p:nvPr/>
          </p:nvSpPr>
          <p:spPr>
            <a:xfrm>
              <a:off x="2947416" y="2642616"/>
              <a:ext cx="624840" cy="623570"/>
            </a:xfrm>
            <a:custGeom>
              <a:avLst/>
              <a:gdLst/>
              <a:ahLst/>
              <a:cxnLst/>
              <a:rect l="l" t="t" r="r" b="b"/>
              <a:pathLst>
                <a:path w="624839" h="623570">
                  <a:moveTo>
                    <a:pt x="184657" y="56642"/>
                  </a:moveTo>
                  <a:lnTo>
                    <a:pt x="176783" y="56642"/>
                  </a:lnTo>
                  <a:lnTo>
                    <a:pt x="170433" y="62992"/>
                  </a:lnTo>
                  <a:lnTo>
                    <a:pt x="170433" y="70866"/>
                  </a:lnTo>
                  <a:lnTo>
                    <a:pt x="170433" y="78612"/>
                  </a:lnTo>
                  <a:lnTo>
                    <a:pt x="176783" y="84962"/>
                  </a:lnTo>
                  <a:lnTo>
                    <a:pt x="184657" y="84962"/>
                  </a:lnTo>
                  <a:lnTo>
                    <a:pt x="192404" y="84962"/>
                  </a:lnTo>
                  <a:lnTo>
                    <a:pt x="198881" y="78612"/>
                  </a:lnTo>
                  <a:lnTo>
                    <a:pt x="198881" y="70866"/>
                  </a:lnTo>
                  <a:lnTo>
                    <a:pt x="198881" y="62992"/>
                  </a:lnTo>
                  <a:lnTo>
                    <a:pt x="192404" y="56642"/>
                  </a:lnTo>
                  <a:lnTo>
                    <a:pt x="184657" y="56642"/>
                  </a:lnTo>
                </a:path>
                <a:path w="624839" h="623570">
                  <a:moveTo>
                    <a:pt x="127761" y="56642"/>
                  </a:moveTo>
                  <a:lnTo>
                    <a:pt x="120014" y="56642"/>
                  </a:lnTo>
                  <a:lnTo>
                    <a:pt x="113537" y="62992"/>
                  </a:lnTo>
                  <a:lnTo>
                    <a:pt x="113537" y="70866"/>
                  </a:lnTo>
                  <a:lnTo>
                    <a:pt x="113537" y="78612"/>
                  </a:lnTo>
                  <a:lnTo>
                    <a:pt x="120014" y="84962"/>
                  </a:lnTo>
                  <a:lnTo>
                    <a:pt x="127761" y="84962"/>
                  </a:lnTo>
                  <a:lnTo>
                    <a:pt x="135635" y="84962"/>
                  </a:lnTo>
                  <a:lnTo>
                    <a:pt x="141985" y="78612"/>
                  </a:lnTo>
                  <a:lnTo>
                    <a:pt x="141985" y="70866"/>
                  </a:lnTo>
                  <a:lnTo>
                    <a:pt x="141985" y="62992"/>
                  </a:lnTo>
                  <a:lnTo>
                    <a:pt x="135635" y="56642"/>
                  </a:lnTo>
                  <a:lnTo>
                    <a:pt x="127761" y="56642"/>
                  </a:lnTo>
                </a:path>
                <a:path w="624839" h="623570">
                  <a:moveTo>
                    <a:pt x="553846" y="56642"/>
                  </a:moveTo>
                  <a:lnTo>
                    <a:pt x="241426" y="56642"/>
                  </a:lnTo>
                  <a:lnTo>
                    <a:pt x="233552" y="56642"/>
                  </a:lnTo>
                  <a:lnTo>
                    <a:pt x="227202" y="62992"/>
                  </a:lnTo>
                  <a:lnTo>
                    <a:pt x="227202" y="70866"/>
                  </a:lnTo>
                  <a:lnTo>
                    <a:pt x="227202" y="78612"/>
                  </a:lnTo>
                  <a:lnTo>
                    <a:pt x="233552" y="84962"/>
                  </a:lnTo>
                  <a:lnTo>
                    <a:pt x="241426" y="84962"/>
                  </a:lnTo>
                  <a:lnTo>
                    <a:pt x="553846" y="84962"/>
                  </a:lnTo>
                  <a:lnTo>
                    <a:pt x="561720" y="84962"/>
                  </a:lnTo>
                  <a:lnTo>
                    <a:pt x="568070" y="78612"/>
                  </a:lnTo>
                  <a:lnTo>
                    <a:pt x="568070" y="70866"/>
                  </a:lnTo>
                  <a:lnTo>
                    <a:pt x="568070" y="62992"/>
                  </a:lnTo>
                  <a:lnTo>
                    <a:pt x="561720" y="56642"/>
                  </a:lnTo>
                  <a:lnTo>
                    <a:pt x="553846" y="56642"/>
                  </a:lnTo>
                </a:path>
                <a:path w="624839" h="623570">
                  <a:moveTo>
                    <a:pt x="596392" y="113284"/>
                  </a:moveTo>
                  <a:lnTo>
                    <a:pt x="28447" y="113284"/>
                  </a:lnTo>
                  <a:lnTo>
                    <a:pt x="28447" y="56642"/>
                  </a:lnTo>
                  <a:lnTo>
                    <a:pt x="30676" y="45626"/>
                  </a:lnTo>
                  <a:lnTo>
                    <a:pt x="36750" y="36623"/>
                  </a:lnTo>
                  <a:lnTo>
                    <a:pt x="45753" y="30549"/>
                  </a:lnTo>
                  <a:lnTo>
                    <a:pt x="56768" y="28321"/>
                  </a:lnTo>
                  <a:lnTo>
                    <a:pt x="568070" y="28321"/>
                  </a:lnTo>
                  <a:lnTo>
                    <a:pt x="579086" y="30549"/>
                  </a:lnTo>
                  <a:lnTo>
                    <a:pt x="588089" y="36623"/>
                  </a:lnTo>
                  <a:lnTo>
                    <a:pt x="594163" y="45626"/>
                  </a:lnTo>
                  <a:lnTo>
                    <a:pt x="596392" y="56642"/>
                  </a:lnTo>
                  <a:lnTo>
                    <a:pt x="596392" y="65492"/>
                  </a:lnTo>
                  <a:lnTo>
                    <a:pt x="596392" y="84962"/>
                  </a:lnTo>
                  <a:lnTo>
                    <a:pt x="596392" y="104433"/>
                  </a:lnTo>
                  <a:lnTo>
                    <a:pt x="596392" y="113284"/>
                  </a:lnTo>
                  <a:close/>
                </a:path>
                <a:path w="624839" h="623570">
                  <a:moveTo>
                    <a:pt x="596392" y="566674"/>
                  </a:moveTo>
                  <a:lnTo>
                    <a:pt x="594163" y="577689"/>
                  </a:lnTo>
                  <a:lnTo>
                    <a:pt x="588089" y="586692"/>
                  </a:lnTo>
                  <a:lnTo>
                    <a:pt x="579086" y="592766"/>
                  </a:lnTo>
                  <a:lnTo>
                    <a:pt x="568070" y="594995"/>
                  </a:lnTo>
                  <a:lnTo>
                    <a:pt x="56768" y="594995"/>
                  </a:lnTo>
                  <a:lnTo>
                    <a:pt x="45753" y="592766"/>
                  </a:lnTo>
                  <a:lnTo>
                    <a:pt x="36750" y="586692"/>
                  </a:lnTo>
                  <a:lnTo>
                    <a:pt x="30676" y="577689"/>
                  </a:lnTo>
                  <a:lnTo>
                    <a:pt x="28447" y="566674"/>
                  </a:lnTo>
                  <a:lnTo>
                    <a:pt x="28447" y="141605"/>
                  </a:lnTo>
                  <a:lnTo>
                    <a:pt x="596392" y="141605"/>
                  </a:lnTo>
                  <a:lnTo>
                    <a:pt x="596392" y="208022"/>
                  </a:lnTo>
                  <a:lnTo>
                    <a:pt x="596392" y="354139"/>
                  </a:lnTo>
                  <a:lnTo>
                    <a:pt x="596392" y="500256"/>
                  </a:lnTo>
                  <a:lnTo>
                    <a:pt x="596392" y="566674"/>
                  </a:lnTo>
                  <a:close/>
                </a:path>
                <a:path w="624839" h="623570">
                  <a:moveTo>
                    <a:pt x="568070" y="0"/>
                  </a:moveTo>
                  <a:lnTo>
                    <a:pt x="56768" y="0"/>
                  </a:lnTo>
                  <a:lnTo>
                    <a:pt x="34665" y="4456"/>
                  </a:lnTo>
                  <a:lnTo>
                    <a:pt x="16621" y="16605"/>
                  </a:lnTo>
                  <a:lnTo>
                    <a:pt x="4458" y="34611"/>
                  </a:lnTo>
                  <a:lnTo>
                    <a:pt x="0" y="56642"/>
                  </a:lnTo>
                  <a:lnTo>
                    <a:pt x="0" y="566674"/>
                  </a:lnTo>
                  <a:lnTo>
                    <a:pt x="4458" y="588704"/>
                  </a:lnTo>
                  <a:lnTo>
                    <a:pt x="16621" y="606710"/>
                  </a:lnTo>
                  <a:lnTo>
                    <a:pt x="34665" y="618859"/>
                  </a:lnTo>
                  <a:lnTo>
                    <a:pt x="56768" y="623316"/>
                  </a:lnTo>
                  <a:lnTo>
                    <a:pt x="568070" y="623316"/>
                  </a:lnTo>
                  <a:lnTo>
                    <a:pt x="590174" y="618859"/>
                  </a:lnTo>
                  <a:lnTo>
                    <a:pt x="608218" y="606710"/>
                  </a:lnTo>
                  <a:lnTo>
                    <a:pt x="620381" y="588704"/>
                  </a:lnTo>
                  <a:lnTo>
                    <a:pt x="624839" y="566674"/>
                  </a:lnTo>
                  <a:lnTo>
                    <a:pt x="624839" y="56642"/>
                  </a:lnTo>
                  <a:lnTo>
                    <a:pt x="620381" y="34611"/>
                  </a:lnTo>
                  <a:lnTo>
                    <a:pt x="608218" y="16605"/>
                  </a:lnTo>
                  <a:lnTo>
                    <a:pt x="590174" y="4456"/>
                  </a:lnTo>
                  <a:lnTo>
                    <a:pt x="568070" y="0"/>
                  </a:lnTo>
                </a:path>
                <a:path w="624839" h="623570">
                  <a:moveTo>
                    <a:pt x="70992" y="56642"/>
                  </a:moveTo>
                  <a:lnTo>
                    <a:pt x="63118" y="56642"/>
                  </a:lnTo>
                  <a:lnTo>
                    <a:pt x="56768" y="62992"/>
                  </a:lnTo>
                  <a:lnTo>
                    <a:pt x="56768" y="70866"/>
                  </a:lnTo>
                  <a:lnTo>
                    <a:pt x="56768" y="78612"/>
                  </a:lnTo>
                  <a:lnTo>
                    <a:pt x="63118" y="84962"/>
                  </a:lnTo>
                  <a:lnTo>
                    <a:pt x="70992" y="84962"/>
                  </a:lnTo>
                  <a:lnTo>
                    <a:pt x="78866" y="84962"/>
                  </a:lnTo>
                  <a:lnTo>
                    <a:pt x="85216" y="78612"/>
                  </a:lnTo>
                  <a:lnTo>
                    <a:pt x="85216" y="70866"/>
                  </a:lnTo>
                  <a:lnTo>
                    <a:pt x="85216" y="62992"/>
                  </a:lnTo>
                  <a:lnTo>
                    <a:pt x="78866" y="56642"/>
                  </a:lnTo>
                  <a:lnTo>
                    <a:pt x="70992" y="56642"/>
                  </a:lnTo>
                </a:path>
              </a:pathLst>
            </a:custGeom>
            <a:ln w="12700">
              <a:solidFill>
                <a:srgbClr val="EE52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6" name="object 6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111500" y="2862961"/>
              <a:ext cx="296672" cy="296037"/>
            </a:xfrm>
            <a:prstGeom prst="rect">
              <a:avLst/>
            </a:prstGeom>
          </p:spPr>
        </p:pic>
        <p:sp>
          <p:nvSpPr>
            <p:cNvPr id="67" name="object 67"/>
            <p:cNvSpPr/>
            <p:nvPr/>
          </p:nvSpPr>
          <p:spPr>
            <a:xfrm>
              <a:off x="3125089" y="2876550"/>
              <a:ext cx="269875" cy="269240"/>
            </a:xfrm>
            <a:custGeom>
              <a:avLst/>
              <a:gdLst/>
              <a:ahLst/>
              <a:cxnLst/>
              <a:rect l="l" t="t" r="r" b="b"/>
              <a:pathLst>
                <a:path w="269875" h="269239">
                  <a:moveTo>
                    <a:pt x="0" y="268732"/>
                  </a:moveTo>
                  <a:lnTo>
                    <a:pt x="164846" y="164464"/>
                  </a:lnTo>
                  <a:lnTo>
                    <a:pt x="269494" y="0"/>
                  </a:lnTo>
                  <a:lnTo>
                    <a:pt x="104648" y="104266"/>
                  </a:lnTo>
                  <a:lnTo>
                    <a:pt x="88296" y="129964"/>
                  </a:lnTo>
                  <a:lnTo>
                    <a:pt x="52324" y="186499"/>
                  </a:lnTo>
                  <a:lnTo>
                    <a:pt x="16351" y="243034"/>
                  </a:lnTo>
                  <a:lnTo>
                    <a:pt x="0" y="268732"/>
                  </a:lnTo>
                  <a:close/>
                </a:path>
              </a:pathLst>
            </a:custGeom>
            <a:ln w="12700">
              <a:solidFill>
                <a:srgbClr val="EE52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8" name="object 68"/>
          <p:cNvSpPr/>
          <p:nvPr/>
        </p:nvSpPr>
        <p:spPr>
          <a:xfrm>
            <a:off x="1284481" y="2695873"/>
            <a:ext cx="793115" cy="452120"/>
          </a:xfrm>
          <a:custGeom>
            <a:avLst/>
            <a:gdLst/>
            <a:ahLst/>
            <a:cxnLst/>
            <a:rect l="l" t="t" r="r" b="b"/>
            <a:pathLst>
              <a:path w="793114" h="452119">
                <a:moveTo>
                  <a:pt x="680878" y="224943"/>
                </a:moveTo>
                <a:lnTo>
                  <a:pt x="678053" y="224943"/>
                </a:lnTo>
                <a:lnTo>
                  <a:pt x="674286" y="224943"/>
                </a:lnTo>
                <a:lnTo>
                  <a:pt x="671461" y="224943"/>
                </a:lnTo>
                <a:lnTo>
                  <a:pt x="667355" y="191213"/>
                </a:lnTo>
                <a:lnTo>
                  <a:pt x="655569" y="160045"/>
                </a:lnTo>
                <a:lnTo>
                  <a:pt x="612131" y="109988"/>
                </a:lnTo>
                <a:lnTo>
                  <a:pt x="549741" y="85489"/>
                </a:lnTo>
                <a:lnTo>
                  <a:pt x="516250" y="84812"/>
                </a:lnTo>
                <a:lnTo>
                  <a:pt x="483112" y="92085"/>
                </a:lnTo>
                <a:lnTo>
                  <a:pt x="456819" y="54477"/>
                </a:lnTo>
                <a:lnTo>
                  <a:pt x="422389" y="25961"/>
                </a:lnTo>
                <a:lnTo>
                  <a:pt x="382082" y="7485"/>
                </a:lnTo>
                <a:lnTo>
                  <a:pt x="338160" y="0"/>
                </a:lnTo>
                <a:lnTo>
                  <a:pt x="292881" y="4454"/>
                </a:lnTo>
                <a:lnTo>
                  <a:pt x="250435" y="20872"/>
                </a:lnTo>
                <a:lnTo>
                  <a:pt x="214588" y="47376"/>
                </a:lnTo>
                <a:lnTo>
                  <a:pt x="186969" y="82066"/>
                </a:lnTo>
                <a:lnTo>
                  <a:pt x="169204" y="123043"/>
                </a:lnTo>
                <a:lnTo>
                  <a:pt x="162921" y="168407"/>
                </a:lnTo>
                <a:lnTo>
                  <a:pt x="162921" y="169350"/>
                </a:lnTo>
                <a:lnTo>
                  <a:pt x="162921" y="170292"/>
                </a:lnTo>
                <a:lnTo>
                  <a:pt x="124383" y="169423"/>
                </a:lnTo>
                <a:lnTo>
                  <a:pt x="54723" y="197720"/>
                </a:lnTo>
                <a:lnTo>
                  <a:pt x="27310" y="224943"/>
                </a:lnTo>
                <a:lnTo>
                  <a:pt x="8799" y="258879"/>
                </a:lnTo>
                <a:lnTo>
                  <a:pt x="0" y="295730"/>
                </a:lnTo>
                <a:lnTo>
                  <a:pt x="1088" y="333465"/>
                </a:lnTo>
                <a:lnTo>
                  <a:pt x="12242" y="370051"/>
                </a:lnTo>
                <a:lnTo>
                  <a:pt x="33475" y="402191"/>
                </a:lnTo>
                <a:lnTo>
                  <a:pt x="96072" y="443856"/>
                </a:lnTo>
                <a:lnTo>
                  <a:pt x="133727" y="451085"/>
                </a:lnTo>
                <a:lnTo>
                  <a:pt x="133727" y="452027"/>
                </a:lnTo>
                <a:lnTo>
                  <a:pt x="679936" y="452028"/>
                </a:lnTo>
                <a:lnTo>
                  <a:pt x="723815" y="443106"/>
                </a:lnTo>
                <a:lnTo>
                  <a:pt x="759749" y="418813"/>
                </a:lnTo>
                <a:lnTo>
                  <a:pt x="784028" y="382860"/>
                </a:lnTo>
                <a:lnTo>
                  <a:pt x="792945" y="338957"/>
                </a:lnTo>
                <a:lnTo>
                  <a:pt x="784175" y="294906"/>
                </a:lnTo>
                <a:lnTo>
                  <a:pt x="760220" y="258629"/>
                </a:lnTo>
                <a:lnTo>
                  <a:pt x="724610" y="234012"/>
                </a:lnTo>
                <a:lnTo>
                  <a:pt x="680878" y="224943"/>
                </a:lnTo>
                <a:close/>
              </a:path>
            </a:pathLst>
          </a:custGeom>
          <a:ln w="10991">
            <a:solidFill>
              <a:srgbClr val="EE52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9" name="object 69"/>
          <p:cNvGrpSpPr/>
          <p:nvPr/>
        </p:nvGrpSpPr>
        <p:grpSpPr>
          <a:xfrm>
            <a:off x="2264187" y="2664628"/>
            <a:ext cx="538480" cy="600710"/>
            <a:chOff x="2264187" y="2664628"/>
            <a:chExt cx="538480" cy="600710"/>
          </a:xfrm>
        </p:grpSpPr>
        <p:pic>
          <p:nvPicPr>
            <p:cNvPr id="70" name="object 7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482420" y="2916117"/>
              <a:ext cx="97339" cy="97387"/>
            </a:xfrm>
            <a:prstGeom prst="rect">
              <a:avLst/>
            </a:prstGeom>
          </p:spPr>
        </p:pic>
        <p:sp>
          <p:nvSpPr>
            <p:cNvPr id="71" name="object 71"/>
            <p:cNvSpPr/>
            <p:nvPr/>
          </p:nvSpPr>
          <p:spPr>
            <a:xfrm>
              <a:off x="2268500" y="2668942"/>
              <a:ext cx="530225" cy="591820"/>
            </a:xfrm>
            <a:custGeom>
              <a:avLst/>
              <a:gdLst/>
              <a:ahLst/>
              <a:cxnLst/>
              <a:rect l="l" t="t" r="r" b="b"/>
              <a:pathLst>
                <a:path w="530225" h="591820">
                  <a:moveTo>
                    <a:pt x="522811" y="147934"/>
                  </a:moveTo>
                  <a:lnTo>
                    <a:pt x="510555" y="133915"/>
                  </a:lnTo>
                  <a:lnTo>
                    <a:pt x="492963" y="123987"/>
                  </a:lnTo>
                  <a:lnTo>
                    <a:pt x="470519" y="118081"/>
                  </a:lnTo>
                  <a:lnTo>
                    <a:pt x="443709" y="116128"/>
                  </a:lnTo>
                  <a:lnTo>
                    <a:pt x="424731" y="116949"/>
                  </a:lnTo>
                  <a:lnTo>
                    <a:pt x="404436" y="119364"/>
                  </a:lnTo>
                  <a:lnTo>
                    <a:pt x="382893" y="123305"/>
                  </a:lnTo>
                  <a:lnTo>
                    <a:pt x="360172" y="128703"/>
                  </a:lnTo>
                  <a:lnTo>
                    <a:pt x="341598" y="75828"/>
                  </a:lnTo>
                  <a:lnTo>
                    <a:pt x="318589" y="35226"/>
                  </a:lnTo>
                  <a:lnTo>
                    <a:pt x="291975" y="9188"/>
                  </a:lnTo>
                  <a:lnTo>
                    <a:pt x="262589" y="0"/>
                  </a:lnTo>
                  <a:lnTo>
                    <a:pt x="233527" y="9060"/>
                  </a:lnTo>
                  <a:lnTo>
                    <a:pt x="206959" y="34764"/>
                  </a:lnTo>
                  <a:lnTo>
                    <a:pt x="183996" y="74891"/>
                  </a:lnTo>
                  <a:lnTo>
                    <a:pt x="165745" y="127223"/>
                  </a:lnTo>
                  <a:lnTo>
                    <a:pt x="144122" y="122254"/>
                  </a:lnTo>
                  <a:lnTo>
                    <a:pt x="123607" y="118532"/>
                  </a:lnTo>
                  <a:lnTo>
                    <a:pt x="104201" y="116197"/>
                  </a:lnTo>
                  <a:lnTo>
                    <a:pt x="85905" y="115388"/>
                  </a:lnTo>
                  <a:lnTo>
                    <a:pt x="59095" y="117342"/>
                  </a:lnTo>
                  <a:lnTo>
                    <a:pt x="36651" y="123247"/>
                  </a:lnTo>
                  <a:lnTo>
                    <a:pt x="19059" y="133175"/>
                  </a:lnTo>
                  <a:lnTo>
                    <a:pt x="6803" y="147194"/>
                  </a:lnTo>
                  <a:lnTo>
                    <a:pt x="0" y="177521"/>
                  </a:lnTo>
                  <a:lnTo>
                    <a:pt x="9483" y="213950"/>
                  </a:lnTo>
                  <a:lnTo>
                    <a:pt x="33521" y="254539"/>
                  </a:lnTo>
                  <a:lnTo>
                    <a:pt x="70380" y="297348"/>
                  </a:lnTo>
                  <a:lnTo>
                    <a:pt x="35138" y="338943"/>
                  </a:lnTo>
                  <a:lnTo>
                    <a:pt x="12440" y="378250"/>
                  </a:lnTo>
                  <a:lnTo>
                    <a:pt x="3742" y="413534"/>
                  </a:lnTo>
                  <a:lnTo>
                    <a:pt x="10499" y="443064"/>
                  </a:lnTo>
                  <a:lnTo>
                    <a:pt x="22755" y="457083"/>
                  </a:lnTo>
                  <a:lnTo>
                    <a:pt x="40347" y="467010"/>
                  </a:lnTo>
                  <a:lnTo>
                    <a:pt x="62791" y="472916"/>
                  </a:lnTo>
                  <a:lnTo>
                    <a:pt x="89601" y="474870"/>
                  </a:lnTo>
                  <a:lnTo>
                    <a:pt x="106904" y="474188"/>
                  </a:lnTo>
                  <a:lnTo>
                    <a:pt x="125455" y="472188"/>
                  </a:lnTo>
                  <a:lnTo>
                    <a:pt x="145115" y="468941"/>
                  </a:lnTo>
                  <a:lnTo>
                    <a:pt x="165745" y="464514"/>
                  </a:lnTo>
                  <a:lnTo>
                    <a:pt x="184308" y="516846"/>
                  </a:lnTo>
                  <a:lnTo>
                    <a:pt x="207237" y="556973"/>
                  </a:lnTo>
                  <a:lnTo>
                    <a:pt x="233631" y="582677"/>
                  </a:lnTo>
                  <a:lnTo>
                    <a:pt x="262589" y="591738"/>
                  </a:lnTo>
                  <a:lnTo>
                    <a:pt x="291652" y="582677"/>
                  </a:lnTo>
                  <a:lnTo>
                    <a:pt x="318219" y="556973"/>
                  </a:lnTo>
                  <a:lnTo>
                    <a:pt x="341183" y="516846"/>
                  </a:lnTo>
                  <a:lnTo>
                    <a:pt x="359433" y="464514"/>
                  </a:lnTo>
                  <a:lnTo>
                    <a:pt x="381057" y="469484"/>
                  </a:lnTo>
                  <a:lnTo>
                    <a:pt x="401571" y="473205"/>
                  </a:lnTo>
                  <a:lnTo>
                    <a:pt x="420977" y="475540"/>
                  </a:lnTo>
                  <a:lnTo>
                    <a:pt x="439274" y="476349"/>
                  </a:lnTo>
                  <a:lnTo>
                    <a:pt x="466084" y="474396"/>
                  </a:lnTo>
                  <a:lnTo>
                    <a:pt x="488528" y="468490"/>
                  </a:lnTo>
                  <a:lnTo>
                    <a:pt x="506120" y="458562"/>
                  </a:lnTo>
                  <a:lnTo>
                    <a:pt x="518375" y="444543"/>
                  </a:lnTo>
                  <a:lnTo>
                    <a:pt x="525133" y="415014"/>
                  </a:lnTo>
                  <a:lnTo>
                    <a:pt x="516435" y="379729"/>
                  </a:lnTo>
                  <a:lnTo>
                    <a:pt x="493737" y="340423"/>
                  </a:lnTo>
                  <a:lnTo>
                    <a:pt x="458495" y="298828"/>
                  </a:lnTo>
                  <a:lnTo>
                    <a:pt x="496093" y="255591"/>
                  </a:lnTo>
                  <a:lnTo>
                    <a:pt x="520316" y="214782"/>
                  </a:lnTo>
                  <a:lnTo>
                    <a:pt x="529707" y="178272"/>
                  </a:lnTo>
                  <a:lnTo>
                    <a:pt x="522811" y="147934"/>
                  </a:lnTo>
                  <a:close/>
                </a:path>
                <a:path w="530225" h="591820">
                  <a:moveTo>
                    <a:pt x="443709" y="145715"/>
                  </a:moveTo>
                  <a:lnTo>
                    <a:pt x="489971" y="155701"/>
                  </a:lnTo>
                  <a:lnTo>
                    <a:pt x="499443" y="181682"/>
                  </a:lnTo>
                  <a:lnTo>
                    <a:pt x="490376" y="208403"/>
                  </a:lnTo>
                  <a:lnTo>
                    <a:pt x="469803" y="240948"/>
                  </a:lnTo>
                  <a:lnTo>
                    <a:pt x="437795" y="277377"/>
                  </a:lnTo>
                  <a:lnTo>
                    <a:pt x="424073" y="265184"/>
                  </a:lnTo>
                  <a:lnTo>
                    <a:pt x="409518" y="253060"/>
                  </a:lnTo>
                  <a:lnTo>
                    <a:pt x="394132" y="241075"/>
                  </a:lnTo>
                  <a:lnTo>
                    <a:pt x="377915" y="229298"/>
                  </a:lnTo>
                  <a:lnTo>
                    <a:pt x="375974" y="210587"/>
                  </a:lnTo>
                  <a:lnTo>
                    <a:pt x="373479" y="192222"/>
                  </a:lnTo>
                  <a:lnTo>
                    <a:pt x="370430" y="174273"/>
                  </a:lnTo>
                  <a:lnTo>
                    <a:pt x="366826" y="156810"/>
                  </a:lnTo>
                  <a:lnTo>
                    <a:pt x="387571" y="151956"/>
                  </a:lnTo>
                  <a:lnTo>
                    <a:pt x="407485" y="148489"/>
                  </a:lnTo>
                  <a:lnTo>
                    <a:pt x="426291" y="146409"/>
                  </a:lnTo>
                  <a:lnTo>
                    <a:pt x="443709" y="145715"/>
                  </a:lnTo>
                  <a:close/>
                </a:path>
                <a:path w="530225" h="591820">
                  <a:moveTo>
                    <a:pt x="311381" y="372795"/>
                  </a:moveTo>
                  <a:lnTo>
                    <a:pt x="299737" y="379313"/>
                  </a:lnTo>
                  <a:lnTo>
                    <a:pt x="288094" y="385554"/>
                  </a:lnTo>
                  <a:lnTo>
                    <a:pt x="276451" y="391518"/>
                  </a:lnTo>
                  <a:lnTo>
                    <a:pt x="264807" y="397204"/>
                  </a:lnTo>
                  <a:lnTo>
                    <a:pt x="253164" y="391518"/>
                  </a:lnTo>
                  <a:lnTo>
                    <a:pt x="218233" y="372795"/>
                  </a:lnTo>
                  <a:lnTo>
                    <a:pt x="185590" y="352824"/>
                  </a:lnTo>
                  <a:lnTo>
                    <a:pt x="173900" y="308929"/>
                  </a:lnTo>
                  <a:lnTo>
                    <a:pt x="173877" y="295869"/>
                  </a:lnTo>
                  <a:lnTo>
                    <a:pt x="174004" y="283791"/>
                  </a:lnTo>
                  <a:lnTo>
                    <a:pt x="186595" y="240890"/>
                  </a:lnTo>
                  <a:lnTo>
                    <a:pt x="222669" y="218943"/>
                  </a:lnTo>
                  <a:lnTo>
                    <a:pt x="264807" y="196753"/>
                  </a:lnTo>
                  <a:lnTo>
                    <a:pt x="275342" y="201884"/>
                  </a:lnTo>
                  <a:lnTo>
                    <a:pt x="318011" y="225600"/>
                  </a:lnTo>
                  <a:lnTo>
                    <a:pt x="350677" y="257799"/>
                  </a:lnTo>
                  <a:lnTo>
                    <a:pt x="351301" y="295869"/>
                  </a:lnTo>
                  <a:lnTo>
                    <a:pt x="351163" y="309599"/>
                  </a:lnTo>
                  <a:lnTo>
                    <a:pt x="349083" y="349125"/>
                  </a:lnTo>
                  <a:lnTo>
                    <a:pt x="311381" y="372795"/>
                  </a:lnTo>
                  <a:close/>
                </a:path>
                <a:path w="530225" h="591820">
                  <a:moveTo>
                    <a:pt x="345387" y="386849"/>
                  </a:moveTo>
                  <a:lnTo>
                    <a:pt x="343724" y="397366"/>
                  </a:lnTo>
                  <a:lnTo>
                    <a:pt x="342060" y="407744"/>
                  </a:lnTo>
                  <a:lnTo>
                    <a:pt x="340397" y="417845"/>
                  </a:lnTo>
                  <a:lnTo>
                    <a:pt x="338734" y="427531"/>
                  </a:lnTo>
                  <a:lnTo>
                    <a:pt x="329181" y="424179"/>
                  </a:lnTo>
                  <a:lnTo>
                    <a:pt x="319420" y="420689"/>
                  </a:lnTo>
                  <a:lnTo>
                    <a:pt x="309521" y="416921"/>
                  </a:lnTo>
                  <a:lnTo>
                    <a:pt x="299553" y="412737"/>
                  </a:lnTo>
                  <a:lnTo>
                    <a:pt x="306206" y="409281"/>
                  </a:lnTo>
                  <a:lnTo>
                    <a:pt x="312859" y="405618"/>
                  </a:lnTo>
                  <a:lnTo>
                    <a:pt x="319513" y="401815"/>
                  </a:lnTo>
                  <a:lnTo>
                    <a:pt x="326166" y="397944"/>
                  </a:lnTo>
                  <a:lnTo>
                    <a:pt x="332820" y="394245"/>
                  </a:lnTo>
                  <a:lnTo>
                    <a:pt x="339473" y="390547"/>
                  </a:lnTo>
                  <a:lnTo>
                    <a:pt x="345387" y="386849"/>
                  </a:lnTo>
                  <a:close/>
                </a:path>
                <a:path w="530225" h="591820">
                  <a:moveTo>
                    <a:pt x="230062" y="412737"/>
                  </a:moveTo>
                  <a:lnTo>
                    <a:pt x="219100" y="417036"/>
                  </a:lnTo>
                  <a:lnTo>
                    <a:pt x="208346" y="421058"/>
                  </a:lnTo>
                  <a:lnTo>
                    <a:pt x="197730" y="424803"/>
                  </a:lnTo>
                  <a:lnTo>
                    <a:pt x="187184" y="428270"/>
                  </a:lnTo>
                  <a:lnTo>
                    <a:pt x="185093" y="417591"/>
                  </a:lnTo>
                  <a:lnTo>
                    <a:pt x="183211" y="406635"/>
                  </a:lnTo>
                  <a:lnTo>
                    <a:pt x="181466" y="395401"/>
                  </a:lnTo>
                  <a:lnTo>
                    <a:pt x="179791" y="383890"/>
                  </a:lnTo>
                  <a:lnTo>
                    <a:pt x="185786" y="387658"/>
                  </a:lnTo>
                  <a:lnTo>
                    <a:pt x="191712" y="391287"/>
                  </a:lnTo>
                  <a:lnTo>
                    <a:pt x="197776" y="394916"/>
                  </a:lnTo>
                  <a:lnTo>
                    <a:pt x="204187" y="398683"/>
                  </a:lnTo>
                  <a:lnTo>
                    <a:pt x="210413" y="402127"/>
                  </a:lnTo>
                  <a:lnTo>
                    <a:pt x="216847" y="405710"/>
                  </a:lnTo>
                  <a:lnTo>
                    <a:pt x="223420" y="409293"/>
                  </a:lnTo>
                  <a:lnTo>
                    <a:pt x="230062" y="412737"/>
                  </a:lnTo>
                  <a:close/>
                </a:path>
                <a:path w="530225" h="591820">
                  <a:moveTo>
                    <a:pt x="145046" y="323976"/>
                  </a:moveTo>
                  <a:lnTo>
                    <a:pt x="136440" y="317319"/>
                  </a:lnTo>
                  <a:lnTo>
                    <a:pt x="128320" y="310662"/>
                  </a:lnTo>
                  <a:lnTo>
                    <a:pt x="120615" y="304005"/>
                  </a:lnTo>
                  <a:lnTo>
                    <a:pt x="113257" y="297348"/>
                  </a:lnTo>
                  <a:lnTo>
                    <a:pt x="120719" y="290691"/>
                  </a:lnTo>
                  <a:lnTo>
                    <a:pt x="128597" y="284034"/>
                  </a:lnTo>
                  <a:lnTo>
                    <a:pt x="136752" y="277377"/>
                  </a:lnTo>
                  <a:lnTo>
                    <a:pt x="145046" y="270720"/>
                  </a:lnTo>
                  <a:lnTo>
                    <a:pt x="145046" y="278856"/>
                  </a:lnTo>
                  <a:lnTo>
                    <a:pt x="144307" y="286993"/>
                  </a:lnTo>
                  <a:lnTo>
                    <a:pt x="144307" y="295869"/>
                  </a:lnTo>
                  <a:lnTo>
                    <a:pt x="144318" y="303069"/>
                  </a:lnTo>
                  <a:lnTo>
                    <a:pt x="144399" y="310200"/>
                  </a:lnTo>
                  <a:lnTo>
                    <a:pt x="144619" y="317192"/>
                  </a:lnTo>
                  <a:lnTo>
                    <a:pt x="145046" y="323976"/>
                  </a:lnTo>
                  <a:close/>
                </a:path>
                <a:path w="530225" h="591820">
                  <a:moveTo>
                    <a:pt x="179052" y="210806"/>
                  </a:moveTo>
                  <a:lnTo>
                    <a:pt x="180727" y="198740"/>
                  </a:lnTo>
                  <a:lnTo>
                    <a:pt x="182471" y="186952"/>
                  </a:lnTo>
                  <a:lnTo>
                    <a:pt x="184354" y="175441"/>
                  </a:lnTo>
                  <a:lnTo>
                    <a:pt x="186445" y="164207"/>
                  </a:lnTo>
                  <a:lnTo>
                    <a:pt x="197106" y="167790"/>
                  </a:lnTo>
                  <a:lnTo>
                    <a:pt x="207976" y="171789"/>
                  </a:lnTo>
                  <a:lnTo>
                    <a:pt x="218984" y="176065"/>
                  </a:lnTo>
                  <a:lnTo>
                    <a:pt x="230062" y="180480"/>
                  </a:lnTo>
                  <a:lnTo>
                    <a:pt x="224401" y="183381"/>
                  </a:lnTo>
                  <a:lnTo>
                    <a:pt x="218603" y="186490"/>
                  </a:lnTo>
                  <a:lnTo>
                    <a:pt x="212804" y="189737"/>
                  </a:lnTo>
                  <a:lnTo>
                    <a:pt x="207144" y="193054"/>
                  </a:lnTo>
                  <a:lnTo>
                    <a:pt x="200364" y="197492"/>
                  </a:lnTo>
                  <a:lnTo>
                    <a:pt x="193375" y="201930"/>
                  </a:lnTo>
                  <a:lnTo>
                    <a:pt x="186248" y="206368"/>
                  </a:lnTo>
                  <a:lnTo>
                    <a:pt x="179052" y="210806"/>
                  </a:lnTo>
                  <a:close/>
                </a:path>
                <a:path w="530225" h="591820">
                  <a:moveTo>
                    <a:pt x="298813" y="180480"/>
                  </a:moveTo>
                  <a:lnTo>
                    <a:pt x="308793" y="176296"/>
                  </a:lnTo>
                  <a:lnTo>
                    <a:pt x="318773" y="172528"/>
                  </a:lnTo>
                  <a:lnTo>
                    <a:pt x="328754" y="169038"/>
                  </a:lnTo>
                  <a:lnTo>
                    <a:pt x="338734" y="165686"/>
                  </a:lnTo>
                  <a:lnTo>
                    <a:pt x="340824" y="175811"/>
                  </a:lnTo>
                  <a:lnTo>
                    <a:pt x="342707" y="186212"/>
                  </a:lnTo>
                  <a:lnTo>
                    <a:pt x="344451" y="196891"/>
                  </a:lnTo>
                  <a:lnTo>
                    <a:pt x="346126" y="207848"/>
                  </a:lnTo>
                  <a:lnTo>
                    <a:pt x="340131" y="204080"/>
                  </a:lnTo>
                  <a:lnTo>
                    <a:pt x="334206" y="200451"/>
                  </a:lnTo>
                  <a:lnTo>
                    <a:pt x="328141" y="196822"/>
                  </a:lnTo>
                  <a:lnTo>
                    <a:pt x="321731" y="193054"/>
                  </a:lnTo>
                  <a:lnTo>
                    <a:pt x="316174" y="190153"/>
                  </a:lnTo>
                  <a:lnTo>
                    <a:pt x="310549" y="187044"/>
                  </a:lnTo>
                  <a:lnTo>
                    <a:pt x="304785" y="183797"/>
                  </a:lnTo>
                  <a:lnTo>
                    <a:pt x="298813" y="180480"/>
                  </a:lnTo>
                  <a:close/>
                </a:path>
                <a:path w="530225" h="591820">
                  <a:moveTo>
                    <a:pt x="380133" y="267761"/>
                  </a:moveTo>
                  <a:lnTo>
                    <a:pt x="389847" y="275412"/>
                  </a:lnTo>
                  <a:lnTo>
                    <a:pt x="399076" y="282925"/>
                  </a:lnTo>
                  <a:lnTo>
                    <a:pt x="407890" y="290437"/>
                  </a:lnTo>
                  <a:lnTo>
                    <a:pt x="416357" y="298088"/>
                  </a:lnTo>
                  <a:lnTo>
                    <a:pt x="407890" y="305415"/>
                  </a:lnTo>
                  <a:lnTo>
                    <a:pt x="399076" y="312881"/>
                  </a:lnTo>
                  <a:lnTo>
                    <a:pt x="389847" y="320347"/>
                  </a:lnTo>
                  <a:lnTo>
                    <a:pt x="380133" y="327675"/>
                  </a:lnTo>
                  <a:lnTo>
                    <a:pt x="380560" y="319908"/>
                  </a:lnTo>
                  <a:lnTo>
                    <a:pt x="380779" y="312142"/>
                  </a:lnTo>
                  <a:lnTo>
                    <a:pt x="380860" y="304375"/>
                  </a:lnTo>
                  <a:lnTo>
                    <a:pt x="380872" y="296608"/>
                  </a:lnTo>
                  <a:lnTo>
                    <a:pt x="380860" y="288981"/>
                  </a:lnTo>
                  <a:lnTo>
                    <a:pt x="380779" y="281630"/>
                  </a:lnTo>
                  <a:lnTo>
                    <a:pt x="380560" y="274557"/>
                  </a:lnTo>
                  <a:lnTo>
                    <a:pt x="380133" y="267761"/>
                  </a:lnTo>
                  <a:close/>
                </a:path>
                <a:path w="530225" h="591820">
                  <a:moveTo>
                    <a:pt x="262589" y="29586"/>
                  </a:moveTo>
                  <a:lnTo>
                    <a:pt x="280205" y="36775"/>
                  </a:lnTo>
                  <a:lnTo>
                    <a:pt x="298721" y="57694"/>
                  </a:lnTo>
                  <a:lnTo>
                    <a:pt x="316544" y="91372"/>
                  </a:lnTo>
                  <a:lnTo>
                    <a:pt x="332080" y="136839"/>
                  </a:lnTo>
                  <a:lnTo>
                    <a:pt x="315747" y="142664"/>
                  </a:lnTo>
                  <a:lnTo>
                    <a:pt x="298998" y="149044"/>
                  </a:lnTo>
                  <a:lnTo>
                    <a:pt x="281972" y="155978"/>
                  </a:lnTo>
                  <a:lnTo>
                    <a:pt x="264807" y="163467"/>
                  </a:lnTo>
                  <a:lnTo>
                    <a:pt x="246649" y="155435"/>
                  </a:lnTo>
                  <a:lnTo>
                    <a:pt x="228768" y="148027"/>
                  </a:lnTo>
                  <a:lnTo>
                    <a:pt x="211164" y="141312"/>
                  </a:lnTo>
                  <a:lnTo>
                    <a:pt x="193837" y="135360"/>
                  </a:lnTo>
                  <a:lnTo>
                    <a:pt x="209258" y="90436"/>
                  </a:lnTo>
                  <a:lnTo>
                    <a:pt x="226827" y="57232"/>
                  </a:lnTo>
                  <a:lnTo>
                    <a:pt x="245089" y="36648"/>
                  </a:lnTo>
                  <a:lnTo>
                    <a:pt x="262589" y="29586"/>
                  </a:lnTo>
                  <a:close/>
                </a:path>
                <a:path w="530225" h="591820">
                  <a:moveTo>
                    <a:pt x="31938" y="162727"/>
                  </a:moveTo>
                  <a:lnTo>
                    <a:pt x="39215" y="155389"/>
                  </a:lnTo>
                  <a:lnTo>
                    <a:pt x="50789" y="150061"/>
                  </a:lnTo>
                  <a:lnTo>
                    <a:pt x="66245" y="146813"/>
                  </a:lnTo>
                  <a:lnTo>
                    <a:pt x="85165" y="145715"/>
                  </a:lnTo>
                  <a:lnTo>
                    <a:pt x="101787" y="146397"/>
                  </a:lnTo>
                  <a:lnTo>
                    <a:pt x="119449" y="148396"/>
                  </a:lnTo>
                  <a:lnTo>
                    <a:pt x="138081" y="151644"/>
                  </a:lnTo>
                  <a:lnTo>
                    <a:pt x="157613" y="156070"/>
                  </a:lnTo>
                  <a:lnTo>
                    <a:pt x="154009" y="174216"/>
                  </a:lnTo>
                  <a:lnTo>
                    <a:pt x="150960" y="193054"/>
                  </a:lnTo>
                  <a:lnTo>
                    <a:pt x="148465" y="212447"/>
                  </a:lnTo>
                  <a:lnTo>
                    <a:pt x="146524" y="232257"/>
                  </a:lnTo>
                  <a:lnTo>
                    <a:pt x="131416" y="243363"/>
                  </a:lnTo>
                  <a:lnTo>
                    <a:pt x="117139" y="254539"/>
                  </a:lnTo>
                  <a:lnTo>
                    <a:pt x="103693" y="265854"/>
                  </a:lnTo>
                  <a:lnTo>
                    <a:pt x="91079" y="277377"/>
                  </a:lnTo>
                  <a:lnTo>
                    <a:pt x="59383" y="240948"/>
                  </a:lnTo>
                  <a:lnTo>
                    <a:pt x="38776" y="208402"/>
                  </a:lnTo>
                  <a:lnTo>
                    <a:pt x="29536" y="181682"/>
                  </a:lnTo>
                  <a:lnTo>
                    <a:pt x="31938" y="162727"/>
                  </a:lnTo>
                  <a:close/>
                </a:path>
                <a:path w="530225" h="591820">
                  <a:moveTo>
                    <a:pt x="89601" y="446022"/>
                  </a:moveTo>
                  <a:lnTo>
                    <a:pt x="43339" y="436037"/>
                  </a:lnTo>
                  <a:lnTo>
                    <a:pt x="33705" y="410425"/>
                  </a:lnTo>
                  <a:lnTo>
                    <a:pt x="42195" y="384629"/>
                  </a:lnTo>
                  <a:lnTo>
                    <a:pt x="61636" y="353286"/>
                  </a:lnTo>
                  <a:lnTo>
                    <a:pt x="91819" y="318059"/>
                  </a:lnTo>
                  <a:lnTo>
                    <a:pt x="104848" y="329154"/>
                  </a:lnTo>
                  <a:lnTo>
                    <a:pt x="118432" y="340249"/>
                  </a:lnTo>
                  <a:lnTo>
                    <a:pt x="132571" y="351344"/>
                  </a:lnTo>
                  <a:lnTo>
                    <a:pt x="147264" y="362439"/>
                  </a:lnTo>
                  <a:lnTo>
                    <a:pt x="149204" y="381694"/>
                  </a:lnTo>
                  <a:lnTo>
                    <a:pt x="151699" y="400532"/>
                  </a:lnTo>
                  <a:lnTo>
                    <a:pt x="154749" y="418816"/>
                  </a:lnTo>
                  <a:lnTo>
                    <a:pt x="158353" y="436407"/>
                  </a:lnTo>
                  <a:lnTo>
                    <a:pt x="140229" y="440717"/>
                  </a:lnTo>
                  <a:lnTo>
                    <a:pt x="122591" y="443711"/>
                  </a:lnTo>
                  <a:lnTo>
                    <a:pt x="105645" y="445456"/>
                  </a:lnTo>
                  <a:lnTo>
                    <a:pt x="89601" y="446022"/>
                  </a:lnTo>
                  <a:close/>
                </a:path>
                <a:path w="530225" h="591820">
                  <a:moveTo>
                    <a:pt x="262589" y="562151"/>
                  </a:moveTo>
                  <a:lnTo>
                    <a:pt x="245089" y="555101"/>
                  </a:lnTo>
                  <a:lnTo>
                    <a:pt x="226827" y="534598"/>
                  </a:lnTo>
                  <a:lnTo>
                    <a:pt x="209258" y="501613"/>
                  </a:lnTo>
                  <a:lnTo>
                    <a:pt x="193838" y="457117"/>
                  </a:lnTo>
                  <a:lnTo>
                    <a:pt x="211164" y="451281"/>
                  </a:lnTo>
                  <a:lnTo>
                    <a:pt x="228768" y="444820"/>
                  </a:lnTo>
                  <a:lnTo>
                    <a:pt x="246649" y="437666"/>
                  </a:lnTo>
                  <a:lnTo>
                    <a:pt x="264807" y="429750"/>
                  </a:lnTo>
                  <a:lnTo>
                    <a:pt x="281856" y="437227"/>
                  </a:lnTo>
                  <a:lnTo>
                    <a:pt x="298629" y="444081"/>
                  </a:lnTo>
                  <a:lnTo>
                    <a:pt x="315123" y="450241"/>
                  </a:lnTo>
                  <a:lnTo>
                    <a:pt x="331341" y="455638"/>
                  </a:lnTo>
                  <a:lnTo>
                    <a:pt x="315920" y="500989"/>
                  </a:lnTo>
                  <a:lnTo>
                    <a:pt x="298351" y="534413"/>
                  </a:lnTo>
                  <a:lnTo>
                    <a:pt x="280089" y="555078"/>
                  </a:lnTo>
                  <a:lnTo>
                    <a:pt x="262589" y="562151"/>
                  </a:lnTo>
                  <a:close/>
                </a:path>
                <a:path w="530225" h="591820">
                  <a:moveTo>
                    <a:pt x="493240" y="429010"/>
                  </a:moveTo>
                  <a:lnTo>
                    <a:pt x="485963" y="436349"/>
                  </a:lnTo>
                  <a:lnTo>
                    <a:pt x="474389" y="441677"/>
                  </a:lnTo>
                  <a:lnTo>
                    <a:pt x="458934" y="444925"/>
                  </a:lnTo>
                  <a:lnTo>
                    <a:pt x="440013" y="446022"/>
                  </a:lnTo>
                  <a:lnTo>
                    <a:pt x="423287" y="445341"/>
                  </a:lnTo>
                  <a:lnTo>
                    <a:pt x="405453" y="443341"/>
                  </a:lnTo>
                  <a:lnTo>
                    <a:pt x="386786" y="440093"/>
                  </a:lnTo>
                  <a:lnTo>
                    <a:pt x="367565" y="435667"/>
                  </a:lnTo>
                  <a:lnTo>
                    <a:pt x="370742" y="418863"/>
                  </a:lnTo>
                  <a:lnTo>
                    <a:pt x="373572" y="401642"/>
                  </a:lnTo>
                  <a:lnTo>
                    <a:pt x="375986" y="383867"/>
                  </a:lnTo>
                  <a:lnTo>
                    <a:pt x="377915" y="365398"/>
                  </a:lnTo>
                  <a:lnTo>
                    <a:pt x="394132" y="353737"/>
                  </a:lnTo>
                  <a:lnTo>
                    <a:pt x="409518" y="342006"/>
                  </a:lnTo>
                  <a:lnTo>
                    <a:pt x="424073" y="330136"/>
                  </a:lnTo>
                  <a:lnTo>
                    <a:pt x="437795" y="318059"/>
                  </a:lnTo>
                  <a:lnTo>
                    <a:pt x="467978" y="353286"/>
                  </a:lnTo>
                  <a:lnTo>
                    <a:pt x="487419" y="384630"/>
                  </a:lnTo>
                  <a:lnTo>
                    <a:pt x="495909" y="410426"/>
                  </a:lnTo>
                  <a:lnTo>
                    <a:pt x="493240" y="429010"/>
                  </a:lnTo>
                  <a:close/>
                </a:path>
              </a:pathLst>
            </a:custGeom>
            <a:ln w="8627">
              <a:solidFill>
                <a:srgbClr val="EE52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810250" y="2193798"/>
            <a:ext cx="58293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10" dirty="0">
                <a:solidFill>
                  <a:srgbClr val="FFFFFF"/>
                </a:solidFill>
                <a:latin typeface="Calibri Light"/>
                <a:cs typeface="Calibri Light"/>
              </a:rPr>
              <a:t>Red</a:t>
            </a:r>
            <a:r>
              <a:rPr sz="1400" spc="-6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1400" spc="-25" dirty="0">
                <a:solidFill>
                  <a:srgbClr val="FFFFFF"/>
                </a:solidFill>
                <a:latin typeface="Calibri Light"/>
                <a:cs typeface="Calibri Light"/>
              </a:rPr>
              <a:t>Hat</a:t>
            </a:r>
            <a:endParaRPr sz="1400">
              <a:latin typeface="Calibri Light"/>
              <a:cs typeface="Calibri Ligh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192651" y="2211832"/>
            <a:ext cx="3804920" cy="1522730"/>
          </a:xfrm>
          <a:prstGeom prst="rect">
            <a:avLst/>
          </a:prstGeom>
        </p:spPr>
        <p:txBody>
          <a:bodyPr vert="horz" wrap="square" lIns="0" tIns="10477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825"/>
              </a:spcBef>
            </a:pPr>
            <a:r>
              <a:rPr sz="6600" spc="-20" dirty="0">
                <a:solidFill>
                  <a:srgbClr val="FFFFFF"/>
                </a:solidFill>
              </a:rPr>
              <a:t>OPENSHIFT</a:t>
            </a:r>
            <a:endParaRPr sz="6600"/>
          </a:p>
          <a:p>
            <a:pPr marL="3810" algn="ctr">
              <a:lnSpc>
                <a:spcPct val="100000"/>
              </a:lnSpc>
              <a:spcBef>
                <a:spcPts val="265"/>
              </a:spcBef>
            </a:pPr>
            <a:r>
              <a:rPr sz="2400" spc="-35" dirty="0">
                <a:solidFill>
                  <a:srgbClr val="FFFFFF"/>
                </a:solidFill>
                <a:latin typeface="Calibri"/>
                <a:cs typeface="Calibri"/>
              </a:rPr>
              <a:t>Templates</a:t>
            </a:r>
            <a:r>
              <a:rPr sz="24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24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Catalog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610933" y="0"/>
            <a:ext cx="32384" cy="1207135"/>
            <a:chOff x="610933" y="0"/>
            <a:chExt cx="32384" cy="1207135"/>
          </a:xfrm>
        </p:grpSpPr>
        <p:sp>
          <p:nvSpPr>
            <p:cNvPr id="4" name="object 4"/>
            <p:cNvSpPr/>
            <p:nvPr/>
          </p:nvSpPr>
          <p:spPr>
            <a:xfrm>
              <a:off x="628649" y="553973"/>
              <a:ext cx="1905" cy="640080"/>
            </a:xfrm>
            <a:custGeom>
              <a:avLst/>
              <a:gdLst/>
              <a:ahLst/>
              <a:cxnLst/>
              <a:rect l="l" t="t" r="r" b="b"/>
              <a:pathLst>
                <a:path w="1904" h="640080">
                  <a:moveTo>
                    <a:pt x="1523" y="640079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EE52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15695" y="0"/>
              <a:ext cx="0" cy="1195070"/>
            </a:xfrm>
            <a:custGeom>
              <a:avLst/>
              <a:gdLst/>
              <a:ahLst/>
              <a:cxnLst/>
              <a:rect l="l" t="t" r="r" b="b"/>
              <a:pathLst>
                <a:path h="1195070">
                  <a:moveTo>
                    <a:pt x="0" y="1194815"/>
                  </a:moveTo>
                  <a:lnTo>
                    <a:pt x="0" y="0"/>
                  </a:lnTo>
                </a:path>
              </a:pathLst>
            </a:custGeom>
            <a:ln w="9525">
              <a:solidFill>
                <a:srgbClr val="EE52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/>
          <p:nvPr/>
        </p:nvSpPr>
        <p:spPr>
          <a:xfrm>
            <a:off x="1264158" y="6805421"/>
            <a:ext cx="2103120" cy="45720"/>
          </a:xfrm>
          <a:custGeom>
            <a:avLst/>
            <a:gdLst/>
            <a:ahLst/>
            <a:cxnLst/>
            <a:rect l="l" t="t" r="r" b="b"/>
            <a:pathLst>
              <a:path w="2103120" h="45720">
                <a:moveTo>
                  <a:pt x="0" y="45719"/>
                </a:moveTo>
                <a:lnTo>
                  <a:pt x="2103119" y="45719"/>
                </a:lnTo>
                <a:lnTo>
                  <a:pt x="2103119" y="0"/>
                </a:lnTo>
                <a:lnTo>
                  <a:pt x="0" y="0"/>
                </a:lnTo>
                <a:lnTo>
                  <a:pt x="0" y="45719"/>
                </a:lnTo>
                <a:close/>
              </a:path>
            </a:pathLst>
          </a:custGeom>
          <a:ln w="38100">
            <a:solidFill>
              <a:srgbClr val="EE52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916939" y="609676"/>
            <a:ext cx="1701164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0" dirty="0"/>
              <a:t>Catalog</a:t>
            </a:r>
          </a:p>
        </p:txBody>
      </p:sp>
      <p:grpSp>
        <p:nvGrpSpPr>
          <p:cNvPr id="8" name="object 8"/>
          <p:cNvGrpSpPr/>
          <p:nvPr/>
        </p:nvGrpSpPr>
        <p:grpSpPr>
          <a:xfrm>
            <a:off x="1258824" y="1589532"/>
            <a:ext cx="9831705" cy="5047615"/>
            <a:chOff x="1258824" y="1589532"/>
            <a:chExt cx="9831705" cy="5047615"/>
          </a:xfrm>
        </p:grpSpPr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58824" y="1589532"/>
              <a:ext cx="9831324" cy="5047488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906512" y="2686812"/>
              <a:ext cx="1524000" cy="112318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99904" y="6356603"/>
            <a:ext cx="2072640" cy="303275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610933" y="0"/>
            <a:ext cx="32384" cy="1207135"/>
            <a:chOff x="610933" y="0"/>
            <a:chExt cx="32384" cy="1207135"/>
          </a:xfrm>
        </p:grpSpPr>
        <p:sp>
          <p:nvSpPr>
            <p:cNvPr id="4" name="object 4"/>
            <p:cNvSpPr/>
            <p:nvPr/>
          </p:nvSpPr>
          <p:spPr>
            <a:xfrm>
              <a:off x="628649" y="553973"/>
              <a:ext cx="1905" cy="640080"/>
            </a:xfrm>
            <a:custGeom>
              <a:avLst/>
              <a:gdLst/>
              <a:ahLst/>
              <a:cxnLst/>
              <a:rect l="l" t="t" r="r" b="b"/>
              <a:pathLst>
                <a:path w="1904" h="640080">
                  <a:moveTo>
                    <a:pt x="1523" y="640079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EE52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15695" y="0"/>
              <a:ext cx="0" cy="1195070"/>
            </a:xfrm>
            <a:custGeom>
              <a:avLst/>
              <a:gdLst/>
              <a:ahLst/>
              <a:cxnLst/>
              <a:rect l="l" t="t" r="r" b="b"/>
              <a:pathLst>
                <a:path h="1195070">
                  <a:moveTo>
                    <a:pt x="0" y="1194815"/>
                  </a:moveTo>
                  <a:lnTo>
                    <a:pt x="0" y="0"/>
                  </a:lnTo>
                </a:path>
              </a:pathLst>
            </a:custGeom>
            <a:ln w="9525">
              <a:solidFill>
                <a:srgbClr val="EE52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/>
          <p:nvPr/>
        </p:nvSpPr>
        <p:spPr>
          <a:xfrm>
            <a:off x="1264158" y="6805421"/>
            <a:ext cx="2103120" cy="45720"/>
          </a:xfrm>
          <a:custGeom>
            <a:avLst/>
            <a:gdLst/>
            <a:ahLst/>
            <a:cxnLst/>
            <a:rect l="l" t="t" r="r" b="b"/>
            <a:pathLst>
              <a:path w="2103120" h="45720">
                <a:moveTo>
                  <a:pt x="0" y="45719"/>
                </a:moveTo>
                <a:lnTo>
                  <a:pt x="2103119" y="45719"/>
                </a:lnTo>
                <a:lnTo>
                  <a:pt x="2103119" y="0"/>
                </a:lnTo>
                <a:lnTo>
                  <a:pt x="0" y="0"/>
                </a:lnTo>
                <a:lnTo>
                  <a:pt x="0" y="45719"/>
                </a:lnTo>
                <a:close/>
              </a:path>
            </a:pathLst>
          </a:custGeom>
          <a:ln w="38100">
            <a:solidFill>
              <a:srgbClr val="EE52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38200" y="571500"/>
            <a:ext cx="7467600" cy="6108700"/>
          </a:xfrm>
          <a:custGeom>
            <a:avLst/>
            <a:gdLst/>
            <a:ahLst/>
            <a:cxnLst/>
            <a:rect l="l" t="t" r="r" b="b"/>
            <a:pathLst>
              <a:path w="7467600" h="6108700">
                <a:moveTo>
                  <a:pt x="0" y="6108192"/>
                </a:moveTo>
                <a:lnTo>
                  <a:pt x="7467600" y="6108192"/>
                </a:lnTo>
                <a:lnTo>
                  <a:pt x="7467600" y="0"/>
                </a:lnTo>
                <a:lnTo>
                  <a:pt x="0" y="0"/>
                </a:lnTo>
                <a:lnTo>
                  <a:pt x="0" y="6108192"/>
                </a:lnTo>
                <a:close/>
              </a:path>
            </a:pathLst>
          </a:custGeom>
          <a:ln w="12700">
            <a:solidFill>
              <a:srgbClr val="44536A"/>
            </a:solidFill>
            <a:prstDash val="sysDashDot"/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011411" y="2031492"/>
            <a:ext cx="2342388" cy="1728216"/>
          </a:xfrm>
          <a:prstGeom prst="rect">
            <a:avLst/>
          </a:prstGeom>
        </p:spPr>
      </p:pic>
      <p:sp>
        <p:nvSpPr>
          <p:cNvPr id="9" name="object 9"/>
          <p:cNvSpPr/>
          <p:nvPr/>
        </p:nvSpPr>
        <p:spPr>
          <a:xfrm>
            <a:off x="5529071" y="1819655"/>
            <a:ext cx="1571625" cy="1637030"/>
          </a:xfrm>
          <a:custGeom>
            <a:avLst/>
            <a:gdLst/>
            <a:ahLst/>
            <a:cxnLst/>
            <a:rect l="l" t="t" r="r" b="b"/>
            <a:pathLst>
              <a:path w="1571625" h="1637029">
                <a:moveTo>
                  <a:pt x="0" y="1636776"/>
                </a:moveTo>
                <a:lnTo>
                  <a:pt x="1571244" y="1636776"/>
                </a:lnTo>
                <a:lnTo>
                  <a:pt x="1571244" y="0"/>
                </a:lnTo>
                <a:lnTo>
                  <a:pt x="0" y="0"/>
                </a:lnTo>
                <a:lnTo>
                  <a:pt x="0" y="1636776"/>
                </a:lnTo>
                <a:close/>
              </a:path>
            </a:pathLst>
          </a:custGeom>
          <a:ln w="12700">
            <a:solidFill>
              <a:srgbClr val="4453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0" name="object 10"/>
          <p:cNvGrpSpPr/>
          <p:nvPr/>
        </p:nvGrpSpPr>
        <p:grpSpPr>
          <a:xfrm>
            <a:off x="5166359" y="4040098"/>
            <a:ext cx="1685925" cy="649605"/>
            <a:chOff x="5166359" y="4040098"/>
            <a:chExt cx="1685925" cy="649605"/>
          </a:xfrm>
        </p:grpSpPr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66359" y="4040098"/>
              <a:ext cx="1685543" cy="649249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01055" y="4085856"/>
              <a:ext cx="1214615" cy="563867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225795" y="4079748"/>
              <a:ext cx="1571244" cy="536447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6073939" y="4213605"/>
            <a:ext cx="381635" cy="3009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35"/>
              </a:lnSpc>
            </a:pPr>
            <a:r>
              <a:rPr sz="1400" spc="-25" dirty="0">
                <a:solidFill>
                  <a:srgbClr val="FFFFFF"/>
                </a:solidFill>
                <a:latin typeface="Calibri"/>
                <a:cs typeface="Calibri"/>
              </a:rPr>
              <a:t>ment</a:t>
            </a:r>
            <a:endParaRPr sz="1400">
              <a:latin typeface="Calibri"/>
              <a:cs typeface="Calibri"/>
            </a:endParaRPr>
          </a:p>
          <a:p>
            <a:pPr marL="40005">
              <a:lnSpc>
                <a:spcPct val="100000"/>
              </a:lnSpc>
              <a:spcBef>
                <a:spcPts val="35"/>
              </a:spcBef>
            </a:pPr>
            <a:r>
              <a:rPr sz="800" spc="-25" dirty="0">
                <a:solidFill>
                  <a:srgbClr val="FFFFFF"/>
                </a:solidFill>
                <a:latin typeface="Calibri"/>
                <a:cs typeface="Calibri"/>
              </a:rPr>
              <a:t>se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929639" y="762279"/>
            <a:ext cx="5797550" cy="55511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185"/>
              </a:lnSpc>
            </a:pPr>
            <a:r>
              <a:rPr sz="4400" spc="-10" dirty="0">
                <a:solidFill>
                  <a:srgbClr val="44536A"/>
                </a:solidFill>
                <a:latin typeface="Calibri Light"/>
                <a:cs typeface="Calibri Light"/>
              </a:rPr>
              <a:t>Template</a:t>
            </a:r>
            <a:endParaRPr sz="4400">
              <a:latin typeface="Calibri Light"/>
              <a:cs typeface="Calibri Light"/>
            </a:endParaRPr>
          </a:p>
          <a:p>
            <a:pPr marL="4973955">
              <a:lnSpc>
                <a:spcPct val="100000"/>
              </a:lnSpc>
              <a:spcBef>
                <a:spcPts val="4415"/>
              </a:spcBef>
            </a:pPr>
            <a:r>
              <a:rPr sz="1400" spc="-25" dirty="0">
                <a:solidFill>
                  <a:srgbClr val="44536A"/>
                </a:solidFill>
                <a:latin typeface="Calibri"/>
                <a:cs typeface="Calibri"/>
              </a:rPr>
              <a:t>Parameters</a:t>
            </a:r>
            <a:endParaRPr sz="1400">
              <a:latin typeface="Calibri"/>
              <a:cs typeface="Calibri"/>
            </a:endParaRPr>
          </a:p>
          <a:p>
            <a:pPr marL="1366520">
              <a:lnSpc>
                <a:spcPct val="100000"/>
              </a:lnSpc>
              <a:spcBef>
                <a:spcPts val="770"/>
              </a:spcBef>
            </a:pP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Route</a:t>
            </a:r>
            <a:endParaRPr sz="1400">
              <a:latin typeface="Calibri"/>
              <a:cs typeface="Calibri"/>
            </a:endParaRPr>
          </a:p>
          <a:p>
            <a:pPr marL="1203325">
              <a:lnSpc>
                <a:spcPct val="100000"/>
              </a:lnSpc>
              <a:spcBef>
                <a:spcPts val="40"/>
              </a:spcBef>
            </a:pPr>
            <a:r>
              <a:rPr sz="800" dirty="0">
                <a:solidFill>
                  <a:srgbClr val="FFFFFF"/>
                </a:solidFill>
                <a:latin typeface="Calibri"/>
                <a:cs typeface="Calibri"/>
              </a:rPr>
              <a:t>Application</a:t>
            </a:r>
            <a:r>
              <a:rPr sz="8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800" dirty="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r>
              <a:rPr sz="8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Calibri"/>
                <a:cs typeface="Calibri"/>
              </a:rPr>
              <a:t>8080</a:t>
            </a:r>
            <a:endParaRPr sz="8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8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8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944"/>
              </a:spcBef>
            </a:pPr>
            <a:endParaRPr sz="800">
              <a:latin typeface="Calibri"/>
              <a:cs typeface="Calibri"/>
            </a:endParaRPr>
          </a:p>
          <a:p>
            <a:pPr marL="1321435">
              <a:lnSpc>
                <a:spcPct val="100000"/>
              </a:lnSpc>
            </a:pPr>
            <a:r>
              <a:rPr sz="1400" spc="-10" dirty="0">
                <a:solidFill>
                  <a:srgbClr val="44536A"/>
                </a:solidFill>
                <a:latin typeface="Calibri"/>
                <a:cs typeface="Calibri"/>
              </a:rPr>
              <a:t>Service</a:t>
            </a:r>
            <a:endParaRPr sz="1400">
              <a:latin typeface="Calibri"/>
              <a:cs typeface="Calibri"/>
            </a:endParaRPr>
          </a:p>
          <a:p>
            <a:pPr marL="1203960">
              <a:lnSpc>
                <a:spcPct val="100000"/>
              </a:lnSpc>
              <a:spcBef>
                <a:spcPts val="35"/>
              </a:spcBef>
            </a:pPr>
            <a:r>
              <a:rPr sz="800" spc="-10" dirty="0">
                <a:solidFill>
                  <a:srgbClr val="44536A"/>
                </a:solidFill>
                <a:latin typeface="Calibri"/>
                <a:cs typeface="Calibri"/>
              </a:rPr>
              <a:t>Application</a:t>
            </a:r>
            <a:r>
              <a:rPr sz="800" spc="45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800" dirty="0">
                <a:solidFill>
                  <a:srgbClr val="44536A"/>
                </a:solidFill>
                <a:latin typeface="Calibri"/>
                <a:cs typeface="Calibri"/>
              </a:rPr>
              <a:t>-</a:t>
            </a:r>
            <a:r>
              <a:rPr sz="800" spc="5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800" spc="-20" dirty="0">
                <a:solidFill>
                  <a:srgbClr val="44536A"/>
                </a:solidFill>
                <a:latin typeface="Calibri"/>
                <a:cs typeface="Calibri"/>
              </a:rPr>
              <a:t>8080</a:t>
            </a:r>
            <a:endParaRPr sz="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0"/>
              </a:spcBef>
            </a:pPr>
            <a:endParaRPr sz="800">
              <a:latin typeface="Calibri"/>
              <a:cs typeface="Calibri"/>
            </a:endParaRPr>
          </a:p>
          <a:p>
            <a:pPr marL="867410" algn="ctr">
              <a:lnSpc>
                <a:spcPct val="100000"/>
              </a:lnSpc>
            </a:pPr>
            <a:r>
              <a:rPr sz="1400" spc="-10" dirty="0">
                <a:solidFill>
                  <a:srgbClr val="44536A"/>
                </a:solidFill>
                <a:latin typeface="Calibri"/>
                <a:cs typeface="Calibri"/>
              </a:rPr>
              <a:t>Service</a:t>
            </a:r>
            <a:endParaRPr sz="1400">
              <a:latin typeface="Calibri"/>
              <a:cs typeface="Calibri"/>
            </a:endParaRPr>
          </a:p>
          <a:p>
            <a:pPr marL="864869" algn="ctr">
              <a:lnSpc>
                <a:spcPct val="100000"/>
              </a:lnSpc>
              <a:spcBef>
                <a:spcPts val="35"/>
              </a:spcBef>
            </a:pPr>
            <a:r>
              <a:rPr sz="800" dirty="0">
                <a:solidFill>
                  <a:srgbClr val="44536A"/>
                </a:solidFill>
                <a:latin typeface="Calibri"/>
                <a:cs typeface="Calibri"/>
              </a:rPr>
              <a:t>Database</a:t>
            </a:r>
            <a:r>
              <a:rPr sz="800" spc="-25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800" dirty="0">
                <a:solidFill>
                  <a:srgbClr val="44536A"/>
                </a:solidFill>
                <a:latin typeface="Calibri"/>
                <a:cs typeface="Calibri"/>
              </a:rPr>
              <a:t>-</a:t>
            </a:r>
            <a:r>
              <a:rPr sz="800" spc="-35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800" spc="-20" dirty="0">
                <a:solidFill>
                  <a:srgbClr val="44536A"/>
                </a:solidFill>
                <a:latin typeface="Calibri"/>
                <a:cs typeface="Calibri"/>
              </a:rPr>
              <a:t>5432</a:t>
            </a:r>
            <a:endParaRPr sz="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690"/>
              </a:spcBef>
            </a:pPr>
            <a:endParaRPr sz="800">
              <a:latin typeface="Calibri"/>
              <a:cs typeface="Calibri"/>
            </a:endParaRPr>
          </a:p>
          <a:p>
            <a:pPr marL="1137920">
              <a:lnSpc>
                <a:spcPct val="100000"/>
              </a:lnSpc>
              <a:spcBef>
                <a:spcPts val="5"/>
              </a:spcBef>
              <a:tabLst>
                <a:tab pos="3107055" algn="l"/>
                <a:tab pos="4638675" algn="l"/>
              </a:tabLst>
            </a:pP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Deployment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1800" spc="-15" baseline="2314" dirty="0">
                <a:solidFill>
                  <a:srgbClr val="44536A"/>
                </a:solidFill>
                <a:latin typeface="Calibri"/>
                <a:cs typeface="Calibri"/>
              </a:rPr>
              <a:t>Secrets</a:t>
            </a:r>
            <a:r>
              <a:rPr sz="1800" baseline="2314" dirty="0">
                <a:solidFill>
                  <a:srgbClr val="44536A"/>
                </a:solidFill>
                <a:latin typeface="Calibri"/>
                <a:cs typeface="Calibri"/>
              </a:rPr>
              <a:t>	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Deploy</a:t>
            </a:r>
            <a:endParaRPr sz="1400">
              <a:latin typeface="Calibri"/>
              <a:cs typeface="Calibri"/>
            </a:endParaRPr>
          </a:p>
          <a:p>
            <a:pPr marL="1348105">
              <a:lnSpc>
                <a:spcPct val="100000"/>
              </a:lnSpc>
              <a:spcBef>
                <a:spcPts val="35"/>
              </a:spcBef>
              <a:tabLst>
                <a:tab pos="3028950" algn="l"/>
                <a:tab pos="4888230" algn="l"/>
              </a:tabLst>
            </a:pPr>
            <a:r>
              <a:rPr sz="800" spc="-10" dirty="0">
                <a:solidFill>
                  <a:srgbClr val="FFFFFF"/>
                </a:solidFill>
                <a:latin typeface="Calibri"/>
                <a:cs typeface="Calibri"/>
              </a:rPr>
              <a:t>Application</a:t>
            </a:r>
            <a:r>
              <a:rPr sz="80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1200" baseline="6944" dirty="0">
                <a:solidFill>
                  <a:srgbClr val="44536A"/>
                </a:solidFill>
                <a:latin typeface="Calibri"/>
                <a:cs typeface="Calibri"/>
              </a:rPr>
              <a:t>DB</a:t>
            </a:r>
            <a:r>
              <a:rPr sz="1200" spc="-15" baseline="6944" dirty="0">
                <a:solidFill>
                  <a:srgbClr val="44536A"/>
                </a:solidFill>
                <a:latin typeface="Calibri"/>
                <a:cs typeface="Calibri"/>
              </a:rPr>
              <a:t> Credentials</a:t>
            </a:r>
            <a:r>
              <a:rPr sz="1200" baseline="6944" dirty="0">
                <a:solidFill>
                  <a:srgbClr val="44536A"/>
                </a:solidFill>
                <a:latin typeface="Calibri"/>
                <a:cs typeface="Calibri"/>
              </a:rPr>
              <a:t>	</a:t>
            </a:r>
            <a:r>
              <a:rPr sz="800" spc="-10" dirty="0">
                <a:solidFill>
                  <a:srgbClr val="FFFFFF"/>
                </a:solidFill>
                <a:latin typeface="Calibri"/>
                <a:cs typeface="Calibri"/>
              </a:rPr>
              <a:t>Databa</a:t>
            </a:r>
            <a:endParaRPr sz="8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8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8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35"/>
              </a:spcBef>
            </a:pPr>
            <a:endParaRPr sz="800">
              <a:latin typeface="Calibri"/>
              <a:cs typeface="Calibri"/>
            </a:endParaRPr>
          </a:p>
          <a:p>
            <a:pPr marL="1398270">
              <a:lnSpc>
                <a:spcPct val="100000"/>
              </a:lnSpc>
            </a:pP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Build</a:t>
            </a:r>
            <a:endParaRPr sz="1400">
              <a:latin typeface="Calibri"/>
              <a:cs typeface="Calibri"/>
            </a:endParaRPr>
          </a:p>
          <a:p>
            <a:pPr marL="1348105">
              <a:lnSpc>
                <a:spcPct val="100000"/>
              </a:lnSpc>
              <a:spcBef>
                <a:spcPts val="40"/>
              </a:spcBef>
            </a:pPr>
            <a:r>
              <a:rPr sz="800" spc="-10" dirty="0">
                <a:solidFill>
                  <a:srgbClr val="FFFFFF"/>
                </a:solidFill>
                <a:latin typeface="Calibri"/>
                <a:cs typeface="Calibri"/>
              </a:rPr>
              <a:t>Application</a:t>
            </a:r>
            <a:endParaRPr sz="8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8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8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855"/>
              </a:spcBef>
            </a:pPr>
            <a:endParaRPr sz="800">
              <a:latin typeface="Calibri"/>
              <a:cs typeface="Calibri"/>
            </a:endParaRPr>
          </a:p>
          <a:p>
            <a:pPr marL="1081405">
              <a:lnSpc>
                <a:spcPct val="100000"/>
              </a:lnSpc>
              <a:spcBef>
                <a:spcPts val="5"/>
              </a:spcBef>
            </a:pPr>
            <a:r>
              <a:rPr sz="1400" dirty="0">
                <a:solidFill>
                  <a:srgbClr val="44536A"/>
                </a:solidFill>
                <a:latin typeface="Calibri"/>
                <a:cs typeface="Calibri"/>
              </a:rPr>
              <a:t>Image</a:t>
            </a:r>
            <a:r>
              <a:rPr sz="1400" spc="-55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44536A"/>
                </a:solidFill>
                <a:latin typeface="Calibri"/>
                <a:cs typeface="Calibri"/>
              </a:rPr>
              <a:t>Stream</a:t>
            </a:r>
            <a:endParaRPr sz="1400">
              <a:latin typeface="Calibri"/>
              <a:cs typeface="Calibri"/>
            </a:endParaRPr>
          </a:p>
          <a:p>
            <a:pPr marL="1348740">
              <a:lnSpc>
                <a:spcPct val="100000"/>
              </a:lnSpc>
              <a:spcBef>
                <a:spcPts val="35"/>
              </a:spcBef>
            </a:pPr>
            <a:r>
              <a:rPr sz="800" spc="-10" dirty="0">
                <a:solidFill>
                  <a:srgbClr val="44536A"/>
                </a:solidFill>
                <a:latin typeface="Calibri"/>
                <a:cs typeface="Calibri"/>
              </a:rPr>
              <a:t>Application</a:t>
            </a:r>
            <a:endParaRPr sz="800">
              <a:latin typeface="Calibri"/>
              <a:cs typeface="Calibri"/>
            </a:endParaRPr>
          </a:p>
        </p:txBody>
      </p:sp>
      <p:pic>
        <p:nvPicPr>
          <p:cNvPr id="16" name="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306128" y="4410126"/>
            <a:ext cx="126570" cy="170672"/>
          </a:xfrm>
          <a:prstGeom prst="rect">
            <a:avLst/>
          </a:prstGeom>
        </p:spPr>
      </p:pic>
      <p:grpSp>
        <p:nvGrpSpPr>
          <p:cNvPr id="17" name="object 17"/>
          <p:cNvGrpSpPr/>
          <p:nvPr/>
        </p:nvGrpSpPr>
        <p:grpSpPr>
          <a:xfrm>
            <a:off x="1718817" y="5871717"/>
            <a:ext cx="1584325" cy="549275"/>
            <a:chOff x="1718817" y="5871717"/>
            <a:chExt cx="1584325" cy="549275"/>
          </a:xfrm>
        </p:grpSpPr>
        <p:sp>
          <p:nvSpPr>
            <p:cNvPr id="18" name="object 18"/>
            <p:cNvSpPr/>
            <p:nvPr/>
          </p:nvSpPr>
          <p:spPr>
            <a:xfrm>
              <a:off x="1725167" y="5878067"/>
              <a:ext cx="1571625" cy="536575"/>
            </a:xfrm>
            <a:custGeom>
              <a:avLst/>
              <a:gdLst/>
              <a:ahLst/>
              <a:cxnLst/>
              <a:rect l="l" t="t" r="r" b="b"/>
              <a:pathLst>
                <a:path w="1571625" h="536575">
                  <a:moveTo>
                    <a:pt x="0" y="89407"/>
                  </a:moveTo>
                  <a:lnTo>
                    <a:pt x="7022" y="54606"/>
                  </a:lnTo>
                  <a:lnTo>
                    <a:pt x="26177" y="26187"/>
                  </a:lnTo>
                  <a:lnTo>
                    <a:pt x="54596" y="7026"/>
                  </a:lnTo>
                  <a:lnTo>
                    <a:pt x="89407" y="0"/>
                  </a:lnTo>
                  <a:lnTo>
                    <a:pt x="1481836" y="0"/>
                  </a:lnTo>
                  <a:lnTo>
                    <a:pt x="1516647" y="7026"/>
                  </a:lnTo>
                  <a:lnTo>
                    <a:pt x="1545066" y="26187"/>
                  </a:lnTo>
                  <a:lnTo>
                    <a:pt x="1564221" y="54606"/>
                  </a:lnTo>
                  <a:lnTo>
                    <a:pt x="1571244" y="89407"/>
                  </a:lnTo>
                  <a:lnTo>
                    <a:pt x="1571244" y="447039"/>
                  </a:lnTo>
                  <a:lnTo>
                    <a:pt x="1564221" y="481841"/>
                  </a:lnTo>
                  <a:lnTo>
                    <a:pt x="1545066" y="510260"/>
                  </a:lnTo>
                  <a:lnTo>
                    <a:pt x="1516647" y="529421"/>
                  </a:lnTo>
                  <a:lnTo>
                    <a:pt x="1481836" y="536447"/>
                  </a:lnTo>
                  <a:lnTo>
                    <a:pt x="89407" y="536447"/>
                  </a:lnTo>
                  <a:lnTo>
                    <a:pt x="54596" y="529421"/>
                  </a:lnTo>
                  <a:lnTo>
                    <a:pt x="26177" y="510260"/>
                  </a:lnTo>
                  <a:lnTo>
                    <a:pt x="7022" y="481841"/>
                  </a:lnTo>
                  <a:lnTo>
                    <a:pt x="0" y="447039"/>
                  </a:lnTo>
                  <a:lnTo>
                    <a:pt x="0" y="89407"/>
                  </a:lnTo>
                  <a:close/>
                </a:path>
              </a:pathLst>
            </a:custGeom>
            <a:ln w="12700">
              <a:solidFill>
                <a:srgbClr val="EE5250"/>
              </a:solidFill>
              <a:prstDash val="lgDash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93370" y="6203713"/>
              <a:ext cx="158495" cy="189337"/>
            </a:xfrm>
            <a:prstGeom prst="rect">
              <a:avLst/>
            </a:prstGeom>
          </p:spPr>
        </p:pic>
      </p:grpSp>
      <p:grpSp>
        <p:nvGrpSpPr>
          <p:cNvPr id="20" name="object 20"/>
          <p:cNvGrpSpPr/>
          <p:nvPr/>
        </p:nvGrpSpPr>
        <p:grpSpPr>
          <a:xfrm>
            <a:off x="1718817" y="3079750"/>
            <a:ext cx="1584325" cy="442595"/>
            <a:chOff x="1718817" y="3079750"/>
            <a:chExt cx="1584325" cy="442595"/>
          </a:xfrm>
        </p:grpSpPr>
        <p:sp>
          <p:nvSpPr>
            <p:cNvPr id="21" name="object 21"/>
            <p:cNvSpPr/>
            <p:nvPr/>
          </p:nvSpPr>
          <p:spPr>
            <a:xfrm>
              <a:off x="1725167" y="3086100"/>
              <a:ext cx="1571625" cy="429895"/>
            </a:xfrm>
            <a:custGeom>
              <a:avLst/>
              <a:gdLst/>
              <a:ahLst/>
              <a:cxnLst/>
              <a:rect l="l" t="t" r="r" b="b"/>
              <a:pathLst>
                <a:path w="1571625" h="429895">
                  <a:moveTo>
                    <a:pt x="0" y="71627"/>
                  </a:moveTo>
                  <a:lnTo>
                    <a:pt x="5637" y="43773"/>
                  </a:lnTo>
                  <a:lnTo>
                    <a:pt x="21002" y="21002"/>
                  </a:lnTo>
                  <a:lnTo>
                    <a:pt x="43773" y="5637"/>
                  </a:lnTo>
                  <a:lnTo>
                    <a:pt x="71627" y="0"/>
                  </a:lnTo>
                  <a:lnTo>
                    <a:pt x="1499615" y="0"/>
                  </a:lnTo>
                  <a:lnTo>
                    <a:pt x="1527470" y="5637"/>
                  </a:lnTo>
                  <a:lnTo>
                    <a:pt x="1550241" y="21002"/>
                  </a:lnTo>
                  <a:lnTo>
                    <a:pt x="1565606" y="43773"/>
                  </a:lnTo>
                  <a:lnTo>
                    <a:pt x="1571244" y="71627"/>
                  </a:lnTo>
                  <a:lnTo>
                    <a:pt x="1571244" y="358139"/>
                  </a:lnTo>
                  <a:lnTo>
                    <a:pt x="1565606" y="385994"/>
                  </a:lnTo>
                  <a:lnTo>
                    <a:pt x="1550241" y="408765"/>
                  </a:lnTo>
                  <a:lnTo>
                    <a:pt x="1527470" y="424130"/>
                  </a:lnTo>
                  <a:lnTo>
                    <a:pt x="1499615" y="429767"/>
                  </a:lnTo>
                  <a:lnTo>
                    <a:pt x="71627" y="429767"/>
                  </a:lnTo>
                  <a:lnTo>
                    <a:pt x="43773" y="424130"/>
                  </a:lnTo>
                  <a:lnTo>
                    <a:pt x="21002" y="408765"/>
                  </a:lnTo>
                  <a:lnTo>
                    <a:pt x="5637" y="385994"/>
                  </a:lnTo>
                  <a:lnTo>
                    <a:pt x="0" y="358139"/>
                  </a:lnTo>
                  <a:lnTo>
                    <a:pt x="0" y="71627"/>
                  </a:lnTo>
                  <a:close/>
                </a:path>
              </a:pathLst>
            </a:custGeom>
            <a:ln w="12699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809470" y="3252888"/>
              <a:ext cx="228600" cy="193675"/>
            </a:xfrm>
            <a:custGeom>
              <a:avLst/>
              <a:gdLst/>
              <a:ahLst/>
              <a:cxnLst/>
              <a:rect l="l" t="t" r="r" b="b"/>
              <a:pathLst>
                <a:path w="228600" h="193675">
                  <a:moveTo>
                    <a:pt x="57137" y="153492"/>
                  </a:moveTo>
                  <a:lnTo>
                    <a:pt x="0" y="153492"/>
                  </a:lnTo>
                  <a:lnTo>
                    <a:pt x="0" y="193281"/>
                  </a:lnTo>
                  <a:lnTo>
                    <a:pt x="57137" y="193281"/>
                  </a:lnTo>
                  <a:lnTo>
                    <a:pt x="57137" y="153492"/>
                  </a:lnTo>
                  <a:close/>
                </a:path>
                <a:path w="228600" h="193675">
                  <a:moveTo>
                    <a:pt x="142836" y="153492"/>
                  </a:moveTo>
                  <a:lnTo>
                    <a:pt x="85699" y="153492"/>
                  </a:lnTo>
                  <a:lnTo>
                    <a:pt x="85699" y="193281"/>
                  </a:lnTo>
                  <a:lnTo>
                    <a:pt x="142836" y="193281"/>
                  </a:lnTo>
                  <a:lnTo>
                    <a:pt x="142836" y="153492"/>
                  </a:lnTo>
                  <a:close/>
                </a:path>
                <a:path w="228600" h="193675">
                  <a:moveTo>
                    <a:pt x="142836" y="0"/>
                  </a:moveTo>
                  <a:lnTo>
                    <a:pt x="85699" y="0"/>
                  </a:lnTo>
                  <a:lnTo>
                    <a:pt x="85699" y="39789"/>
                  </a:lnTo>
                  <a:lnTo>
                    <a:pt x="142836" y="39789"/>
                  </a:lnTo>
                  <a:lnTo>
                    <a:pt x="142836" y="0"/>
                  </a:lnTo>
                  <a:close/>
                </a:path>
                <a:path w="228600" h="193675">
                  <a:moveTo>
                    <a:pt x="205676" y="90868"/>
                  </a:moveTo>
                  <a:lnTo>
                    <a:pt x="119976" y="90868"/>
                  </a:lnTo>
                  <a:lnTo>
                    <a:pt x="119976" y="51600"/>
                  </a:lnTo>
                  <a:lnTo>
                    <a:pt x="108546" y="51600"/>
                  </a:lnTo>
                  <a:lnTo>
                    <a:pt x="108546" y="90868"/>
                  </a:lnTo>
                  <a:lnTo>
                    <a:pt x="22860" y="90868"/>
                  </a:lnTo>
                  <a:lnTo>
                    <a:pt x="22860" y="102273"/>
                  </a:lnTo>
                  <a:lnTo>
                    <a:pt x="22860" y="141554"/>
                  </a:lnTo>
                  <a:lnTo>
                    <a:pt x="34277" y="141554"/>
                  </a:lnTo>
                  <a:lnTo>
                    <a:pt x="34277" y="102273"/>
                  </a:lnTo>
                  <a:lnTo>
                    <a:pt x="108546" y="102273"/>
                  </a:lnTo>
                  <a:lnTo>
                    <a:pt x="108546" y="141554"/>
                  </a:lnTo>
                  <a:lnTo>
                    <a:pt x="119976" y="141554"/>
                  </a:lnTo>
                  <a:lnTo>
                    <a:pt x="119976" y="102273"/>
                  </a:lnTo>
                  <a:lnTo>
                    <a:pt x="194246" y="102273"/>
                  </a:lnTo>
                  <a:lnTo>
                    <a:pt x="194246" y="141554"/>
                  </a:lnTo>
                  <a:lnTo>
                    <a:pt x="205676" y="141554"/>
                  </a:lnTo>
                  <a:lnTo>
                    <a:pt x="205676" y="102273"/>
                  </a:lnTo>
                  <a:lnTo>
                    <a:pt x="205676" y="90868"/>
                  </a:lnTo>
                  <a:close/>
                </a:path>
                <a:path w="228600" h="193675">
                  <a:moveTo>
                    <a:pt x="228523" y="153492"/>
                  </a:moveTo>
                  <a:lnTo>
                    <a:pt x="171399" y="153492"/>
                  </a:lnTo>
                  <a:lnTo>
                    <a:pt x="171399" y="193281"/>
                  </a:lnTo>
                  <a:lnTo>
                    <a:pt x="228523" y="193281"/>
                  </a:lnTo>
                  <a:lnTo>
                    <a:pt x="228523" y="153492"/>
                  </a:lnTo>
                  <a:close/>
                </a:path>
              </a:pathLst>
            </a:custGeom>
            <a:solidFill>
              <a:srgbClr val="4453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3" name="object 23"/>
          <p:cNvGrpSpPr/>
          <p:nvPr/>
        </p:nvGrpSpPr>
        <p:grpSpPr>
          <a:xfrm>
            <a:off x="1665732" y="4893538"/>
            <a:ext cx="1685925" cy="649605"/>
            <a:chOff x="1665732" y="4893538"/>
            <a:chExt cx="1685925" cy="649605"/>
          </a:xfrm>
        </p:grpSpPr>
        <p:pic>
          <p:nvPicPr>
            <p:cNvPr id="24" name="object 2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65732" y="4893538"/>
              <a:ext cx="1685544" cy="649249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157984" y="4939296"/>
              <a:ext cx="702538" cy="563867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725168" y="4933187"/>
              <a:ext cx="1571244" cy="536448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776418" y="5214596"/>
              <a:ext cx="237290" cy="237072"/>
            </a:xfrm>
            <a:prstGeom prst="rect">
              <a:avLst/>
            </a:prstGeom>
          </p:spPr>
        </p:pic>
      </p:grpSp>
      <p:grpSp>
        <p:nvGrpSpPr>
          <p:cNvPr id="28" name="object 28"/>
          <p:cNvGrpSpPr/>
          <p:nvPr/>
        </p:nvGrpSpPr>
        <p:grpSpPr>
          <a:xfrm>
            <a:off x="1665732" y="2037562"/>
            <a:ext cx="1685925" cy="649605"/>
            <a:chOff x="1665732" y="2037562"/>
            <a:chExt cx="1685925" cy="649605"/>
          </a:xfrm>
        </p:grpSpPr>
        <p:pic>
          <p:nvPicPr>
            <p:cNvPr id="29" name="object 2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65732" y="2037562"/>
              <a:ext cx="1685544" cy="649249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013204" y="2083320"/>
              <a:ext cx="990612" cy="563867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725168" y="2077212"/>
              <a:ext cx="1571244" cy="536448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758771" y="2310653"/>
              <a:ext cx="249307" cy="250640"/>
            </a:xfrm>
            <a:prstGeom prst="rect">
              <a:avLst/>
            </a:prstGeom>
          </p:spPr>
        </p:pic>
      </p:grpSp>
      <p:grpSp>
        <p:nvGrpSpPr>
          <p:cNvPr id="33" name="object 33"/>
          <p:cNvGrpSpPr/>
          <p:nvPr/>
        </p:nvGrpSpPr>
        <p:grpSpPr>
          <a:xfrm>
            <a:off x="1665732" y="4040098"/>
            <a:ext cx="1685925" cy="649605"/>
            <a:chOff x="1665732" y="4040098"/>
            <a:chExt cx="1685925" cy="649605"/>
          </a:xfrm>
        </p:grpSpPr>
        <p:pic>
          <p:nvPicPr>
            <p:cNvPr id="34" name="object 3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65732" y="4040098"/>
              <a:ext cx="1685544" cy="649249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901952" y="4085856"/>
              <a:ext cx="1214615" cy="563867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25168" y="4079748"/>
              <a:ext cx="1571244" cy="536447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725168" y="4378452"/>
              <a:ext cx="316992" cy="256031"/>
            </a:xfrm>
            <a:prstGeom prst="rect">
              <a:avLst/>
            </a:prstGeom>
          </p:spPr>
        </p:pic>
      </p:grpSp>
      <p:sp>
        <p:nvSpPr>
          <p:cNvPr id="38" name="object 38"/>
          <p:cNvSpPr/>
          <p:nvPr/>
        </p:nvSpPr>
        <p:spPr>
          <a:xfrm>
            <a:off x="2511551" y="5469635"/>
            <a:ext cx="0" cy="408940"/>
          </a:xfrm>
          <a:custGeom>
            <a:avLst/>
            <a:gdLst/>
            <a:ahLst/>
            <a:cxnLst/>
            <a:rect l="l" t="t" r="r" b="b"/>
            <a:pathLst>
              <a:path h="408939">
                <a:moveTo>
                  <a:pt x="0" y="0"/>
                </a:moveTo>
                <a:lnTo>
                  <a:pt x="0" y="408901"/>
                </a:lnTo>
              </a:path>
            </a:pathLst>
          </a:custGeom>
          <a:ln w="6350">
            <a:solidFill>
              <a:srgbClr val="EE5250"/>
            </a:solidFill>
            <a:prstDash val="sysDashDot"/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9" name="object 39"/>
          <p:cNvGrpSpPr/>
          <p:nvPr/>
        </p:nvGrpSpPr>
        <p:grpSpPr>
          <a:xfrm>
            <a:off x="3468370" y="3575050"/>
            <a:ext cx="1585595" cy="442595"/>
            <a:chOff x="3468370" y="3575050"/>
            <a:chExt cx="1585595" cy="442595"/>
          </a:xfrm>
        </p:grpSpPr>
        <p:sp>
          <p:nvSpPr>
            <p:cNvPr id="40" name="object 40"/>
            <p:cNvSpPr/>
            <p:nvPr/>
          </p:nvSpPr>
          <p:spPr>
            <a:xfrm>
              <a:off x="3474720" y="3581400"/>
              <a:ext cx="1572895" cy="429895"/>
            </a:xfrm>
            <a:custGeom>
              <a:avLst/>
              <a:gdLst/>
              <a:ahLst/>
              <a:cxnLst/>
              <a:rect l="l" t="t" r="r" b="b"/>
              <a:pathLst>
                <a:path w="1572895" h="429895">
                  <a:moveTo>
                    <a:pt x="0" y="71627"/>
                  </a:moveTo>
                  <a:lnTo>
                    <a:pt x="5637" y="43773"/>
                  </a:lnTo>
                  <a:lnTo>
                    <a:pt x="21002" y="21002"/>
                  </a:lnTo>
                  <a:lnTo>
                    <a:pt x="43773" y="5637"/>
                  </a:lnTo>
                  <a:lnTo>
                    <a:pt x="71627" y="0"/>
                  </a:lnTo>
                  <a:lnTo>
                    <a:pt x="1501139" y="0"/>
                  </a:lnTo>
                  <a:lnTo>
                    <a:pt x="1528994" y="5637"/>
                  </a:lnTo>
                  <a:lnTo>
                    <a:pt x="1551765" y="21002"/>
                  </a:lnTo>
                  <a:lnTo>
                    <a:pt x="1567130" y="43773"/>
                  </a:lnTo>
                  <a:lnTo>
                    <a:pt x="1572767" y="71627"/>
                  </a:lnTo>
                  <a:lnTo>
                    <a:pt x="1572767" y="358139"/>
                  </a:lnTo>
                  <a:lnTo>
                    <a:pt x="1567130" y="385994"/>
                  </a:lnTo>
                  <a:lnTo>
                    <a:pt x="1551765" y="408765"/>
                  </a:lnTo>
                  <a:lnTo>
                    <a:pt x="1528994" y="424130"/>
                  </a:lnTo>
                  <a:lnTo>
                    <a:pt x="1501139" y="429768"/>
                  </a:lnTo>
                  <a:lnTo>
                    <a:pt x="71627" y="429768"/>
                  </a:lnTo>
                  <a:lnTo>
                    <a:pt x="43773" y="424130"/>
                  </a:lnTo>
                  <a:lnTo>
                    <a:pt x="21002" y="408765"/>
                  </a:lnTo>
                  <a:lnTo>
                    <a:pt x="5637" y="385994"/>
                  </a:lnTo>
                  <a:lnTo>
                    <a:pt x="0" y="358139"/>
                  </a:lnTo>
                  <a:lnTo>
                    <a:pt x="0" y="71627"/>
                  </a:lnTo>
                  <a:close/>
                </a:path>
              </a:pathLst>
            </a:custGeom>
            <a:ln w="12700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3563467" y="3768000"/>
              <a:ext cx="227329" cy="193675"/>
            </a:xfrm>
            <a:custGeom>
              <a:avLst/>
              <a:gdLst/>
              <a:ahLst/>
              <a:cxnLst/>
              <a:rect l="l" t="t" r="r" b="b"/>
              <a:pathLst>
                <a:path w="227329" h="193675">
                  <a:moveTo>
                    <a:pt x="56807" y="153492"/>
                  </a:moveTo>
                  <a:lnTo>
                    <a:pt x="0" y="153492"/>
                  </a:lnTo>
                  <a:lnTo>
                    <a:pt x="0" y="193281"/>
                  </a:lnTo>
                  <a:lnTo>
                    <a:pt x="56807" y="193281"/>
                  </a:lnTo>
                  <a:lnTo>
                    <a:pt x="56807" y="153492"/>
                  </a:lnTo>
                  <a:close/>
                </a:path>
                <a:path w="227329" h="193675">
                  <a:moveTo>
                    <a:pt x="142036" y="153492"/>
                  </a:moveTo>
                  <a:lnTo>
                    <a:pt x="85217" y="153492"/>
                  </a:lnTo>
                  <a:lnTo>
                    <a:pt x="85217" y="193281"/>
                  </a:lnTo>
                  <a:lnTo>
                    <a:pt x="142036" y="193281"/>
                  </a:lnTo>
                  <a:lnTo>
                    <a:pt x="142036" y="153492"/>
                  </a:lnTo>
                  <a:close/>
                </a:path>
                <a:path w="227329" h="193675">
                  <a:moveTo>
                    <a:pt x="142036" y="0"/>
                  </a:moveTo>
                  <a:lnTo>
                    <a:pt x="85217" y="0"/>
                  </a:lnTo>
                  <a:lnTo>
                    <a:pt x="85217" y="39789"/>
                  </a:lnTo>
                  <a:lnTo>
                    <a:pt x="142036" y="39789"/>
                  </a:lnTo>
                  <a:lnTo>
                    <a:pt x="142036" y="0"/>
                  </a:lnTo>
                  <a:close/>
                </a:path>
                <a:path w="227329" h="193675">
                  <a:moveTo>
                    <a:pt x="204546" y="90474"/>
                  </a:moveTo>
                  <a:lnTo>
                    <a:pt x="119316" y="90474"/>
                  </a:lnTo>
                  <a:lnTo>
                    <a:pt x="119316" y="51104"/>
                  </a:lnTo>
                  <a:lnTo>
                    <a:pt x="107950" y="51104"/>
                  </a:lnTo>
                  <a:lnTo>
                    <a:pt x="107950" y="90474"/>
                  </a:lnTo>
                  <a:lnTo>
                    <a:pt x="22720" y="90474"/>
                  </a:lnTo>
                  <a:lnTo>
                    <a:pt x="22720" y="101917"/>
                  </a:lnTo>
                  <a:lnTo>
                    <a:pt x="22720" y="142570"/>
                  </a:lnTo>
                  <a:lnTo>
                    <a:pt x="34086" y="142570"/>
                  </a:lnTo>
                  <a:lnTo>
                    <a:pt x="34086" y="101917"/>
                  </a:lnTo>
                  <a:lnTo>
                    <a:pt x="107950" y="101917"/>
                  </a:lnTo>
                  <a:lnTo>
                    <a:pt x="107950" y="142570"/>
                  </a:lnTo>
                  <a:lnTo>
                    <a:pt x="119316" y="142570"/>
                  </a:lnTo>
                  <a:lnTo>
                    <a:pt x="119316" y="101917"/>
                  </a:lnTo>
                  <a:lnTo>
                    <a:pt x="193179" y="101917"/>
                  </a:lnTo>
                  <a:lnTo>
                    <a:pt x="193179" y="142570"/>
                  </a:lnTo>
                  <a:lnTo>
                    <a:pt x="204546" y="142570"/>
                  </a:lnTo>
                  <a:lnTo>
                    <a:pt x="204546" y="101917"/>
                  </a:lnTo>
                  <a:lnTo>
                    <a:pt x="204546" y="90474"/>
                  </a:lnTo>
                  <a:close/>
                </a:path>
                <a:path w="227329" h="193675">
                  <a:moveTo>
                    <a:pt x="227266" y="153492"/>
                  </a:moveTo>
                  <a:lnTo>
                    <a:pt x="170446" y="153492"/>
                  </a:lnTo>
                  <a:lnTo>
                    <a:pt x="170446" y="193281"/>
                  </a:lnTo>
                  <a:lnTo>
                    <a:pt x="227266" y="193281"/>
                  </a:lnTo>
                  <a:lnTo>
                    <a:pt x="227266" y="153492"/>
                  </a:lnTo>
                  <a:close/>
                </a:path>
              </a:pathLst>
            </a:custGeom>
            <a:solidFill>
              <a:srgbClr val="4453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2" name="object 42"/>
          <p:cNvGrpSpPr/>
          <p:nvPr/>
        </p:nvGrpSpPr>
        <p:grpSpPr>
          <a:xfrm>
            <a:off x="3302253" y="4178553"/>
            <a:ext cx="1919605" cy="339090"/>
            <a:chOff x="3302253" y="4178553"/>
            <a:chExt cx="1919605" cy="339090"/>
          </a:xfrm>
        </p:grpSpPr>
        <p:sp>
          <p:nvSpPr>
            <p:cNvPr id="43" name="object 43"/>
            <p:cNvSpPr/>
            <p:nvPr/>
          </p:nvSpPr>
          <p:spPr>
            <a:xfrm>
              <a:off x="3308603" y="4184903"/>
              <a:ext cx="1906905" cy="326390"/>
            </a:xfrm>
            <a:custGeom>
              <a:avLst/>
              <a:gdLst/>
              <a:ahLst/>
              <a:cxnLst/>
              <a:rect l="l" t="t" r="r" b="b"/>
              <a:pathLst>
                <a:path w="1906904" h="326389">
                  <a:moveTo>
                    <a:pt x="1411986" y="0"/>
                  </a:moveTo>
                  <a:lnTo>
                    <a:pt x="494538" y="0"/>
                  </a:lnTo>
                  <a:lnTo>
                    <a:pt x="494538" y="122301"/>
                  </a:lnTo>
                  <a:lnTo>
                    <a:pt x="81534" y="122301"/>
                  </a:lnTo>
                  <a:lnTo>
                    <a:pt x="81534" y="81534"/>
                  </a:lnTo>
                  <a:lnTo>
                    <a:pt x="0" y="163068"/>
                  </a:lnTo>
                  <a:lnTo>
                    <a:pt x="81534" y="244602"/>
                  </a:lnTo>
                  <a:lnTo>
                    <a:pt x="81534" y="203835"/>
                  </a:lnTo>
                  <a:lnTo>
                    <a:pt x="494538" y="203835"/>
                  </a:lnTo>
                  <a:lnTo>
                    <a:pt x="494538" y="326136"/>
                  </a:lnTo>
                  <a:lnTo>
                    <a:pt x="1411986" y="326136"/>
                  </a:lnTo>
                  <a:lnTo>
                    <a:pt x="1411986" y="203835"/>
                  </a:lnTo>
                  <a:lnTo>
                    <a:pt x="1824990" y="203835"/>
                  </a:lnTo>
                  <a:lnTo>
                    <a:pt x="1824990" y="244602"/>
                  </a:lnTo>
                  <a:lnTo>
                    <a:pt x="1906524" y="163068"/>
                  </a:lnTo>
                  <a:lnTo>
                    <a:pt x="1824990" y="81534"/>
                  </a:lnTo>
                  <a:lnTo>
                    <a:pt x="1824990" y="122301"/>
                  </a:lnTo>
                  <a:lnTo>
                    <a:pt x="1411986" y="122301"/>
                  </a:lnTo>
                  <a:lnTo>
                    <a:pt x="141198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3308603" y="4184903"/>
              <a:ext cx="1906905" cy="326390"/>
            </a:xfrm>
            <a:custGeom>
              <a:avLst/>
              <a:gdLst/>
              <a:ahLst/>
              <a:cxnLst/>
              <a:rect l="l" t="t" r="r" b="b"/>
              <a:pathLst>
                <a:path w="1906904" h="326389">
                  <a:moveTo>
                    <a:pt x="0" y="163068"/>
                  </a:moveTo>
                  <a:lnTo>
                    <a:pt x="81534" y="81534"/>
                  </a:lnTo>
                  <a:lnTo>
                    <a:pt x="81534" y="122301"/>
                  </a:lnTo>
                  <a:lnTo>
                    <a:pt x="494538" y="122301"/>
                  </a:lnTo>
                  <a:lnTo>
                    <a:pt x="494538" y="0"/>
                  </a:lnTo>
                  <a:lnTo>
                    <a:pt x="1411986" y="0"/>
                  </a:lnTo>
                  <a:lnTo>
                    <a:pt x="1411986" y="122301"/>
                  </a:lnTo>
                  <a:lnTo>
                    <a:pt x="1824990" y="122301"/>
                  </a:lnTo>
                  <a:lnTo>
                    <a:pt x="1824990" y="81534"/>
                  </a:lnTo>
                  <a:lnTo>
                    <a:pt x="1906524" y="163068"/>
                  </a:lnTo>
                  <a:lnTo>
                    <a:pt x="1824990" y="244602"/>
                  </a:lnTo>
                  <a:lnTo>
                    <a:pt x="1824990" y="203835"/>
                  </a:lnTo>
                  <a:lnTo>
                    <a:pt x="1411986" y="203835"/>
                  </a:lnTo>
                  <a:lnTo>
                    <a:pt x="1411986" y="326136"/>
                  </a:lnTo>
                  <a:lnTo>
                    <a:pt x="494538" y="326136"/>
                  </a:lnTo>
                  <a:lnTo>
                    <a:pt x="494538" y="203835"/>
                  </a:lnTo>
                  <a:lnTo>
                    <a:pt x="81534" y="203835"/>
                  </a:lnTo>
                  <a:lnTo>
                    <a:pt x="81534" y="244602"/>
                  </a:lnTo>
                  <a:lnTo>
                    <a:pt x="0" y="163068"/>
                  </a:lnTo>
                  <a:close/>
                </a:path>
              </a:pathLst>
            </a:custGeom>
            <a:ln w="12700">
              <a:solidFill>
                <a:srgbClr val="F44336"/>
              </a:solidFill>
              <a:prstDash val="lgDash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45" name="object 45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3818258" y="4208812"/>
            <a:ext cx="211326" cy="100915"/>
          </a:xfrm>
          <a:prstGeom prst="rect">
            <a:avLst/>
          </a:prstGeom>
        </p:spPr>
      </p:pic>
      <p:sp>
        <p:nvSpPr>
          <p:cNvPr id="46" name="object 46"/>
          <p:cNvSpPr/>
          <p:nvPr/>
        </p:nvSpPr>
        <p:spPr>
          <a:xfrm>
            <a:off x="5047488" y="3796284"/>
            <a:ext cx="964565" cy="283845"/>
          </a:xfrm>
          <a:custGeom>
            <a:avLst/>
            <a:gdLst/>
            <a:ahLst/>
            <a:cxnLst/>
            <a:rect l="l" t="t" r="r" b="b"/>
            <a:pathLst>
              <a:path w="964564" h="283845">
                <a:moveTo>
                  <a:pt x="964184" y="283718"/>
                </a:moveTo>
                <a:lnTo>
                  <a:pt x="964184" y="0"/>
                </a:lnTo>
                <a:lnTo>
                  <a:pt x="0" y="0"/>
                </a:lnTo>
              </a:path>
            </a:pathLst>
          </a:custGeom>
          <a:ln w="6350">
            <a:solidFill>
              <a:srgbClr val="44536A"/>
            </a:solidFill>
            <a:prstDash val="sysDashDot"/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7" name="object 47"/>
          <p:cNvGrpSpPr/>
          <p:nvPr/>
        </p:nvGrpSpPr>
        <p:grpSpPr>
          <a:xfrm>
            <a:off x="2508376" y="3515867"/>
            <a:ext cx="970915" cy="567690"/>
            <a:chOff x="2508376" y="3515867"/>
            <a:chExt cx="970915" cy="567690"/>
          </a:xfrm>
        </p:grpSpPr>
        <p:sp>
          <p:nvSpPr>
            <p:cNvPr id="48" name="object 48"/>
            <p:cNvSpPr/>
            <p:nvPr/>
          </p:nvSpPr>
          <p:spPr>
            <a:xfrm>
              <a:off x="2511551" y="3796283"/>
              <a:ext cx="964565" cy="283845"/>
            </a:xfrm>
            <a:custGeom>
              <a:avLst/>
              <a:gdLst/>
              <a:ahLst/>
              <a:cxnLst/>
              <a:rect l="l" t="t" r="r" b="b"/>
              <a:pathLst>
                <a:path w="964564" h="283845">
                  <a:moveTo>
                    <a:pt x="964184" y="0"/>
                  </a:moveTo>
                  <a:lnTo>
                    <a:pt x="0" y="0"/>
                  </a:lnTo>
                  <a:lnTo>
                    <a:pt x="0" y="283718"/>
                  </a:lnTo>
                </a:path>
              </a:pathLst>
            </a:custGeom>
            <a:ln w="6350">
              <a:solidFill>
                <a:srgbClr val="44536A"/>
              </a:solidFill>
              <a:prstDash val="sysDash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2511551" y="3515867"/>
              <a:ext cx="0" cy="563880"/>
            </a:xfrm>
            <a:custGeom>
              <a:avLst/>
              <a:gdLst/>
              <a:ahLst/>
              <a:cxnLst/>
              <a:rect l="l" t="t" r="r" b="b"/>
              <a:pathLst>
                <a:path h="563879">
                  <a:moveTo>
                    <a:pt x="0" y="0"/>
                  </a:moveTo>
                  <a:lnTo>
                    <a:pt x="0" y="281686"/>
                  </a:lnTo>
                  <a:lnTo>
                    <a:pt x="0" y="563372"/>
                  </a:lnTo>
                </a:path>
              </a:pathLst>
            </a:custGeom>
            <a:ln w="6350">
              <a:solidFill>
                <a:srgbClr val="44536A"/>
              </a:solidFill>
              <a:prstDash val="sysDash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0" name="object 50"/>
          <p:cNvSpPr/>
          <p:nvPr/>
        </p:nvSpPr>
        <p:spPr>
          <a:xfrm>
            <a:off x="2511551" y="2613660"/>
            <a:ext cx="0" cy="473075"/>
          </a:xfrm>
          <a:custGeom>
            <a:avLst/>
            <a:gdLst/>
            <a:ahLst/>
            <a:cxnLst/>
            <a:rect l="l" t="t" r="r" b="b"/>
            <a:pathLst>
              <a:path h="473075">
                <a:moveTo>
                  <a:pt x="0" y="0"/>
                </a:moveTo>
                <a:lnTo>
                  <a:pt x="0" y="236219"/>
                </a:lnTo>
                <a:lnTo>
                  <a:pt x="0" y="472566"/>
                </a:lnTo>
              </a:path>
            </a:pathLst>
          </a:custGeom>
          <a:ln w="6350">
            <a:solidFill>
              <a:srgbClr val="44536A"/>
            </a:solidFill>
            <a:prstDash val="sysDash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2511551" y="4616196"/>
            <a:ext cx="0" cy="317500"/>
          </a:xfrm>
          <a:custGeom>
            <a:avLst/>
            <a:gdLst/>
            <a:ahLst/>
            <a:cxnLst/>
            <a:rect l="l" t="t" r="r" b="b"/>
            <a:pathLst>
              <a:path h="317500">
                <a:moveTo>
                  <a:pt x="0" y="0"/>
                </a:moveTo>
                <a:lnTo>
                  <a:pt x="0" y="317245"/>
                </a:lnTo>
              </a:path>
            </a:pathLst>
          </a:custGeom>
          <a:ln w="6350">
            <a:solidFill>
              <a:srgbClr val="EE5250"/>
            </a:solidFill>
            <a:prstDash val="sysDash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5754623" y="2191511"/>
            <a:ext cx="256540" cy="0"/>
          </a:xfrm>
          <a:custGeom>
            <a:avLst/>
            <a:gdLst/>
            <a:ahLst/>
            <a:cxnLst/>
            <a:rect l="l" t="t" r="r" b="b"/>
            <a:pathLst>
              <a:path w="256539">
                <a:moveTo>
                  <a:pt x="0" y="0"/>
                </a:moveTo>
                <a:lnTo>
                  <a:pt x="256539" y="0"/>
                </a:lnTo>
              </a:path>
            </a:pathLst>
          </a:custGeom>
          <a:ln w="6350">
            <a:solidFill>
              <a:srgbClr val="4453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6152388" y="2191511"/>
            <a:ext cx="689610" cy="0"/>
          </a:xfrm>
          <a:custGeom>
            <a:avLst/>
            <a:gdLst/>
            <a:ahLst/>
            <a:cxnLst/>
            <a:rect l="l" t="t" r="r" b="b"/>
            <a:pathLst>
              <a:path w="689609">
                <a:moveTo>
                  <a:pt x="0" y="0"/>
                </a:moveTo>
                <a:lnTo>
                  <a:pt x="689610" y="0"/>
                </a:lnTo>
              </a:path>
            </a:pathLst>
          </a:custGeom>
          <a:ln w="6350">
            <a:solidFill>
              <a:srgbClr val="4453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5754623" y="2325623"/>
            <a:ext cx="256540" cy="0"/>
          </a:xfrm>
          <a:custGeom>
            <a:avLst/>
            <a:gdLst/>
            <a:ahLst/>
            <a:cxnLst/>
            <a:rect l="l" t="t" r="r" b="b"/>
            <a:pathLst>
              <a:path w="256539">
                <a:moveTo>
                  <a:pt x="0" y="0"/>
                </a:moveTo>
                <a:lnTo>
                  <a:pt x="256539" y="0"/>
                </a:lnTo>
              </a:path>
            </a:pathLst>
          </a:custGeom>
          <a:ln w="6350">
            <a:solidFill>
              <a:srgbClr val="4453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6152388" y="2325623"/>
            <a:ext cx="689610" cy="0"/>
          </a:xfrm>
          <a:custGeom>
            <a:avLst/>
            <a:gdLst/>
            <a:ahLst/>
            <a:cxnLst/>
            <a:rect l="l" t="t" r="r" b="b"/>
            <a:pathLst>
              <a:path w="689609">
                <a:moveTo>
                  <a:pt x="0" y="0"/>
                </a:moveTo>
                <a:lnTo>
                  <a:pt x="689610" y="0"/>
                </a:lnTo>
              </a:path>
            </a:pathLst>
          </a:custGeom>
          <a:ln w="6350">
            <a:solidFill>
              <a:srgbClr val="4453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5754623" y="2496311"/>
            <a:ext cx="256540" cy="0"/>
          </a:xfrm>
          <a:custGeom>
            <a:avLst/>
            <a:gdLst/>
            <a:ahLst/>
            <a:cxnLst/>
            <a:rect l="l" t="t" r="r" b="b"/>
            <a:pathLst>
              <a:path w="256539">
                <a:moveTo>
                  <a:pt x="0" y="0"/>
                </a:moveTo>
                <a:lnTo>
                  <a:pt x="256539" y="0"/>
                </a:lnTo>
              </a:path>
            </a:pathLst>
          </a:custGeom>
          <a:ln w="6350">
            <a:solidFill>
              <a:srgbClr val="4453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6152388" y="2496311"/>
            <a:ext cx="689610" cy="0"/>
          </a:xfrm>
          <a:custGeom>
            <a:avLst/>
            <a:gdLst/>
            <a:ahLst/>
            <a:cxnLst/>
            <a:rect l="l" t="t" r="r" b="b"/>
            <a:pathLst>
              <a:path w="689609">
                <a:moveTo>
                  <a:pt x="0" y="0"/>
                </a:moveTo>
                <a:lnTo>
                  <a:pt x="689610" y="0"/>
                </a:lnTo>
              </a:path>
            </a:pathLst>
          </a:custGeom>
          <a:ln w="6350">
            <a:solidFill>
              <a:srgbClr val="4453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5754623" y="2702051"/>
            <a:ext cx="256540" cy="0"/>
          </a:xfrm>
          <a:custGeom>
            <a:avLst/>
            <a:gdLst/>
            <a:ahLst/>
            <a:cxnLst/>
            <a:rect l="l" t="t" r="r" b="b"/>
            <a:pathLst>
              <a:path w="256539">
                <a:moveTo>
                  <a:pt x="0" y="0"/>
                </a:moveTo>
                <a:lnTo>
                  <a:pt x="256539" y="0"/>
                </a:lnTo>
              </a:path>
            </a:pathLst>
          </a:custGeom>
          <a:ln w="6350">
            <a:solidFill>
              <a:srgbClr val="4453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6152388" y="2702051"/>
            <a:ext cx="689610" cy="0"/>
          </a:xfrm>
          <a:custGeom>
            <a:avLst/>
            <a:gdLst/>
            <a:ahLst/>
            <a:cxnLst/>
            <a:rect l="l" t="t" r="r" b="b"/>
            <a:pathLst>
              <a:path w="689609">
                <a:moveTo>
                  <a:pt x="0" y="0"/>
                </a:moveTo>
                <a:lnTo>
                  <a:pt x="689610" y="0"/>
                </a:lnTo>
              </a:path>
            </a:pathLst>
          </a:custGeom>
          <a:ln w="6350">
            <a:solidFill>
              <a:srgbClr val="4453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5754623" y="2881883"/>
            <a:ext cx="256540" cy="0"/>
          </a:xfrm>
          <a:custGeom>
            <a:avLst/>
            <a:gdLst/>
            <a:ahLst/>
            <a:cxnLst/>
            <a:rect l="l" t="t" r="r" b="b"/>
            <a:pathLst>
              <a:path w="256539">
                <a:moveTo>
                  <a:pt x="0" y="0"/>
                </a:moveTo>
                <a:lnTo>
                  <a:pt x="256539" y="0"/>
                </a:lnTo>
              </a:path>
            </a:pathLst>
          </a:custGeom>
          <a:ln w="6350">
            <a:solidFill>
              <a:srgbClr val="4453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6152388" y="2881883"/>
            <a:ext cx="689610" cy="0"/>
          </a:xfrm>
          <a:custGeom>
            <a:avLst/>
            <a:gdLst/>
            <a:ahLst/>
            <a:cxnLst/>
            <a:rect l="l" t="t" r="r" b="b"/>
            <a:pathLst>
              <a:path w="689609">
                <a:moveTo>
                  <a:pt x="0" y="0"/>
                </a:moveTo>
                <a:lnTo>
                  <a:pt x="689610" y="0"/>
                </a:lnTo>
              </a:path>
            </a:pathLst>
          </a:custGeom>
          <a:ln w="6350">
            <a:solidFill>
              <a:srgbClr val="4453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5754623" y="3086100"/>
            <a:ext cx="256540" cy="0"/>
          </a:xfrm>
          <a:custGeom>
            <a:avLst/>
            <a:gdLst/>
            <a:ahLst/>
            <a:cxnLst/>
            <a:rect l="l" t="t" r="r" b="b"/>
            <a:pathLst>
              <a:path w="256539">
                <a:moveTo>
                  <a:pt x="0" y="0"/>
                </a:moveTo>
                <a:lnTo>
                  <a:pt x="256539" y="0"/>
                </a:lnTo>
              </a:path>
            </a:pathLst>
          </a:custGeom>
          <a:ln w="6350">
            <a:solidFill>
              <a:srgbClr val="4453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3" name="object 63"/>
          <p:cNvGrpSpPr/>
          <p:nvPr/>
        </p:nvGrpSpPr>
        <p:grpSpPr>
          <a:xfrm>
            <a:off x="5900928" y="2846781"/>
            <a:ext cx="6291580" cy="4011295"/>
            <a:chOff x="5900928" y="2846781"/>
            <a:chExt cx="6291580" cy="4011295"/>
          </a:xfrm>
        </p:grpSpPr>
        <p:sp>
          <p:nvSpPr>
            <p:cNvPr id="64" name="object 64"/>
            <p:cNvSpPr/>
            <p:nvPr/>
          </p:nvSpPr>
          <p:spPr>
            <a:xfrm>
              <a:off x="6152388" y="3086100"/>
              <a:ext cx="689610" cy="0"/>
            </a:xfrm>
            <a:custGeom>
              <a:avLst/>
              <a:gdLst/>
              <a:ahLst/>
              <a:cxnLst/>
              <a:rect l="l" t="t" r="r" b="b"/>
              <a:pathLst>
                <a:path w="689609">
                  <a:moveTo>
                    <a:pt x="0" y="0"/>
                  </a:moveTo>
                  <a:lnTo>
                    <a:pt x="689610" y="0"/>
                  </a:lnTo>
                </a:path>
              </a:pathLst>
            </a:custGeom>
            <a:ln w="6350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5" name="object 65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900928" y="2846781"/>
              <a:ext cx="6291072" cy="4011216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096000" y="3041904"/>
              <a:ext cx="5745480" cy="3637788"/>
            </a:xfrm>
            <a:prstGeom prst="rect">
              <a:avLst/>
            </a:prstGeom>
          </p:spPr>
        </p:pic>
      </p:grpSp>
      <p:sp>
        <p:nvSpPr>
          <p:cNvPr id="67" name="object 67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44536A">
              <a:alpha val="5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8" name="object 68"/>
          <p:cNvGrpSpPr/>
          <p:nvPr/>
        </p:nvGrpSpPr>
        <p:grpSpPr>
          <a:xfrm>
            <a:off x="1082039" y="632459"/>
            <a:ext cx="10201910" cy="5419725"/>
            <a:chOff x="1082039" y="632459"/>
            <a:chExt cx="10201910" cy="5419725"/>
          </a:xfrm>
        </p:grpSpPr>
        <p:pic>
          <p:nvPicPr>
            <p:cNvPr id="69" name="object 69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082039" y="632459"/>
              <a:ext cx="10201656" cy="5419344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274063" y="824483"/>
              <a:ext cx="9831324" cy="5049012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939283" y="4815839"/>
              <a:ext cx="859536" cy="859536"/>
            </a:xfrm>
            <a:prstGeom prst="rect">
              <a:avLst/>
            </a:prstGeom>
          </p:spPr>
        </p:pic>
      </p:grpSp>
      <p:sp>
        <p:nvSpPr>
          <p:cNvPr id="72" name="object 72"/>
          <p:cNvSpPr txBox="1"/>
          <p:nvPr/>
        </p:nvSpPr>
        <p:spPr>
          <a:xfrm>
            <a:off x="5102478" y="5564530"/>
            <a:ext cx="656590" cy="163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171717"/>
                </a:solidFill>
                <a:latin typeface="Arial MT"/>
                <a:cs typeface="Arial MT"/>
              </a:rPr>
              <a:t>Custom</a:t>
            </a:r>
            <a:r>
              <a:rPr sz="900" spc="-5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900" spc="-25" dirty="0">
                <a:solidFill>
                  <a:srgbClr val="171717"/>
                </a:solidFill>
                <a:latin typeface="Arial MT"/>
                <a:cs typeface="Arial MT"/>
              </a:rPr>
              <a:t>App</a:t>
            </a:r>
            <a:endParaRPr sz="900">
              <a:latin typeface="Arial MT"/>
              <a:cs typeface="Arial MT"/>
            </a:endParaRPr>
          </a:p>
        </p:txBody>
      </p:sp>
      <p:grpSp>
        <p:nvGrpSpPr>
          <p:cNvPr id="73" name="object 73"/>
          <p:cNvGrpSpPr/>
          <p:nvPr/>
        </p:nvGrpSpPr>
        <p:grpSpPr>
          <a:xfrm>
            <a:off x="4893373" y="4958905"/>
            <a:ext cx="1036955" cy="811530"/>
            <a:chOff x="4893373" y="4958905"/>
            <a:chExt cx="1036955" cy="811530"/>
          </a:xfrm>
        </p:grpSpPr>
        <p:sp>
          <p:nvSpPr>
            <p:cNvPr id="74" name="object 74"/>
            <p:cNvSpPr/>
            <p:nvPr/>
          </p:nvSpPr>
          <p:spPr>
            <a:xfrm>
              <a:off x="4898135" y="4968239"/>
              <a:ext cx="1027430" cy="802005"/>
            </a:xfrm>
            <a:custGeom>
              <a:avLst/>
              <a:gdLst/>
              <a:ahLst/>
              <a:cxnLst/>
              <a:rect l="l" t="t" r="r" b="b"/>
              <a:pathLst>
                <a:path w="1027429" h="802004">
                  <a:moveTo>
                    <a:pt x="893572" y="0"/>
                  </a:moveTo>
                  <a:lnTo>
                    <a:pt x="133603" y="0"/>
                  </a:lnTo>
                  <a:lnTo>
                    <a:pt x="91374" y="6811"/>
                  </a:lnTo>
                  <a:lnTo>
                    <a:pt x="54699" y="25777"/>
                  </a:lnTo>
                  <a:lnTo>
                    <a:pt x="25777" y="54699"/>
                  </a:lnTo>
                  <a:lnTo>
                    <a:pt x="6811" y="91374"/>
                  </a:lnTo>
                  <a:lnTo>
                    <a:pt x="0" y="133604"/>
                  </a:lnTo>
                  <a:lnTo>
                    <a:pt x="0" y="668020"/>
                  </a:lnTo>
                  <a:lnTo>
                    <a:pt x="6811" y="710249"/>
                  </a:lnTo>
                  <a:lnTo>
                    <a:pt x="25777" y="746924"/>
                  </a:lnTo>
                  <a:lnTo>
                    <a:pt x="54699" y="775846"/>
                  </a:lnTo>
                  <a:lnTo>
                    <a:pt x="91374" y="794812"/>
                  </a:lnTo>
                  <a:lnTo>
                    <a:pt x="133603" y="801624"/>
                  </a:lnTo>
                  <a:lnTo>
                    <a:pt x="893572" y="801624"/>
                  </a:lnTo>
                  <a:lnTo>
                    <a:pt x="935801" y="794812"/>
                  </a:lnTo>
                  <a:lnTo>
                    <a:pt x="972476" y="775846"/>
                  </a:lnTo>
                  <a:lnTo>
                    <a:pt x="1001398" y="746924"/>
                  </a:lnTo>
                  <a:lnTo>
                    <a:pt x="1020364" y="710249"/>
                  </a:lnTo>
                  <a:lnTo>
                    <a:pt x="1027176" y="668020"/>
                  </a:lnTo>
                  <a:lnTo>
                    <a:pt x="1027176" y="133604"/>
                  </a:lnTo>
                  <a:lnTo>
                    <a:pt x="1020364" y="91374"/>
                  </a:lnTo>
                  <a:lnTo>
                    <a:pt x="1001398" y="54699"/>
                  </a:lnTo>
                  <a:lnTo>
                    <a:pt x="972476" y="25777"/>
                  </a:lnTo>
                  <a:lnTo>
                    <a:pt x="935801" y="6811"/>
                  </a:lnTo>
                  <a:lnTo>
                    <a:pt x="893572" y="0"/>
                  </a:lnTo>
                  <a:close/>
                </a:path>
              </a:pathLst>
            </a:custGeom>
            <a:solidFill>
              <a:srgbClr val="EE5250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4898135" y="4963667"/>
              <a:ext cx="1027430" cy="802005"/>
            </a:xfrm>
            <a:custGeom>
              <a:avLst/>
              <a:gdLst/>
              <a:ahLst/>
              <a:cxnLst/>
              <a:rect l="l" t="t" r="r" b="b"/>
              <a:pathLst>
                <a:path w="1027429" h="802004">
                  <a:moveTo>
                    <a:pt x="0" y="133603"/>
                  </a:moveTo>
                  <a:lnTo>
                    <a:pt x="6811" y="91374"/>
                  </a:lnTo>
                  <a:lnTo>
                    <a:pt x="25777" y="54699"/>
                  </a:lnTo>
                  <a:lnTo>
                    <a:pt x="54699" y="25777"/>
                  </a:lnTo>
                  <a:lnTo>
                    <a:pt x="91374" y="6811"/>
                  </a:lnTo>
                  <a:lnTo>
                    <a:pt x="133603" y="0"/>
                  </a:lnTo>
                  <a:lnTo>
                    <a:pt x="893572" y="0"/>
                  </a:lnTo>
                  <a:lnTo>
                    <a:pt x="935801" y="6811"/>
                  </a:lnTo>
                  <a:lnTo>
                    <a:pt x="972476" y="25777"/>
                  </a:lnTo>
                  <a:lnTo>
                    <a:pt x="1001398" y="54699"/>
                  </a:lnTo>
                  <a:lnTo>
                    <a:pt x="1020364" y="91374"/>
                  </a:lnTo>
                  <a:lnTo>
                    <a:pt x="1027176" y="133603"/>
                  </a:lnTo>
                  <a:lnTo>
                    <a:pt x="1027176" y="668019"/>
                  </a:lnTo>
                  <a:lnTo>
                    <a:pt x="1020364" y="710249"/>
                  </a:lnTo>
                  <a:lnTo>
                    <a:pt x="1001398" y="746924"/>
                  </a:lnTo>
                  <a:lnTo>
                    <a:pt x="972476" y="775846"/>
                  </a:lnTo>
                  <a:lnTo>
                    <a:pt x="935801" y="794812"/>
                  </a:lnTo>
                  <a:lnTo>
                    <a:pt x="893572" y="801623"/>
                  </a:lnTo>
                  <a:lnTo>
                    <a:pt x="133603" y="801623"/>
                  </a:lnTo>
                  <a:lnTo>
                    <a:pt x="91374" y="794812"/>
                  </a:lnTo>
                  <a:lnTo>
                    <a:pt x="54699" y="775846"/>
                  </a:lnTo>
                  <a:lnTo>
                    <a:pt x="25777" y="746924"/>
                  </a:lnTo>
                  <a:lnTo>
                    <a:pt x="6811" y="710249"/>
                  </a:lnTo>
                  <a:lnTo>
                    <a:pt x="0" y="668019"/>
                  </a:lnTo>
                  <a:lnTo>
                    <a:pt x="0" y="133603"/>
                  </a:lnTo>
                  <a:close/>
                </a:path>
              </a:pathLst>
            </a:custGeom>
            <a:ln w="9525">
              <a:solidFill>
                <a:srgbClr val="D22E2E"/>
              </a:solidFill>
              <a:prstDash val="sysDash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38200" y="571500"/>
            <a:ext cx="7467600" cy="6108700"/>
          </a:xfrm>
          <a:custGeom>
            <a:avLst/>
            <a:gdLst/>
            <a:ahLst/>
            <a:cxnLst/>
            <a:rect l="l" t="t" r="r" b="b"/>
            <a:pathLst>
              <a:path w="7467600" h="6108700">
                <a:moveTo>
                  <a:pt x="0" y="6108192"/>
                </a:moveTo>
                <a:lnTo>
                  <a:pt x="7467600" y="6108192"/>
                </a:lnTo>
                <a:lnTo>
                  <a:pt x="7467600" y="0"/>
                </a:lnTo>
                <a:lnTo>
                  <a:pt x="0" y="0"/>
                </a:lnTo>
                <a:lnTo>
                  <a:pt x="0" y="6108192"/>
                </a:lnTo>
                <a:close/>
              </a:path>
            </a:pathLst>
          </a:custGeom>
          <a:ln w="12700">
            <a:solidFill>
              <a:srgbClr val="44536A"/>
            </a:solidFill>
            <a:prstDash val="sysDash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16939" y="609676"/>
            <a:ext cx="2091689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-60" dirty="0">
                <a:solidFill>
                  <a:srgbClr val="44536A"/>
                </a:solidFill>
                <a:latin typeface="Calibri Light"/>
                <a:cs typeface="Calibri Light"/>
              </a:rPr>
              <a:t>Template</a:t>
            </a:r>
            <a:endParaRPr sz="4400">
              <a:latin typeface="Calibri Light"/>
              <a:cs typeface="Calibri Light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5175470" y="4049116"/>
            <a:ext cx="1667510" cy="640715"/>
            <a:chOff x="5175470" y="4049116"/>
            <a:chExt cx="1667510" cy="64071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75470" y="4049116"/>
              <a:ext cx="1667321" cy="64023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401055" y="4085856"/>
              <a:ext cx="1214615" cy="563867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225795" y="4079748"/>
              <a:ext cx="1571244" cy="536447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5555741" y="4156328"/>
            <a:ext cx="912494" cy="366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Deployment</a:t>
            </a:r>
            <a:endParaRPr sz="14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40"/>
              </a:spcBef>
            </a:pPr>
            <a:r>
              <a:rPr sz="800" spc="-10" dirty="0">
                <a:solidFill>
                  <a:srgbClr val="FFFFFF"/>
                </a:solidFill>
                <a:latin typeface="Calibri"/>
                <a:cs typeface="Calibri"/>
              </a:rPr>
              <a:t>Database</a:t>
            </a:r>
            <a:endParaRPr sz="80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1718817" y="4410126"/>
            <a:ext cx="3714115" cy="2011045"/>
            <a:chOff x="1718817" y="4410126"/>
            <a:chExt cx="3714115" cy="2011045"/>
          </a:xfrm>
        </p:grpSpPr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06128" y="4410126"/>
              <a:ext cx="126570" cy="170672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1725167" y="5878067"/>
              <a:ext cx="1571625" cy="536575"/>
            </a:xfrm>
            <a:custGeom>
              <a:avLst/>
              <a:gdLst/>
              <a:ahLst/>
              <a:cxnLst/>
              <a:rect l="l" t="t" r="r" b="b"/>
              <a:pathLst>
                <a:path w="1571625" h="536575">
                  <a:moveTo>
                    <a:pt x="0" y="89407"/>
                  </a:moveTo>
                  <a:lnTo>
                    <a:pt x="7022" y="54606"/>
                  </a:lnTo>
                  <a:lnTo>
                    <a:pt x="26177" y="26187"/>
                  </a:lnTo>
                  <a:lnTo>
                    <a:pt x="54596" y="7026"/>
                  </a:lnTo>
                  <a:lnTo>
                    <a:pt x="89407" y="0"/>
                  </a:lnTo>
                  <a:lnTo>
                    <a:pt x="1481836" y="0"/>
                  </a:lnTo>
                  <a:lnTo>
                    <a:pt x="1516647" y="7026"/>
                  </a:lnTo>
                  <a:lnTo>
                    <a:pt x="1545066" y="26187"/>
                  </a:lnTo>
                  <a:lnTo>
                    <a:pt x="1564221" y="54606"/>
                  </a:lnTo>
                  <a:lnTo>
                    <a:pt x="1571244" y="89407"/>
                  </a:lnTo>
                  <a:lnTo>
                    <a:pt x="1571244" y="447039"/>
                  </a:lnTo>
                  <a:lnTo>
                    <a:pt x="1564221" y="481841"/>
                  </a:lnTo>
                  <a:lnTo>
                    <a:pt x="1545066" y="510260"/>
                  </a:lnTo>
                  <a:lnTo>
                    <a:pt x="1516647" y="529421"/>
                  </a:lnTo>
                  <a:lnTo>
                    <a:pt x="1481836" y="536447"/>
                  </a:lnTo>
                  <a:lnTo>
                    <a:pt x="89407" y="536447"/>
                  </a:lnTo>
                  <a:lnTo>
                    <a:pt x="54596" y="529421"/>
                  </a:lnTo>
                  <a:lnTo>
                    <a:pt x="26177" y="510260"/>
                  </a:lnTo>
                  <a:lnTo>
                    <a:pt x="7022" y="481841"/>
                  </a:lnTo>
                  <a:lnTo>
                    <a:pt x="0" y="447039"/>
                  </a:lnTo>
                  <a:lnTo>
                    <a:pt x="0" y="89407"/>
                  </a:lnTo>
                  <a:close/>
                </a:path>
              </a:pathLst>
            </a:custGeom>
            <a:ln w="12700">
              <a:solidFill>
                <a:srgbClr val="EE5250"/>
              </a:solidFill>
              <a:prstDash val="lgDash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1998726" y="5954979"/>
            <a:ext cx="1026794" cy="366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44536A"/>
                </a:solidFill>
                <a:latin typeface="Calibri"/>
                <a:cs typeface="Calibri"/>
              </a:rPr>
              <a:t>Image</a:t>
            </a:r>
            <a:r>
              <a:rPr sz="1400" spc="-55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44536A"/>
                </a:solidFill>
                <a:latin typeface="Calibri"/>
                <a:cs typeface="Calibri"/>
              </a:rPr>
              <a:t>Stream</a:t>
            </a:r>
            <a:endParaRPr sz="14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40"/>
              </a:spcBef>
            </a:pPr>
            <a:r>
              <a:rPr sz="800" spc="-10" dirty="0">
                <a:solidFill>
                  <a:srgbClr val="44536A"/>
                </a:solidFill>
                <a:latin typeface="Calibri"/>
                <a:cs typeface="Calibri"/>
              </a:rPr>
              <a:t>Application</a:t>
            </a:r>
            <a:endParaRPr sz="800">
              <a:latin typeface="Calibri"/>
              <a:cs typeface="Calibri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1718817" y="3079750"/>
            <a:ext cx="1584325" cy="3313429"/>
            <a:chOff x="1718817" y="3079750"/>
            <a:chExt cx="1584325" cy="3313429"/>
          </a:xfrm>
        </p:grpSpPr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93370" y="6203713"/>
              <a:ext cx="158495" cy="189337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1725167" y="3086100"/>
              <a:ext cx="1571625" cy="429895"/>
            </a:xfrm>
            <a:custGeom>
              <a:avLst/>
              <a:gdLst/>
              <a:ahLst/>
              <a:cxnLst/>
              <a:rect l="l" t="t" r="r" b="b"/>
              <a:pathLst>
                <a:path w="1571625" h="429895">
                  <a:moveTo>
                    <a:pt x="0" y="71627"/>
                  </a:moveTo>
                  <a:lnTo>
                    <a:pt x="5637" y="43773"/>
                  </a:lnTo>
                  <a:lnTo>
                    <a:pt x="21002" y="21002"/>
                  </a:lnTo>
                  <a:lnTo>
                    <a:pt x="43773" y="5637"/>
                  </a:lnTo>
                  <a:lnTo>
                    <a:pt x="71627" y="0"/>
                  </a:lnTo>
                  <a:lnTo>
                    <a:pt x="1499615" y="0"/>
                  </a:lnTo>
                  <a:lnTo>
                    <a:pt x="1527470" y="5637"/>
                  </a:lnTo>
                  <a:lnTo>
                    <a:pt x="1550241" y="21002"/>
                  </a:lnTo>
                  <a:lnTo>
                    <a:pt x="1565606" y="43773"/>
                  </a:lnTo>
                  <a:lnTo>
                    <a:pt x="1571244" y="71627"/>
                  </a:lnTo>
                  <a:lnTo>
                    <a:pt x="1571244" y="358139"/>
                  </a:lnTo>
                  <a:lnTo>
                    <a:pt x="1565606" y="385994"/>
                  </a:lnTo>
                  <a:lnTo>
                    <a:pt x="1550241" y="408765"/>
                  </a:lnTo>
                  <a:lnTo>
                    <a:pt x="1527470" y="424130"/>
                  </a:lnTo>
                  <a:lnTo>
                    <a:pt x="1499615" y="429767"/>
                  </a:lnTo>
                  <a:lnTo>
                    <a:pt x="71627" y="429767"/>
                  </a:lnTo>
                  <a:lnTo>
                    <a:pt x="43773" y="424130"/>
                  </a:lnTo>
                  <a:lnTo>
                    <a:pt x="21002" y="408765"/>
                  </a:lnTo>
                  <a:lnTo>
                    <a:pt x="5637" y="385994"/>
                  </a:lnTo>
                  <a:lnTo>
                    <a:pt x="0" y="358139"/>
                  </a:lnTo>
                  <a:lnTo>
                    <a:pt x="0" y="71627"/>
                  </a:lnTo>
                  <a:close/>
                </a:path>
              </a:pathLst>
            </a:custGeom>
            <a:ln w="12699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2121154" y="3109087"/>
            <a:ext cx="779780" cy="366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105"/>
              </a:spcBef>
            </a:pPr>
            <a:r>
              <a:rPr sz="1400" spc="-10" dirty="0">
                <a:solidFill>
                  <a:srgbClr val="44536A"/>
                </a:solidFill>
                <a:latin typeface="Calibri"/>
                <a:cs typeface="Calibri"/>
              </a:rPr>
              <a:t>Service</a:t>
            </a:r>
            <a:endParaRPr sz="14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35"/>
              </a:spcBef>
            </a:pPr>
            <a:r>
              <a:rPr sz="800" spc="-10" dirty="0">
                <a:solidFill>
                  <a:srgbClr val="44536A"/>
                </a:solidFill>
                <a:latin typeface="Calibri"/>
                <a:cs typeface="Calibri"/>
              </a:rPr>
              <a:t>Application</a:t>
            </a:r>
            <a:r>
              <a:rPr sz="800" spc="45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800" dirty="0">
                <a:solidFill>
                  <a:srgbClr val="44536A"/>
                </a:solidFill>
                <a:latin typeface="Calibri"/>
                <a:cs typeface="Calibri"/>
              </a:rPr>
              <a:t>-</a:t>
            </a:r>
            <a:r>
              <a:rPr sz="800" spc="5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800" spc="-20" dirty="0">
                <a:solidFill>
                  <a:srgbClr val="44536A"/>
                </a:solidFill>
                <a:latin typeface="Calibri"/>
                <a:cs typeface="Calibri"/>
              </a:rPr>
              <a:t>8080</a:t>
            </a:r>
            <a:endParaRPr sz="800">
              <a:latin typeface="Calibri"/>
              <a:cs typeface="Calibri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1674843" y="3252878"/>
            <a:ext cx="1667510" cy="2290445"/>
            <a:chOff x="1674843" y="3252878"/>
            <a:chExt cx="1667510" cy="2290445"/>
          </a:xfrm>
        </p:grpSpPr>
        <p:sp>
          <p:nvSpPr>
            <p:cNvPr id="18" name="object 18"/>
            <p:cNvSpPr/>
            <p:nvPr/>
          </p:nvSpPr>
          <p:spPr>
            <a:xfrm>
              <a:off x="1809470" y="3252888"/>
              <a:ext cx="228600" cy="193675"/>
            </a:xfrm>
            <a:custGeom>
              <a:avLst/>
              <a:gdLst/>
              <a:ahLst/>
              <a:cxnLst/>
              <a:rect l="l" t="t" r="r" b="b"/>
              <a:pathLst>
                <a:path w="228600" h="193675">
                  <a:moveTo>
                    <a:pt x="57137" y="153492"/>
                  </a:moveTo>
                  <a:lnTo>
                    <a:pt x="0" y="153492"/>
                  </a:lnTo>
                  <a:lnTo>
                    <a:pt x="0" y="193281"/>
                  </a:lnTo>
                  <a:lnTo>
                    <a:pt x="57137" y="193281"/>
                  </a:lnTo>
                  <a:lnTo>
                    <a:pt x="57137" y="153492"/>
                  </a:lnTo>
                  <a:close/>
                </a:path>
                <a:path w="228600" h="193675">
                  <a:moveTo>
                    <a:pt x="142836" y="153492"/>
                  </a:moveTo>
                  <a:lnTo>
                    <a:pt x="85699" y="153492"/>
                  </a:lnTo>
                  <a:lnTo>
                    <a:pt x="85699" y="193281"/>
                  </a:lnTo>
                  <a:lnTo>
                    <a:pt x="142836" y="193281"/>
                  </a:lnTo>
                  <a:lnTo>
                    <a:pt x="142836" y="153492"/>
                  </a:lnTo>
                  <a:close/>
                </a:path>
                <a:path w="228600" h="193675">
                  <a:moveTo>
                    <a:pt x="142836" y="0"/>
                  </a:moveTo>
                  <a:lnTo>
                    <a:pt x="85699" y="0"/>
                  </a:lnTo>
                  <a:lnTo>
                    <a:pt x="85699" y="39789"/>
                  </a:lnTo>
                  <a:lnTo>
                    <a:pt x="142836" y="39789"/>
                  </a:lnTo>
                  <a:lnTo>
                    <a:pt x="142836" y="0"/>
                  </a:lnTo>
                  <a:close/>
                </a:path>
                <a:path w="228600" h="193675">
                  <a:moveTo>
                    <a:pt x="205676" y="90868"/>
                  </a:moveTo>
                  <a:lnTo>
                    <a:pt x="119976" y="90868"/>
                  </a:lnTo>
                  <a:lnTo>
                    <a:pt x="119976" y="51600"/>
                  </a:lnTo>
                  <a:lnTo>
                    <a:pt x="108546" y="51600"/>
                  </a:lnTo>
                  <a:lnTo>
                    <a:pt x="108546" y="90868"/>
                  </a:lnTo>
                  <a:lnTo>
                    <a:pt x="22860" y="90868"/>
                  </a:lnTo>
                  <a:lnTo>
                    <a:pt x="22860" y="102273"/>
                  </a:lnTo>
                  <a:lnTo>
                    <a:pt x="22860" y="141554"/>
                  </a:lnTo>
                  <a:lnTo>
                    <a:pt x="34277" y="141554"/>
                  </a:lnTo>
                  <a:lnTo>
                    <a:pt x="34277" y="102273"/>
                  </a:lnTo>
                  <a:lnTo>
                    <a:pt x="108546" y="102273"/>
                  </a:lnTo>
                  <a:lnTo>
                    <a:pt x="108546" y="141554"/>
                  </a:lnTo>
                  <a:lnTo>
                    <a:pt x="119976" y="141554"/>
                  </a:lnTo>
                  <a:lnTo>
                    <a:pt x="119976" y="102273"/>
                  </a:lnTo>
                  <a:lnTo>
                    <a:pt x="194246" y="102273"/>
                  </a:lnTo>
                  <a:lnTo>
                    <a:pt x="194246" y="141554"/>
                  </a:lnTo>
                  <a:lnTo>
                    <a:pt x="205676" y="141554"/>
                  </a:lnTo>
                  <a:lnTo>
                    <a:pt x="205676" y="102273"/>
                  </a:lnTo>
                  <a:lnTo>
                    <a:pt x="205676" y="90868"/>
                  </a:lnTo>
                  <a:close/>
                </a:path>
                <a:path w="228600" h="193675">
                  <a:moveTo>
                    <a:pt x="228523" y="153492"/>
                  </a:moveTo>
                  <a:lnTo>
                    <a:pt x="171399" y="153492"/>
                  </a:lnTo>
                  <a:lnTo>
                    <a:pt x="171399" y="193281"/>
                  </a:lnTo>
                  <a:lnTo>
                    <a:pt x="228523" y="193281"/>
                  </a:lnTo>
                  <a:lnTo>
                    <a:pt x="228523" y="153492"/>
                  </a:lnTo>
                  <a:close/>
                </a:path>
              </a:pathLst>
            </a:custGeom>
            <a:solidFill>
              <a:srgbClr val="4453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74843" y="4902555"/>
              <a:ext cx="1667321" cy="640232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157984" y="4939296"/>
              <a:ext cx="702538" cy="563867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25168" y="4933187"/>
              <a:ext cx="1571244" cy="536448"/>
            </a:xfrm>
            <a:prstGeom prst="rect">
              <a:avLst/>
            </a:prstGeom>
          </p:spPr>
        </p:pic>
      </p:grpSp>
      <p:sp>
        <p:nvSpPr>
          <p:cNvPr id="22" name="object 22"/>
          <p:cNvSpPr txBox="1"/>
          <p:nvPr/>
        </p:nvSpPr>
        <p:spPr>
          <a:xfrm>
            <a:off x="2265426" y="5009769"/>
            <a:ext cx="492125" cy="366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2865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Build</a:t>
            </a:r>
            <a:endParaRPr sz="1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800" spc="-10" dirty="0">
                <a:solidFill>
                  <a:srgbClr val="FFFFFF"/>
                </a:solidFill>
                <a:latin typeface="Calibri"/>
                <a:cs typeface="Calibri"/>
              </a:rPr>
              <a:t>Application</a:t>
            </a:r>
            <a:endParaRPr sz="800">
              <a:latin typeface="Calibri"/>
              <a:cs typeface="Calibri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1674843" y="2046579"/>
            <a:ext cx="1667510" cy="3405504"/>
            <a:chOff x="1674843" y="2046579"/>
            <a:chExt cx="1667510" cy="3405504"/>
          </a:xfrm>
        </p:grpSpPr>
        <p:pic>
          <p:nvPicPr>
            <p:cNvPr id="24" name="object 2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76418" y="5214596"/>
              <a:ext cx="237290" cy="237072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74843" y="2046579"/>
              <a:ext cx="1667321" cy="640232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013204" y="2083320"/>
              <a:ext cx="990612" cy="563867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725168" y="2077211"/>
              <a:ext cx="1571244" cy="536448"/>
            </a:xfrm>
            <a:prstGeom prst="rect">
              <a:avLst/>
            </a:prstGeom>
          </p:spPr>
        </p:pic>
      </p:grpSp>
      <p:sp>
        <p:nvSpPr>
          <p:cNvPr id="28" name="object 28"/>
          <p:cNvSpPr txBox="1"/>
          <p:nvPr/>
        </p:nvSpPr>
        <p:spPr>
          <a:xfrm>
            <a:off x="2120645" y="2152904"/>
            <a:ext cx="780415" cy="366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Route</a:t>
            </a:r>
            <a:endParaRPr sz="14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35"/>
              </a:spcBef>
            </a:pPr>
            <a:r>
              <a:rPr sz="800" dirty="0">
                <a:solidFill>
                  <a:srgbClr val="FFFFFF"/>
                </a:solidFill>
                <a:latin typeface="Calibri"/>
                <a:cs typeface="Calibri"/>
              </a:rPr>
              <a:t>Application</a:t>
            </a:r>
            <a:r>
              <a:rPr sz="8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800" dirty="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r>
              <a:rPr sz="8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Calibri"/>
                <a:cs typeface="Calibri"/>
              </a:rPr>
              <a:t>8080</a:t>
            </a:r>
            <a:endParaRPr sz="800">
              <a:latin typeface="Calibri"/>
              <a:cs typeface="Calibri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1674843" y="2310652"/>
            <a:ext cx="1667510" cy="2378710"/>
            <a:chOff x="1674843" y="2310652"/>
            <a:chExt cx="1667510" cy="2378710"/>
          </a:xfrm>
        </p:grpSpPr>
        <p:pic>
          <p:nvPicPr>
            <p:cNvPr id="30" name="object 3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758771" y="2310652"/>
              <a:ext cx="249307" cy="250640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74843" y="4049115"/>
              <a:ext cx="1667321" cy="640232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901952" y="4085856"/>
              <a:ext cx="1214615" cy="563867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25168" y="4079747"/>
              <a:ext cx="1571244" cy="536447"/>
            </a:xfrm>
            <a:prstGeom prst="rect">
              <a:avLst/>
            </a:prstGeom>
          </p:spPr>
        </p:pic>
      </p:grpSp>
      <p:sp>
        <p:nvSpPr>
          <p:cNvPr id="34" name="object 34"/>
          <p:cNvSpPr txBox="1"/>
          <p:nvPr/>
        </p:nvSpPr>
        <p:spPr>
          <a:xfrm>
            <a:off x="2055114" y="4156328"/>
            <a:ext cx="912494" cy="366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Deployment</a:t>
            </a:r>
            <a:endParaRPr sz="14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40"/>
              </a:spcBef>
            </a:pPr>
            <a:r>
              <a:rPr sz="800" spc="-10" dirty="0">
                <a:solidFill>
                  <a:srgbClr val="FFFFFF"/>
                </a:solidFill>
                <a:latin typeface="Calibri"/>
                <a:cs typeface="Calibri"/>
              </a:rPr>
              <a:t>Application</a:t>
            </a:r>
            <a:endParaRPr sz="800">
              <a:latin typeface="Calibri"/>
              <a:cs typeface="Calibri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1725167" y="3575050"/>
            <a:ext cx="3328670" cy="2306955"/>
            <a:chOff x="1725167" y="3575050"/>
            <a:chExt cx="3328670" cy="2306955"/>
          </a:xfrm>
        </p:grpSpPr>
        <p:pic>
          <p:nvPicPr>
            <p:cNvPr id="36" name="object 3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725167" y="4378451"/>
              <a:ext cx="316992" cy="256031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2511551" y="5469635"/>
              <a:ext cx="0" cy="408940"/>
            </a:xfrm>
            <a:custGeom>
              <a:avLst/>
              <a:gdLst/>
              <a:ahLst/>
              <a:cxnLst/>
              <a:rect l="l" t="t" r="r" b="b"/>
              <a:pathLst>
                <a:path h="408939">
                  <a:moveTo>
                    <a:pt x="0" y="0"/>
                  </a:moveTo>
                  <a:lnTo>
                    <a:pt x="0" y="408901"/>
                  </a:lnTo>
                </a:path>
              </a:pathLst>
            </a:custGeom>
            <a:ln w="6350">
              <a:solidFill>
                <a:srgbClr val="EE5250"/>
              </a:solidFill>
              <a:prstDash val="sysDash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3474719" y="3581400"/>
              <a:ext cx="1572895" cy="429895"/>
            </a:xfrm>
            <a:custGeom>
              <a:avLst/>
              <a:gdLst/>
              <a:ahLst/>
              <a:cxnLst/>
              <a:rect l="l" t="t" r="r" b="b"/>
              <a:pathLst>
                <a:path w="1572895" h="429895">
                  <a:moveTo>
                    <a:pt x="0" y="71627"/>
                  </a:moveTo>
                  <a:lnTo>
                    <a:pt x="5637" y="43773"/>
                  </a:lnTo>
                  <a:lnTo>
                    <a:pt x="21002" y="21002"/>
                  </a:lnTo>
                  <a:lnTo>
                    <a:pt x="43773" y="5637"/>
                  </a:lnTo>
                  <a:lnTo>
                    <a:pt x="71627" y="0"/>
                  </a:lnTo>
                  <a:lnTo>
                    <a:pt x="1501139" y="0"/>
                  </a:lnTo>
                  <a:lnTo>
                    <a:pt x="1528994" y="5637"/>
                  </a:lnTo>
                  <a:lnTo>
                    <a:pt x="1551765" y="21002"/>
                  </a:lnTo>
                  <a:lnTo>
                    <a:pt x="1567130" y="43773"/>
                  </a:lnTo>
                  <a:lnTo>
                    <a:pt x="1572767" y="71627"/>
                  </a:lnTo>
                  <a:lnTo>
                    <a:pt x="1572767" y="358139"/>
                  </a:lnTo>
                  <a:lnTo>
                    <a:pt x="1567130" y="385994"/>
                  </a:lnTo>
                  <a:lnTo>
                    <a:pt x="1551765" y="408765"/>
                  </a:lnTo>
                  <a:lnTo>
                    <a:pt x="1528994" y="424130"/>
                  </a:lnTo>
                  <a:lnTo>
                    <a:pt x="1501139" y="429768"/>
                  </a:lnTo>
                  <a:lnTo>
                    <a:pt x="71627" y="429768"/>
                  </a:lnTo>
                  <a:lnTo>
                    <a:pt x="43773" y="424130"/>
                  </a:lnTo>
                  <a:lnTo>
                    <a:pt x="21002" y="408765"/>
                  </a:lnTo>
                  <a:lnTo>
                    <a:pt x="5637" y="385994"/>
                  </a:lnTo>
                  <a:lnTo>
                    <a:pt x="0" y="358139"/>
                  </a:lnTo>
                  <a:lnTo>
                    <a:pt x="0" y="71627"/>
                  </a:lnTo>
                  <a:close/>
                </a:path>
              </a:pathLst>
            </a:custGeom>
            <a:ln w="12700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9" name="object 39"/>
          <p:cNvSpPr txBox="1"/>
          <p:nvPr/>
        </p:nvSpPr>
        <p:spPr>
          <a:xfrm>
            <a:off x="3912870" y="3604386"/>
            <a:ext cx="695960" cy="366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05" algn="ctr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solidFill>
                  <a:srgbClr val="44536A"/>
                </a:solidFill>
                <a:latin typeface="Calibri"/>
                <a:cs typeface="Calibri"/>
              </a:rPr>
              <a:t>Service</a:t>
            </a:r>
            <a:endParaRPr sz="14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40"/>
              </a:spcBef>
            </a:pPr>
            <a:r>
              <a:rPr sz="800" dirty="0">
                <a:solidFill>
                  <a:srgbClr val="44536A"/>
                </a:solidFill>
                <a:latin typeface="Calibri"/>
                <a:cs typeface="Calibri"/>
              </a:rPr>
              <a:t>Database</a:t>
            </a:r>
            <a:r>
              <a:rPr sz="800" spc="-25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800" dirty="0">
                <a:solidFill>
                  <a:srgbClr val="44536A"/>
                </a:solidFill>
                <a:latin typeface="Calibri"/>
                <a:cs typeface="Calibri"/>
              </a:rPr>
              <a:t>-</a:t>
            </a:r>
            <a:r>
              <a:rPr sz="800" spc="-35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800" spc="-20" dirty="0">
                <a:solidFill>
                  <a:srgbClr val="44536A"/>
                </a:solidFill>
                <a:latin typeface="Calibri"/>
                <a:cs typeface="Calibri"/>
              </a:rPr>
              <a:t>5432</a:t>
            </a:r>
            <a:endParaRPr sz="800">
              <a:latin typeface="Calibri"/>
              <a:cs typeface="Calibri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3302253" y="3767990"/>
            <a:ext cx="1919605" cy="749935"/>
            <a:chOff x="3302253" y="3767990"/>
            <a:chExt cx="1919605" cy="749935"/>
          </a:xfrm>
        </p:grpSpPr>
        <p:sp>
          <p:nvSpPr>
            <p:cNvPr id="41" name="object 41"/>
            <p:cNvSpPr/>
            <p:nvPr/>
          </p:nvSpPr>
          <p:spPr>
            <a:xfrm>
              <a:off x="3563467" y="3768000"/>
              <a:ext cx="227329" cy="193675"/>
            </a:xfrm>
            <a:custGeom>
              <a:avLst/>
              <a:gdLst/>
              <a:ahLst/>
              <a:cxnLst/>
              <a:rect l="l" t="t" r="r" b="b"/>
              <a:pathLst>
                <a:path w="227329" h="193675">
                  <a:moveTo>
                    <a:pt x="56807" y="153492"/>
                  </a:moveTo>
                  <a:lnTo>
                    <a:pt x="0" y="153492"/>
                  </a:lnTo>
                  <a:lnTo>
                    <a:pt x="0" y="193281"/>
                  </a:lnTo>
                  <a:lnTo>
                    <a:pt x="56807" y="193281"/>
                  </a:lnTo>
                  <a:lnTo>
                    <a:pt x="56807" y="153492"/>
                  </a:lnTo>
                  <a:close/>
                </a:path>
                <a:path w="227329" h="193675">
                  <a:moveTo>
                    <a:pt x="142036" y="153492"/>
                  </a:moveTo>
                  <a:lnTo>
                    <a:pt x="85217" y="153492"/>
                  </a:lnTo>
                  <a:lnTo>
                    <a:pt x="85217" y="193281"/>
                  </a:lnTo>
                  <a:lnTo>
                    <a:pt x="142036" y="193281"/>
                  </a:lnTo>
                  <a:lnTo>
                    <a:pt x="142036" y="153492"/>
                  </a:lnTo>
                  <a:close/>
                </a:path>
                <a:path w="227329" h="193675">
                  <a:moveTo>
                    <a:pt x="142036" y="0"/>
                  </a:moveTo>
                  <a:lnTo>
                    <a:pt x="85217" y="0"/>
                  </a:lnTo>
                  <a:lnTo>
                    <a:pt x="85217" y="39789"/>
                  </a:lnTo>
                  <a:lnTo>
                    <a:pt x="142036" y="39789"/>
                  </a:lnTo>
                  <a:lnTo>
                    <a:pt x="142036" y="0"/>
                  </a:lnTo>
                  <a:close/>
                </a:path>
                <a:path w="227329" h="193675">
                  <a:moveTo>
                    <a:pt x="204546" y="90474"/>
                  </a:moveTo>
                  <a:lnTo>
                    <a:pt x="119316" y="90474"/>
                  </a:lnTo>
                  <a:lnTo>
                    <a:pt x="119316" y="51104"/>
                  </a:lnTo>
                  <a:lnTo>
                    <a:pt x="107950" y="51104"/>
                  </a:lnTo>
                  <a:lnTo>
                    <a:pt x="107950" y="90474"/>
                  </a:lnTo>
                  <a:lnTo>
                    <a:pt x="22720" y="90474"/>
                  </a:lnTo>
                  <a:lnTo>
                    <a:pt x="22720" y="101917"/>
                  </a:lnTo>
                  <a:lnTo>
                    <a:pt x="22720" y="142570"/>
                  </a:lnTo>
                  <a:lnTo>
                    <a:pt x="34086" y="142570"/>
                  </a:lnTo>
                  <a:lnTo>
                    <a:pt x="34086" y="101917"/>
                  </a:lnTo>
                  <a:lnTo>
                    <a:pt x="107950" y="101917"/>
                  </a:lnTo>
                  <a:lnTo>
                    <a:pt x="107950" y="142570"/>
                  </a:lnTo>
                  <a:lnTo>
                    <a:pt x="119316" y="142570"/>
                  </a:lnTo>
                  <a:lnTo>
                    <a:pt x="119316" y="101917"/>
                  </a:lnTo>
                  <a:lnTo>
                    <a:pt x="193179" y="101917"/>
                  </a:lnTo>
                  <a:lnTo>
                    <a:pt x="193179" y="142570"/>
                  </a:lnTo>
                  <a:lnTo>
                    <a:pt x="204546" y="142570"/>
                  </a:lnTo>
                  <a:lnTo>
                    <a:pt x="204546" y="101917"/>
                  </a:lnTo>
                  <a:lnTo>
                    <a:pt x="204546" y="90474"/>
                  </a:lnTo>
                  <a:close/>
                </a:path>
                <a:path w="227329" h="193675">
                  <a:moveTo>
                    <a:pt x="227266" y="153492"/>
                  </a:moveTo>
                  <a:lnTo>
                    <a:pt x="170446" y="153492"/>
                  </a:lnTo>
                  <a:lnTo>
                    <a:pt x="170446" y="193281"/>
                  </a:lnTo>
                  <a:lnTo>
                    <a:pt x="227266" y="193281"/>
                  </a:lnTo>
                  <a:lnTo>
                    <a:pt x="227266" y="153492"/>
                  </a:lnTo>
                  <a:close/>
                </a:path>
              </a:pathLst>
            </a:custGeom>
            <a:solidFill>
              <a:srgbClr val="4453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3308603" y="4184903"/>
              <a:ext cx="1906905" cy="326390"/>
            </a:xfrm>
            <a:custGeom>
              <a:avLst/>
              <a:gdLst/>
              <a:ahLst/>
              <a:cxnLst/>
              <a:rect l="l" t="t" r="r" b="b"/>
              <a:pathLst>
                <a:path w="1906904" h="326389">
                  <a:moveTo>
                    <a:pt x="1411986" y="0"/>
                  </a:moveTo>
                  <a:lnTo>
                    <a:pt x="494538" y="0"/>
                  </a:lnTo>
                  <a:lnTo>
                    <a:pt x="494538" y="122301"/>
                  </a:lnTo>
                  <a:lnTo>
                    <a:pt x="81534" y="122301"/>
                  </a:lnTo>
                  <a:lnTo>
                    <a:pt x="81534" y="81534"/>
                  </a:lnTo>
                  <a:lnTo>
                    <a:pt x="0" y="163068"/>
                  </a:lnTo>
                  <a:lnTo>
                    <a:pt x="81534" y="244602"/>
                  </a:lnTo>
                  <a:lnTo>
                    <a:pt x="81534" y="203835"/>
                  </a:lnTo>
                  <a:lnTo>
                    <a:pt x="494538" y="203835"/>
                  </a:lnTo>
                  <a:lnTo>
                    <a:pt x="494538" y="326136"/>
                  </a:lnTo>
                  <a:lnTo>
                    <a:pt x="1411986" y="326136"/>
                  </a:lnTo>
                  <a:lnTo>
                    <a:pt x="1411986" y="203835"/>
                  </a:lnTo>
                  <a:lnTo>
                    <a:pt x="1824990" y="203835"/>
                  </a:lnTo>
                  <a:lnTo>
                    <a:pt x="1824990" y="244602"/>
                  </a:lnTo>
                  <a:lnTo>
                    <a:pt x="1906524" y="163068"/>
                  </a:lnTo>
                  <a:lnTo>
                    <a:pt x="1824990" y="81534"/>
                  </a:lnTo>
                  <a:lnTo>
                    <a:pt x="1824990" y="122301"/>
                  </a:lnTo>
                  <a:lnTo>
                    <a:pt x="1411986" y="122301"/>
                  </a:lnTo>
                  <a:lnTo>
                    <a:pt x="141198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3308603" y="4184903"/>
              <a:ext cx="1906905" cy="326390"/>
            </a:xfrm>
            <a:custGeom>
              <a:avLst/>
              <a:gdLst/>
              <a:ahLst/>
              <a:cxnLst/>
              <a:rect l="l" t="t" r="r" b="b"/>
              <a:pathLst>
                <a:path w="1906904" h="326389">
                  <a:moveTo>
                    <a:pt x="0" y="163068"/>
                  </a:moveTo>
                  <a:lnTo>
                    <a:pt x="81534" y="81534"/>
                  </a:lnTo>
                  <a:lnTo>
                    <a:pt x="81534" y="122301"/>
                  </a:lnTo>
                  <a:lnTo>
                    <a:pt x="494538" y="122301"/>
                  </a:lnTo>
                  <a:lnTo>
                    <a:pt x="494538" y="0"/>
                  </a:lnTo>
                  <a:lnTo>
                    <a:pt x="1411986" y="0"/>
                  </a:lnTo>
                  <a:lnTo>
                    <a:pt x="1411986" y="122301"/>
                  </a:lnTo>
                  <a:lnTo>
                    <a:pt x="1824990" y="122301"/>
                  </a:lnTo>
                  <a:lnTo>
                    <a:pt x="1824990" y="81534"/>
                  </a:lnTo>
                  <a:lnTo>
                    <a:pt x="1906524" y="163068"/>
                  </a:lnTo>
                  <a:lnTo>
                    <a:pt x="1824990" y="244602"/>
                  </a:lnTo>
                  <a:lnTo>
                    <a:pt x="1824990" y="203835"/>
                  </a:lnTo>
                  <a:lnTo>
                    <a:pt x="1411986" y="203835"/>
                  </a:lnTo>
                  <a:lnTo>
                    <a:pt x="1411986" y="326136"/>
                  </a:lnTo>
                  <a:lnTo>
                    <a:pt x="494538" y="326136"/>
                  </a:lnTo>
                  <a:lnTo>
                    <a:pt x="494538" y="203835"/>
                  </a:lnTo>
                  <a:lnTo>
                    <a:pt x="81534" y="203835"/>
                  </a:lnTo>
                  <a:lnTo>
                    <a:pt x="81534" y="244602"/>
                  </a:lnTo>
                  <a:lnTo>
                    <a:pt x="0" y="163068"/>
                  </a:lnTo>
                  <a:close/>
                </a:path>
              </a:pathLst>
            </a:custGeom>
            <a:ln w="12700">
              <a:solidFill>
                <a:srgbClr val="F44336"/>
              </a:solidFill>
              <a:prstDash val="lgDash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4" name="object 44"/>
          <p:cNvSpPr txBox="1"/>
          <p:nvPr/>
        </p:nvSpPr>
        <p:spPr>
          <a:xfrm>
            <a:off x="3946397" y="4174617"/>
            <a:ext cx="631190" cy="3327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44536A"/>
                </a:solidFill>
                <a:latin typeface="Calibri"/>
                <a:cs typeface="Calibri"/>
              </a:rPr>
              <a:t>Secrets</a:t>
            </a:r>
            <a:endParaRPr sz="12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15"/>
              </a:spcBef>
            </a:pPr>
            <a:r>
              <a:rPr sz="800" dirty="0">
                <a:solidFill>
                  <a:srgbClr val="44536A"/>
                </a:solidFill>
                <a:latin typeface="Calibri"/>
                <a:cs typeface="Calibri"/>
              </a:rPr>
              <a:t>DB</a:t>
            </a:r>
            <a:r>
              <a:rPr sz="800" spc="-10" dirty="0">
                <a:solidFill>
                  <a:srgbClr val="44536A"/>
                </a:solidFill>
                <a:latin typeface="Calibri"/>
                <a:cs typeface="Calibri"/>
              </a:rPr>
              <a:t> Credentials</a:t>
            </a:r>
            <a:endParaRPr sz="800">
              <a:latin typeface="Calibri"/>
              <a:cs typeface="Calibri"/>
            </a:endParaRPr>
          </a:p>
        </p:txBody>
      </p:sp>
      <p:grpSp>
        <p:nvGrpSpPr>
          <p:cNvPr id="45" name="object 45"/>
          <p:cNvGrpSpPr/>
          <p:nvPr/>
        </p:nvGrpSpPr>
        <p:grpSpPr>
          <a:xfrm>
            <a:off x="2508376" y="2610485"/>
            <a:ext cx="3506470" cy="2326640"/>
            <a:chOff x="2508376" y="2610485"/>
            <a:chExt cx="3506470" cy="2326640"/>
          </a:xfrm>
        </p:grpSpPr>
        <p:pic>
          <p:nvPicPr>
            <p:cNvPr id="46" name="object 4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818258" y="4208812"/>
              <a:ext cx="211326" cy="100915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5047487" y="3796284"/>
              <a:ext cx="964565" cy="283845"/>
            </a:xfrm>
            <a:custGeom>
              <a:avLst/>
              <a:gdLst/>
              <a:ahLst/>
              <a:cxnLst/>
              <a:rect l="l" t="t" r="r" b="b"/>
              <a:pathLst>
                <a:path w="964564" h="283845">
                  <a:moveTo>
                    <a:pt x="964184" y="283718"/>
                  </a:moveTo>
                  <a:lnTo>
                    <a:pt x="964184" y="0"/>
                  </a:lnTo>
                  <a:lnTo>
                    <a:pt x="0" y="0"/>
                  </a:lnTo>
                </a:path>
              </a:pathLst>
            </a:custGeom>
            <a:ln w="6350">
              <a:solidFill>
                <a:srgbClr val="44536A"/>
              </a:solidFill>
              <a:prstDash val="sysDash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2511551" y="3796284"/>
              <a:ext cx="964565" cy="283845"/>
            </a:xfrm>
            <a:custGeom>
              <a:avLst/>
              <a:gdLst/>
              <a:ahLst/>
              <a:cxnLst/>
              <a:rect l="l" t="t" r="r" b="b"/>
              <a:pathLst>
                <a:path w="964564" h="283845">
                  <a:moveTo>
                    <a:pt x="964184" y="0"/>
                  </a:moveTo>
                  <a:lnTo>
                    <a:pt x="0" y="0"/>
                  </a:lnTo>
                  <a:lnTo>
                    <a:pt x="0" y="283718"/>
                  </a:lnTo>
                </a:path>
              </a:pathLst>
            </a:custGeom>
            <a:ln w="6350">
              <a:solidFill>
                <a:srgbClr val="44536A"/>
              </a:solidFill>
              <a:prstDash val="sysDash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2511551" y="2613660"/>
              <a:ext cx="0" cy="1465580"/>
            </a:xfrm>
            <a:custGeom>
              <a:avLst/>
              <a:gdLst/>
              <a:ahLst/>
              <a:cxnLst/>
              <a:rect l="l" t="t" r="r" b="b"/>
              <a:pathLst>
                <a:path h="1465579">
                  <a:moveTo>
                    <a:pt x="0" y="902207"/>
                  </a:moveTo>
                  <a:lnTo>
                    <a:pt x="0" y="1183894"/>
                  </a:lnTo>
                  <a:lnTo>
                    <a:pt x="0" y="1465579"/>
                  </a:lnTo>
                </a:path>
                <a:path h="1465579">
                  <a:moveTo>
                    <a:pt x="0" y="0"/>
                  </a:moveTo>
                  <a:lnTo>
                    <a:pt x="0" y="236219"/>
                  </a:lnTo>
                  <a:lnTo>
                    <a:pt x="0" y="472566"/>
                  </a:lnTo>
                </a:path>
              </a:pathLst>
            </a:custGeom>
            <a:ln w="6350">
              <a:solidFill>
                <a:srgbClr val="44536A"/>
              </a:solidFill>
              <a:prstDash val="sysDash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2511551" y="4616195"/>
              <a:ext cx="0" cy="317500"/>
            </a:xfrm>
            <a:custGeom>
              <a:avLst/>
              <a:gdLst/>
              <a:ahLst/>
              <a:cxnLst/>
              <a:rect l="l" t="t" r="r" b="b"/>
              <a:pathLst>
                <a:path h="317500">
                  <a:moveTo>
                    <a:pt x="0" y="0"/>
                  </a:moveTo>
                  <a:lnTo>
                    <a:pt x="0" y="317245"/>
                  </a:lnTo>
                </a:path>
              </a:pathLst>
            </a:custGeom>
            <a:ln w="6350">
              <a:solidFill>
                <a:srgbClr val="EE5250"/>
              </a:solidFill>
              <a:prstDash val="sysDash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1" name="object 51"/>
          <p:cNvSpPr txBox="1"/>
          <p:nvPr/>
        </p:nvSpPr>
        <p:spPr>
          <a:xfrm>
            <a:off x="5529071" y="1819655"/>
            <a:ext cx="1571625" cy="1637030"/>
          </a:xfrm>
          <a:prstGeom prst="rect">
            <a:avLst/>
          </a:prstGeom>
          <a:ln w="12700">
            <a:solidFill>
              <a:srgbClr val="44536A"/>
            </a:solidFill>
          </a:ln>
        </p:spPr>
        <p:txBody>
          <a:bodyPr vert="horz" wrap="square" lIns="0" tIns="34290" rIns="0" bIns="0" rtlCol="0">
            <a:spAutoFit/>
          </a:bodyPr>
          <a:lstStyle/>
          <a:p>
            <a:pPr marL="374650">
              <a:lnSpc>
                <a:spcPct val="100000"/>
              </a:lnSpc>
              <a:spcBef>
                <a:spcPts val="270"/>
              </a:spcBef>
            </a:pPr>
            <a:r>
              <a:rPr sz="1400" spc="-10" dirty="0">
                <a:solidFill>
                  <a:srgbClr val="44536A"/>
                </a:solidFill>
                <a:latin typeface="Calibri"/>
                <a:cs typeface="Calibri"/>
              </a:rPr>
              <a:t>Parameters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52" name="object 52"/>
          <p:cNvGrpSpPr/>
          <p:nvPr/>
        </p:nvGrpSpPr>
        <p:grpSpPr>
          <a:xfrm>
            <a:off x="5754623" y="588009"/>
            <a:ext cx="4686935" cy="2501265"/>
            <a:chOff x="5754623" y="588009"/>
            <a:chExt cx="4686935" cy="2501265"/>
          </a:xfrm>
        </p:grpSpPr>
        <p:sp>
          <p:nvSpPr>
            <p:cNvPr id="53" name="object 53"/>
            <p:cNvSpPr/>
            <p:nvPr/>
          </p:nvSpPr>
          <p:spPr>
            <a:xfrm>
              <a:off x="5754623" y="2191512"/>
              <a:ext cx="1087755" cy="894715"/>
            </a:xfrm>
            <a:custGeom>
              <a:avLst/>
              <a:gdLst/>
              <a:ahLst/>
              <a:cxnLst/>
              <a:rect l="l" t="t" r="r" b="b"/>
              <a:pathLst>
                <a:path w="1087754" h="894714">
                  <a:moveTo>
                    <a:pt x="0" y="0"/>
                  </a:moveTo>
                  <a:lnTo>
                    <a:pt x="256539" y="0"/>
                  </a:lnTo>
                </a:path>
                <a:path w="1087754" h="894714">
                  <a:moveTo>
                    <a:pt x="397763" y="0"/>
                  </a:moveTo>
                  <a:lnTo>
                    <a:pt x="1087374" y="0"/>
                  </a:lnTo>
                </a:path>
                <a:path w="1087754" h="894714">
                  <a:moveTo>
                    <a:pt x="0" y="134112"/>
                  </a:moveTo>
                  <a:lnTo>
                    <a:pt x="256539" y="134112"/>
                  </a:lnTo>
                </a:path>
                <a:path w="1087754" h="894714">
                  <a:moveTo>
                    <a:pt x="397763" y="134112"/>
                  </a:moveTo>
                  <a:lnTo>
                    <a:pt x="1087374" y="134112"/>
                  </a:lnTo>
                </a:path>
                <a:path w="1087754" h="894714">
                  <a:moveTo>
                    <a:pt x="0" y="304800"/>
                  </a:moveTo>
                  <a:lnTo>
                    <a:pt x="256539" y="304800"/>
                  </a:lnTo>
                </a:path>
                <a:path w="1087754" h="894714">
                  <a:moveTo>
                    <a:pt x="397763" y="304800"/>
                  </a:moveTo>
                  <a:lnTo>
                    <a:pt x="1087374" y="304800"/>
                  </a:lnTo>
                </a:path>
                <a:path w="1087754" h="894714">
                  <a:moveTo>
                    <a:pt x="0" y="510539"/>
                  </a:moveTo>
                  <a:lnTo>
                    <a:pt x="256539" y="510539"/>
                  </a:lnTo>
                </a:path>
                <a:path w="1087754" h="894714">
                  <a:moveTo>
                    <a:pt x="397763" y="510539"/>
                  </a:moveTo>
                  <a:lnTo>
                    <a:pt x="1087374" y="510539"/>
                  </a:lnTo>
                </a:path>
                <a:path w="1087754" h="894714">
                  <a:moveTo>
                    <a:pt x="0" y="690372"/>
                  </a:moveTo>
                  <a:lnTo>
                    <a:pt x="256539" y="690372"/>
                  </a:lnTo>
                </a:path>
                <a:path w="1087754" h="894714">
                  <a:moveTo>
                    <a:pt x="397763" y="690372"/>
                  </a:moveTo>
                  <a:lnTo>
                    <a:pt x="1087374" y="690372"/>
                  </a:lnTo>
                </a:path>
                <a:path w="1087754" h="894714">
                  <a:moveTo>
                    <a:pt x="0" y="894588"/>
                  </a:moveTo>
                  <a:lnTo>
                    <a:pt x="256539" y="894588"/>
                  </a:lnTo>
                </a:path>
                <a:path w="1087754" h="894714">
                  <a:moveTo>
                    <a:pt x="397763" y="894588"/>
                  </a:moveTo>
                  <a:lnTo>
                    <a:pt x="1087374" y="894588"/>
                  </a:lnTo>
                </a:path>
              </a:pathLst>
            </a:custGeom>
            <a:ln w="6350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8074151" y="594359"/>
              <a:ext cx="2360930" cy="222885"/>
            </a:xfrm>
            <a:custGeom>
              <a:avLst/>
              <a:gdLst/>
              <a:ahLst/>
              <a:cxnLst/>
              <a:rect l="l" t="t" r="r" b="b"/>
              <a:pathLst>
                <a:path w="2360929" h="222884">
                  <a:moveTo>
                    <a:pt x="2360676" y="0"/>
                  </a:moveTo>
                  <a:lnTo>
                    <a:pt x="0" y="0"/>
                  </a:lnTo>
                  <a:lnTo>
                    <a:pt x="0" y="222503"/>
                  </a:lnTo>
                  <a:lnTo>
                    <a:pt x="2360676" y="222503"/>
                  </a:lnTo>
                  <a:lnTo>
                    <a:pt x="2360676" y="0"/>
                  </a:lnTo>
                  <a:close/>
                </a:path>
              </a:pathLst>
            </a:custGeom>
            <a:solidFill>
              <a:srgbClr val="4453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8074151" y="594359"/>
              <a:ext cx="2360930" cy="222885"/>
            </a:xfrm>
            <a:custGeom>
              <a:avLst/>
              <a:gdLst/>
              <a:ahLst/>
              <a:cxnLst/>
              <a:rect l="l" t="t" r="r" b="b"/>
              <a:pathLst>
                <a:path w="2360929" h="222884">
                  <a:moveTo>
                    <a:pt x="0" y="222503"/>
                  </a:moveTo>
                  <a:lnTo>
                    <a:pt x="2360676" y="222503"/>
                  </a:lnTo>
                  <a:lnTo>
                    <a:pt x="2360676" y="0"/>
                  </a:lnTo>
                  <a:lnTo>
                    <a:pt x="0" y="0"/>
                  </a:lnTo>
                  <a:lnTo>
                    <a:pt x="0" y="222503"/>
                  </a:lnTo>
                  <a:close/>
                </a:path>
              </a:pathLst>
            </a:custGeom>
            <a:ln w="12700">
              <a:solidFill>
                <a:srgbClr val="2E3A4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6" name="object 56"/>
          <p:cNvSpPr txBox="1">
            <a:spLocks noGrp="1"/>
          </p:cNvSpPr>
          <p:nvPr>
            <p:ph type="title"/>
          </p:nvPr>
        </p:nvSpPr>
        <p:spPr>
          <a:xfrm>
            <a:off x="8258302" y="575563"/>
            <a:ext cx="1993264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10" dirty="0">
                <a:solidFill>
                  <a:srgbClr val="FFFFFF"/>
                </a:solidFill>
                <a:latin typeface="Consolas"/>
                <a:cs typeface="Consolas"/>
              </a:rPr>
              <a:t>template-config.yaml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8074152" y="832103"/>
            <a:ext cx="3124200" cy="6026150"/>
          </a:xfrm>
          <a:prstGeom prst="rect">
            <a:avLst/>
          </a:prstGeom>
          <a:solidFill>
            <a:srgbClr val="0C0F20"/>
          </a:solidFill>
        </p:spPr>
        <p:txBody>
          <a:bodyPr vert="horz" wrap="square" lIns="0" tIns="60325" rIns="0" bIns="0" rtlCol="0">
            <a:spAutoFit/>
          </a:bodyPr>
          <a:lstStyle/>
          <a:p>
            <a:pPr marL="92710" marR="1911985" algn="just">
              <a:lnSpc>
                <a:spcPct val="100000"/>
              </a:lnSpc>
              <a:spcBef>
                <a:spcPts val="475"/>
              </a:spcBef>
            </a:pPr>
            <a:r>
              <a:rPr sz="1050" dirty="0">
                <a:solidFill>
                  <a:srgbClr val="FF6300"/>
                </a:solidFill>
                <a:latin typeface="Courier New"/>
                <a:cs typeface="Courier New"/>
              </a:rPr>
              <a:t>apiVersion:</a:t>
            </a:r>
            <a:r>
              <a:rPr sz="1050" spc="-55" dirty="0">
                <a:solidFill>
                  <a:srgbClr val="FF6300"/>
                </a:solidFill>
                <a:latin typeface="Courier New"/>
                <a:cs typeface="Courier New"/>
              </a:rPr>
              <a:t> </a:t>
            </a:r>
            <a:r>
              <a:rPr sz="1050" spc="-25" dirty="0">
                <a:solidFill>
                  <a:srgbClr val="60CE3B"/>
                </a:solidFill>
                <a:latin typeface="Courier New"/>
                <a:cs typeface="Courier New"/>
              </a:rPr>
              <a:t>v1 </a:t>
            </a:r>
            <a:r>
              <a:rPr sz="1050" dirty="0">
                <a:solidFill>
                  <a:srgbClr val="FF6300"/>
                </a:solidFill>
                <a:latin typeface="Courier New"/>
                <a:cs typeface="Courier New"/>
              </a:rPr>
              <a:t>kind:</a:t>
            </a:r>
            <a:r>
              <a:rPr sz="1050" spc="-15" dirty="0">
                <a:solidFill>
                  <a:srgbClr val="FF6300"/>
                </a:solidFill>
                <a:latin typeface="Courier New"/>
                <a:cs typeface="Courier New"/>
              </a:rPr>
              <a:t> </a:t>
            </a:r>
            <a:r>
              <a:rPr sz="1050" spc="-10" dirty="0">
                <a:solidFill>
                  <a:srgbClr val="60CE3B"/>
                </a:solidFill>
                <a:latin typeface="Courier New"/>
                <a:cs typeface="Courier New"/>
              </a:rPr>
              <a:t>Template </a:t>
            </a:r>
            <a:r>
              <a:rPr sz="1050" spc="-10" dirty="0">
                <a:solidFill>
                  <a:srgbClr val="FF6300"/>
                </a:solidFill>
                <a:latin typeface="Courier New"/>
                <a:cs typeface="Courier New"/>
              </a:rPr>
              <a:t>metadata:</a:t>
            </a:r>
            <a:endParaRPr sz="1050">
              <a:latin typeface="Courier New"/>
              <a:cs typeface="Courier New"/>
            </a:endParaRPr>
          </a:p>
          <a:p>
            <a:pPr marL="251460" algn="just">
              <a:lnSpc>
                <a:spcPct val="100000"/>
              </a:lnSpc>
            </a:pPr>
            <a:r>
              <a:rPr sz="1050" dirty="0">
                <a:solidFill>
                  <a:srgbClr val="FF6300"/>
                </a:solidFill>
                <a:latin typeface="Courier New"/>
                <a:cs typeface="Courier New"/>
              </a:rPr>
              <a:t>name:</a:t>
            </a:r>
            <a:r>
              <a:rPr sz="1050" spc="25" dirty="0">
                <a:solidFill>
                  <a:srgbClr val="FF6300"/>
                </a:solidFill>
                <a:latin typeface="Courier New"/>
                <a:cs typeface="Courier New"/>
              </a:rPr>
              <a:t> </a:t>
            </a:r>
            <a:r>
              <a:rPr sz="1050" spc="-10" dirty="0">
                <a:solidFill>
                  <a:srgbClr val="60CE3B"/>
                </a:solidFill>
                <a:latin typeface="Courier New"/>
                <a:cs typeface="Courier New"/>
              </a:rPr>
              <a:t>custom-</a:t>
            </a:r>
            <a:r>
              <a:rPr sz="1050" spc="-25" dirty="0">
                <a:solidFill>
                  <a:srgbClr val="60CE3B"/>
                </a:solidFill>
                <a:latin typeface="Courier New"/>
                <a:cs typeface="Courier New"/>
              </a:rPr>
              <a:t>app</a:t>
            </a:r>
            <a:endParaRPr sz="1050">
              <a:latin typeface="Courier New"/>
              <a:cs typeface="Courier New"/>
            </a:endParaRPr>
          </a:p>
          <a:p>
            <a:pPr marL="92710">
              <a:lnSpc>
                <a:spcPct val="100000"/>
              </a:lnSpc>
              <a:spcBef>
                <a:spcPts val="365"/>
              </a:spcBef>
            </a:pPr>
            <a:r>
              <a:rPr sz="1050" spc="-10" dirty="0">
                <a:solidFill>
                  <a:srgbClr val="FF6300"/>
                </a:solidFill>
                <a:latin typeface="Courier New"/>
                <a:cs typeface="Courier New"/>
              </a:rPr>
              <a:t>objects:</a:t>
            </a:r>
            <a:endParaRPr sz="1050">
              <a:latin typeface="Courier New"/>
              <a:cs typeface="Courier New"/>
            </a:endParaRPr>
          </a:p>
          <a:p>
            <a:pPr marL="249554" marR="1754505" indent="-156845">
              <a:lnSpc>
                <a:spcPct val="100000"/>
              </a:lnSpc>
              <a:buClr>
                <a:srgbClr val="FADE2C"/>
              </a:buClr>
              <a:buChar char="-"/>
              <a:tabLst>
                <a:tab pos="251460" algn="l"/>
              </a:tabLst>
            </a:pPr>
            <a:r>
              <a:rPr sz="1050" dirty="0">
                <a:solidFill>
                  <a:srgbClr val="FF6300"/>
                </a:solidFill>
                <a:latin typeface="Courier New"/>
                <a:cs typeface="Courier New"/>
              </a:rPr>
              <a:t>apiVersion:</a:t>
            </a:r>
            <a:r>
              <a:rPr sz="1050" spc="-55" dirty="0">
                <a:solidFill>
                  <a:srgbClr val="FF6300"/>
                </a:solidFill>
                <a:latin typeface="Courier New"/>
                <a:cs typeface="Courier New"/>
              </a:rPr>
              <a:t> </a:t>
            </a:r>
            <a:r>
              <a:rPr sz="1050" spc="-25" dirty="0">
                <a:solidFill>
                  <a:srgbClr val="60CE3B"/>
                </a:solidFill>
                <a:latin typeface="Courier New"/>
                <a:cs typeface="Courier New"/>
              </a:rPr>
              <a:t>v1 	</a:t>
            </a:r>
            <a:r>
              <a:rPr sz="1050" dirty="0">
                <a:solidFill>
                  <a:srgbClr val="FF6300"/>
                </a:solidFill>
                <a:latin typeface="Courier New"/>
                <a:cs typeface="Courier New"/>
              </a:rPr>
              <a:t>kind:</a:t>
            </a:r>
            <a:r>
              <a:rPr sz="1050" spc="-20" dirty="0">
                <a:solidFill>
                  <a:srgbClr val="FF6300"/>
                </a:solidFill>
                <a:latin typeface="Courier New"/>
                <a:cs typeface="Courier New"/>
              </a:rPr>
              <a:t> </a:t>
            </a:r>
            <a:r>
              <a:rPr sz="1050" spc="-10" dirty="0">
                <a:solidFill>
                  <a:srgbClr val="60CE3B"/>
                </a:solidFill>
                <a:latin typeface="Courier New"/>
                <a:cs typeface="Courier New"/>
              </a:rPr>
              <a:t>Secret</a:t>
            </a:r>
            <a:endParaRPr sz="1050">
              <a:latin typeface="Courier New"/>
              <a:cs typeface="Courier New"/>
            </a:endParaRPr>
          </a:p>
          <a:p>
            <a:pPr marL="251460">
              <a:lnSpc>
                <a:spcPct val="100000"/>
              </a:lnSpc>
            </a:pPr>
            <a:r>
              <a:rPr sz="1050" dirty="0">
                <a:solidFill>
                  <a:srgbClr val="663300"/>
                </a:solidFill>
                <a:latin typeface="Courier New"/>
                <a:cs typeface="Courier New"/>
              </a:rPr>
              <a:t>&lt;..</a:t>
            </a:r>
            <a:r>
              <a:rPr sz="1050" spc="-20" dirty="0">
                <a:solidFill>
                  <a:srgbClr val="663300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663300"/>
                </a:solidFill>
                <a:latin typeface="Courier New"/>
                <a:cs typeface="Courier New"/>
              </a:rPr>
              <a:t>code</a:t>
            </a:r>
            <a:r>
              <a:rPr sz="1050" spc="-25" dirty="0">
                <a:solidFill>
                  <a:srgbClr val="663300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663300"/>
                </a:solidFill>
                <a:latin typeface="Courier New"/>
                <a:cs typeface="Courier New"/>
              </a:rPr>
              <a:t>hidden</a:t>
            </a:r>
            <a:r>
              <a:rPr sz="1050" spc="-15" dirty="0">
                <a:solidFill>
                  <a:srgbClr val="663300"/>
                </a:solidFill>
                <a:latin typeface="Courier New"/>
                <a:cs typeface="Courier New"/>
              </a:rPr>
              <a:t> </a:t>
            </a:r>
            <a:r>
              <a:rPr sz="1050" spc="-25" dirty="0">
                <a:solidFill>
                  <a:srgbClr val="663300"/>
                </a:solidFill>
                <a:latin typeface="Courier New"/>
                <a:cs typeface="Courier New"/>
              </a:rPr>
              <a:t>..&gt;</a:t>
            </a:r>
            <a:endParaRPr sz="1050">
              <a:latin typeface="Courier New"/>
              <a:cs typeface="Courier New"/>
            </a:endParaRPr>
          </a:p>
          <a:p>
            <a:pPr marL="249554" marR="1754505" indent="-156845">
              <a:lnSpc>
                <a:spcPct val="100000"/>
              </a:lnSpc>
              <a:spcBef>
                <a:spcPts val="745"/>
              </a:spcBef>
              <a:buClr>
                <a:srgbClr val="FADE2C"/>
              </a:buClr>
              <a:buChar char="-"/>
              <a:tabLst>
                <a:tab pos="251460" algn="l"/>
              </a:tabLst>
            </a:pPr>
            <a:r>
              <a:rPr sz="1050" dirty="0">
                <a:solidFill>
                  <a:srgbClr val="FF6300"/>
                </a:solidFill>
                <a:latin typeface="Courier New"/>
                <a:cs typeface="Courier New"/>
              </a:rPr>
              <a:t>apiVersion:</a:t>
            </a:r>
            <a:r>
              <a:rPr sz="1050" spc="-55" dirty="0">
                <a:solidFill>
                  <a:srgbClr val="FF6300"/>
                </a:solidFill>
                <a:latin typeface="Courier New"/>
                <a:cs typeface="Courier New"/>
              </a:rPr>
              <a:t> </a:t>
            </a:r>
            <a:r>
              <a:rPr sz="1050" spc="-25" dirty="0">
                <a:solidFill>
                  <a:srgbClr val="60CE3B"/>
                </a:solidFill>
                <a:latin typeface="Courier New"/>
                <a:cs typeface="Courier New"/>
              </a:rPr>
              <a:t>v1 	</a:t>
            </a:r>
            <a:r>
              <a:rPr sz="1050" dirty="0">
                <a:solidFill>
                  <a:srgbClr val="FF6300"/>
                </a:solidFill>
                <a:latin typeface="Courier New"/>
                <a:cs typeface="Courier New"/>
              </a:rPr>
              <a:t>kind:</a:t>
            </a:r>
            <a:r>
              <a:rPr sz="1050" spc="-20" dirty="0">
                <a:solidFill>
                  <a:srgbClr val="FF6300"/>
                </a:solidFill>
                <a:latin typeface="Courier New"/>
                <a:cs typeface="Courier New"/>
              </a:rPr>
              <a:t> </a:t>
            </a:r>
            <a:r>
              <a:rPr sz="1050" spc="-10" dirty="0">
                <a:solidFill>
                  <a:srgbClr val="60CE3B"/>
                </a:solidFill>
                <a:latin typeface="Courier New"/>
                <a:cs typeface="Courier New"/>
              </a:rPr>
              <a:t>Service</a:t>
            </a:r>
            <a:endParaRPr sz="1050">
              <a:latin typeface="Courier New"/>
              <a:cs typeface="Courier New"/>
            </a:endParaRPr>
          </a:p>
          <a:p>
            <a:pPr marL="172085">
              <a:lnSpc>
                <a:spcPct val="100000"/>
              </a:lnSpc>
            </a:pPr>
            <a:r>
              <a:rPr sz="1050" dirty="0">
                <a:solidFill>
                  <a:srgbClr val="663300"/>
                </a:solidFill>
                <a:latin typeface="Courier New"/>
                <a:cs typeface="Courier New"/>
              </a:rPr>
              <a:t>&lt;..</a:t>
            </a:r>
            <a:r>
              <a:rPr sz="1050" spc="-25" dirty="0">
                <a:solidFill>
                  <a:srgbClr val="663300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663300"/>
                </a:solidFill>
                <a:latin typeface="Courier New"/>
                <a:cs typeface="Courier New"/>
              </a:rPr>
              <a:t>code</a:t>
            </a:r>
            <a:r>
              <a:rPr sz="1050" spc="-25" dirty="0">
                <a:solidFill>
                  <a:srgbClr val="663300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663300"/>
                </a:solidFill>
                <a:latin typeface="Courier New"/>
                <a:cs typeface="Courier New"/>
              </a:rPr>
              <a:t>hidden</a:t>
            </a:r>
            <a:r>
              <a:rPr sz="1050" spc="-25" dirty="0">
                <a:solidFill>
                  <a:srgbClr val="663300"/>
                </a:solidFill>
                <a:latin typeface="Courier New"/>
                <a:cs typeface="Courier New"/>
              </a:rPr>
              <a:t> ..&gt;</a:t>
            </a:r>
            <a:endParaRPr sz="1050">
              <a:latin typeface="Courier New"/>
              <a:cs typeface="Courier New"/>
            </a:endParaRPr>
          </a:p>
          <a:p>
            <a:pPr marL="231775" marR="1771014" indent="-156845">
              <a:lnSpc>
                <a:spcPct val="100000"/>
              </a:lnSpc>
              <a:spcBef>
                <a:spcPts val="580"/>
              </a:spcBef>
              <a:buClr>
                <a:srgbClr val="FADE2C"/>
              </a:buClr>
              <a:buChar char="-"/>
              <a:tabLst>
                <a:tab pos="233679" algn="l"/>
              </a:tabLst>
            </a:pPr>
            <a:r>
              <a:rPr sz="1050" dirty="0">
                <a:solidFill>
                  <a:srgbClr val="FF6300"/>
                </a:solidFill>
                <a:latin typeface="Courier New"/>
                <a:cs typeface="Courier New"/>
              </a:rPr>
              <a:t>apiVersion:</a:t>
            </a:r>
            <a:r>
              <a:rPr sz="1050" spc="-50" dirty="0">
                <a:solidFill>
                  <a:srgbClr val="FF6300"/>
                </a:solidFill>
                <a:latin typeface="Courier New"/>
                <a:cs typeface="Courier New"/>
              </a:rPr>
              <a:t> </a:t>
            </a:r>
            <a:r>
              <a:rPr sz="1050" spc="-25" dirty="0">
                <a:solidFill>
                  <a:srgbClr val="60CE3B"/>
                </a:solidFill>
                <a:latin typeface="Courier New"/>
                <a:cs typeface="Courier New"/>
              </a:rPr>
              <a:t>v1 	</a:t>
            </a:r>
            <a:r>
              <a:rPr sz="1050" dirty="0">
                <a:solidFill>
                  <a:srgbClr val="FF6300"/>
                </a:solidFill>
                <a:latin typeface="Courier New"/>
                <a:cs typeface="Courier New"/>
              </a:rPr>
              <a:t>kind:</a:t>
            </a:r>
            <a:r>
              <a:rPr sz="1050" spc="-20" dirty="0">
                <a:solidFill>
                  <a:srgbClr val="FF6300"/>
                </a:solidFill>
                <a:latin typeface="Courier New"/>
                <a:cs typeface="Courier New"/>
              </a:rPr>
              <a:t> </a:t>
            </a:r>
            <a:r>
              <a:rPr sz="1050" spc="-10" dirty="0">
                <a:solidFill>
                  <a:srgbClr val="60CE3B"/>
                </a:solidFill>
                <a:latin typeface="Courier New"/>
                <a:cs typeface="Courier New"/>
              </a:rPr>
              <a:t>Service</a:t>
            </a:r>
            <a:endParaRPr sz="1050">
              <a:latin typeface="Courier New"/>
              <a:cs typeface="Courier New"/>
            </a:endParaRPr>
          </a:p>
          <a:p>
            <a:pPr marL="154305">
              <a:lnSpc>
                <a:spcPct val="100000"/>
              </a:lnSpc>
            </a:pPr>
            <a:r>
              <a:rPr sz="1050" dirty="0">
                <a:solidFill>
                  <a:srgbClr val="663300"/>
                </a:solidFill>
                <a:latin typeface="Courier New"/>
                <a:cs typeface="Courier New"/>
              </a:rPr>
              <a:t>&lt;..</a:t>
            </a:r>
            <a:r>
              <a:rPr sz="1050" spc="-25" dirty="0">
                <a:solidFill>
                  <a:srgbClr val="663300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663300"/>
                </a:solidFill>
                <a:latin typeface="Courier New"/>
                <a:cs typeface="Courier New"/>
              </a:rPr>
              <a:t>code</a:t>
            </a:r>
            <a:r>
              <a:rPr sz="1050" spc="-25" dirty="0">
                <a:solidFill>
                  <a:srgbClr val="663300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663300"/>
                </a:solidFill>
                <a:latin typeface="Courier New"/>
                <a:cs typeface="Courier New"/>
              </a:rPr>
              <a:t>hidden</a:t>
            </a:r>
            <a:r>
              <a:rPr sz="1050" spc="-25" dirty="0">
                <a:solidFill>
                  <a:srgbClr val="663300"/>
                </a:solidFill>
                <a:latin typeface="Courier New"/>
                <a:cs typeface="Courier New"/>
              </a:rPr>
              <a:t> ..&gt;</a:t>
            </a:r>
            <a:endParaRPr sz="1050">
              <a:latin typeface="Courier New"/>
              <a:cs typeface="Courier New"/>
            </a:endParaRPr>
          </a:p>
          <a:p>
            <a:pPr marL="231775" marR="1771014" indent="-156845">
              <a:lnSpc>
                <a:spcPct val="100000"/>
              </a:lnSpc>
              <a:spcBef>
                <a:spcPts val="575"/>
              </a:spcBef>
              <a:buClr>
                <a:srgbClr val="FADE2C"/>
              </a:buClr>
              <a:buChar char="-"/>
              <a:tabLst>
                <a:tab pos="233679" algn="l"/>
              </a:tabLst>
            </a:pPr>
            <a:r>
              <a:rPr sz="1050" dirty="0">
                <a:solidFill>
                  <a:srgbClr val="FF6300"/>
                </a:solidFill>
                <a:latin typeface="Courier New"/>
                <a:cs typeface="Courier New"/>
              </a:rPr>
              <a:t>apiVersion:</a:t>
            </a:r>
            <a:r>
              <a:rPr sz="1050" spc="-50" dirty="0">
                <a:solidFill>
                  <a:srgbClr val="FF6300"/>
                </a:solidFill>
                <a:latin typeface="Courier New"/>
                <a:cs typeface="Courier New"/>
              </a:rPr>
              <a:t> </a:t>
            </a:r>
            <a:r>
              <a:rPr sz="1050" spc="-25" dirty="0">
                <a:solidFill>
                  <a:srgbClr val="60CE3B"/>
                </a:solidFill>
                <a:latin typeface="Courier New"/>
                <a:cs typeface="Courier New"/>
              </a:rPr>
              <a:t>v1 	</a:t>
            </a:r>
            <a:r>
              <a:rPr sz="1050" dirty="0">
                <a:solidFill>
                  <a:srgbClr val="FF6300"/>
                </a:solidFill>
                <a:latin typeface="Courier New"/>
                <a:cs typeface="Courier New"/>
              </a:rPr>
              <a:t>kind:</a:t>
            </a:r>
            <a:r>
              <a:rPr sz="1050" spc="-20" dirty="0">
                <a:solidFill>
                  <a:srgbClr val="FF6300"/>
                </a:solidFill>
                <a:latin typeface="Courier New"/>
                <a:cs typeface="Courier New"/>
              </a:rPr>
              <a:t> </a:t>
            </a:r>
            <a:r>
              <a:rPr sz="1050" spc="-10" dirty="0">
                <a:solidFill>
                  <a:srgbClr val="60CE3B"/>
                </a:solidFill>
                <a:latin typeface="Courier New"/>
                <a:cs typeface="Courier New"/>
              </a:rPr>
              <a:t>Route</a:t>
            </a:r>
            <a:endParaRPr sz="1050">
              <a:latin typeface="Courier New"/>
              <a:cs typeface="Courier New"/>
            </a:endParaRPr>
          </a:p>
          <a:p>
            <a:pPr marL="154305">
              <a:lnSpc>
                <a:spcPct val="100000"/>
              </a:lnSpc>
            </a:pPr>
            <a:r>
              <a:rPr sz="1050" dirty="0">
                <a:solidFill>
                  <a:srgbClr val="663300"/>
                </a:solidFill>
                <a:latin typeface="Courier New"/>
                <a:cs typeface="Courier New"/>
              </a:rPr>
              <a:t>&lt;..</a:t>
            </a:r>
            <a:r>
              <a:rPr sz="1050" spc="-40" dirty="0">
                <a:solidFill>
                  <a:srgbClr val="663300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663300"/>
                </a:solidFill>
                <a:latin typeface="Courier New"/>
                <a:cs typeface="Courier New"/>
              </a:rPr>
              <a:t>code</a:t>
            </a:r>
            <a:r>
              <a:rPr sz="1050" spc="-40" dirty="0">
                <a:solidFill>
                  <a:srgbClr val="663300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663300"/>
                </a:solidFill>
                <a:latin typeface="Courier New"/>
                <a:cs typeface="Courier New"/>
              </a:rPr>
              <a:t>hidden</a:t>
            </a:r>
            <a:r>
              <a:rPr sz="1050" spc="-40" dirty="0">
                <a:solidFill>
                  <a:srgbClr val="663300"/>
                </a:solidFill>
                <a:latin typeface="Courier New"/>
                <a:cs typeface="Courier New"/>
              </a:rPr>
              <a:t> </a:t>
            </a:r>
            <a:r>
              <a:rPr sz="1050" spc="-25" dirty="0">
                <a:solidFill>
                  <a:srgbClr val="663300"/>
                </a:solidFill>
                <a:latin typeface="Courier New"/>
                <a:cs typeface="Courier New"/>
              </a:rPr>
              <a:t>..&gt;</a:t>
            </a:r>
            <a:endParaRPr sz="1050">
              <a:latin typeface="Courier New"/>
              <a:cs typeface="Courier New"/>
            </a:endParaRPr>
          </a:p>
          <a:p>
            <a:pPr marL="249554" marR="1513205" indent="-156845">
              <a:lnSpc>
                <a:spcPct val="100000"/>
              </a:lnSpc>
              <a:spcBef>
                <a:spcPts val="560"/>
              </a:spcBef>
              <a:buClr>
                <a:srgbClr val="FADE2C"/>
              </a:buClr>
              <a:buChar char="-"/>
              <a:tabLst>
                <a:tab pos="251460" algn="l"/>
              </a:tabLst>
            </a:pPr>
            <a:r>
              <a:rPr sz="1050" dirty="0">
                <a:solidFill>
                  <a:srgbClr val="FF6300"/>
                </a:solidFill>
                <a:latin typeface="Courier New"/>
                <a:cs typeface="Courier New"/>
              </a:rPr>
              <a:t>apiVersion:</a:t>
            </a:r>
            <a:r>
              <a:rPr sz="1050" spc="-55" dirty="0">
                <a:solidFill>
                  <a:srgbClr val="FF6300"/>
                </a:solidFill>
                <a:latin typeface="Courier New"/>
                <a:cs typeface="Courier New"/>
              </a:rPr>
              <a:t> </a:t>
            </a:r>
            <a:r>
              <a:rPr sz="1050" spc="-25" dirty="0">
                <a:solidFill>
                  <a:srgbClr val="60CE3B"/>
                </a:solidFill>
                <a:latin typeface="Courier New"/>
                <a:cs typeface="Courier New"/>
              </a:rPr>
              <a:t>v1 	</a:t>
            </a:r>
            <a:r>
              <a:rPr sz="1050" dirty="0">
                <a:solidFill>
                  <a:srgbClr val="FF6300"/>
                </a:solidFill>
                <a:latin typeface="Courier New"/>
                <a:cs typeface="Courier New"/>
              </a:rPr>
              <a:t>kind:</a:t>
            </a:r>
            <a:r>
              <a:rPr sz="1050" spc="-20" dirty="0">
                <a:solidFill>
                  <a:srgbClr val="FF6300"/>
                </a:solidFill>
                <a:latin typeface="Courier New"/>
                <a:cs typeface="Courier New"/>
              </a:rPr>
              <a:t> </a:t>
            </a:r>
            <a:r>
              <a:rPr sz="1050" spc="-10" dirty="0">
                <a:solidFill>
                  <a:srgbClr val="60CE3B"/>
                </a:solidFill>
                <a:latin typeface="Courier New"/>
                <a:cs typeface="Courier New"/>
              </a:rPr>
              <a:t>BuildConfig</a:t>
            </a:r>
            <a:endParaRPr sz="1050">
              <a:latin typeface="Courier New"/>
              <a:cs typeface="Courier New"/>
            </a:endParaRPr>
          </a:p>
          <a:p>
            <a:pPr marL="251460">
              <a:lnSpc>
                <a:spcPct val="100000"/>
              </a:lnSpc>
            </a:pPr>
            <a:r>
              <a:rPr sz="1050" dirty="0">
                <a:solidFill>
                  <a:srgbClr val="663300"/>
                </a:solidFill>
                <a:latin typeface="Courier New"/>
                <a:cs typeface="Courier New"/>
              </a:rPr>
              <a:t>&lt;..</a:t>
            </a:r>
            <a:r>
              <a:rPr sz="1050" spc="-20" dirty="0">
                <a:solidFill>
                  <a:srgbClr val="663300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663300"/>
                </a:solidFill>
                <a:latin typeface="Courier New"/>
                <a:cs typeface="Courier New"/>
              </a:rPr>
              <a:t>code</a:t>
            </a:r>
            <a:r>
              <a:rPr sz="1050" spc="-25" dirty="0">
                <a:solidFill>
                  <a:srgbClr val="663300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663300"/>
                </a:solidFill>
                <a:latin typeface="Courier New"/>
                <a:cs typeface="Courier New"/>
              </a:rPr>
              <a:t>hidden</a:t>
            </a:r>
            <a:r>
              <a:rPr sz="1050" spc="-15" dirty="0">
                <a:solidFill>
                  <a:srgbClr val="663300"/>
                </a:solidFill>
                <a:latin typeface="Courier New"/>
                <a:cs typeface="Courier New"/>
              </a:rPr>
              <a:t> </a:t>
            </a:r>
            <a:r>
              <a:rPr sz="1050" spc="-25" dirty="0">
                <a:solidFill>
                  <a:srgbClr val="663300"/>
                </a:solidFill>
                <a:latin typeface="Courier New"/>
                <a:cs typeface="Courier New"/>
              </a:rPr>
              <a:t>..&gt;</a:t>
            </a:r>
            <a:endParaRPr sz="1050">
              <a:latin typeface="Courier New"/>
              <a:cs typeface="Courier New"/>
            </a:endParaRPr>
          </a:p>
          <a:p>
            <a:pPr marL="249554" indent="-156845">
              <a:lnSpc>
                <a:spcPct val="100000"/>
              </a:lnSpc>
              <a:spcBef>
                <a:spcPts val="885"/>
              </a:spcBef>
              <a:buClr>
                <a:srgbClr val="FADE2C"/>
              </a:buClr>
              <a:buChar char="-"/>
              <a:tabLst>
                <a:tab pos="249554" algn="l"/>
              </a:tabLst>
            </a:pPr>
            <a:r>
              <a:rPr sz="1050" dirty="0">
                <a:solidFill>
                  <a:srgbClr val="FF6300"/>
                </a:solidFill>
                <a:latin typeface="Courier New"/>
                <a:cs typeface="Courier New"/>
              </a:rPr>
              <a:t>apiVersion:</a:t>
            </a:r>
            <a:r>
              <a:rPr sz="1050" spc="-55" dirty="0">
                <a:solidFill>
                  <a:srgbClr val="FF6300"/>
                </a:solidFill>
                <a:latin typeface="Courier New"/>
                <a:cs typeface="Courier New"/>
              </a:rPr>
              <a:t> </a:t>
            </a:r>
            <a:r>
              <a:rPr sz="1050" spc="-25" dirty="0">
                <a:solidFill>
                  <a:srgbClr val="60CE3B"/>
                </a:solidFill>
                <a:latin typeface="Courier New"/>
                <a:cs typeface="Courier New"/>
              </a:rPr>
              <a:t>v1</a:t>
            </a:r>
            <a:endParaRPr sz="1050">
              <a:latin typeface="Courier New"/>
              <a:cs typeface="Courier New"/>
            </a:endParaRPr>
          </a:p>
          <a:p>
            <a:pPr marL="251460">
              <a:lnSpc>
                <a:spcPct val="100000"/>
              </a:lnSpc>
            </a:pPr>
            <a:r>
              <a:rPr sz="1050" dirty="0">
                <a:solidFill>
                  <a:srgbClr val="FF6300"/>
                </a:solidFill>
                <a:latin typeface="Courier New"/>
                <a:cs typeface="Courier New"/>
              </a:rPr>
              <a:t>kind:</a:t>
            </a:r>
            <a:r>
              <a:rPr sz="1050" spc="-20" dirty="0">
                <a:solidFill>
                  <a:srgbClr val="FF6300"/>
                </a:solidFill>
                <a:latin typeface="Courier New"/>
                <a:cs typeface="Courier New"/>
              </a:rPr>
              <a:t> </a:t>
            </a:r>
            <a:r>
              <a:rPr sz="1050" spc="-10" dirty="0">
                <a:solidFill>
                  <a:srgbClr val="60CE3B"/>
                </a:solidFill>
                <a:latin typeface="Courier New"/>
                <a:cs typeface="Courier New"/>
              </a:rPr>
              <a:t>DeploymentConfig</a:t>
            </a:r>
            <a:endParaRPr sz="1050">
              <a:latin typeface="Courier New"/>
              <a:cs typeface="Courier New"/>
            </a:endParaRPr>
          </a:p>
          <a:p>
            <a:pPr marL="251460">
              <a:lnSpc>
                <a:spcPct val="100000"/>
              </a:lnSpc>
            </a:pPr>
            <a:r>
              <a:rPr sz="1050" dirty="0">
                <a:solidFill>
                  <a:srgbClr val="663300"/>
                </a:solidFill>
                <a:latin typeface="Courier New"/>
                <a:cs typeface="Courier New"/>
              </a:rPr>
              <a:t>&lt;..</a:t>
            </a:r>
            <a:r>
              <a:rPr sz="1050" spc="-20" dirty="0">
                <a:solidFill>
                  <a:srgbClr val="663300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663300"/>
                </a:solidFill>
                <a:latin typeface="Courier New"/>
                <a:cs typeface="Courier New"/>
              </a:rPr>
              <a:t>code</a:t>
            </a:r>
            <a:r>
              <a:rPr sz="1050" spc="-25" dirty="0">
                <a:solidFill>
                  <a:srgbClr val="663300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663300"/>
                </a:solidFill>
                <a:latin typeface="Courier New"/>
                <a:cs typeface="Courier New"/>
              </a:rPr>
              <a:t>hidden</a:t>
            </a:r>
            <a:r>
              <a:rPr sz="1050" spc="-15" dirty="0">
                <a:solidFill>
                  <a:srgbClr val="663300"/>
                </a:solidFill>
                <a:latin typeface="Courier New"/>
                <a:cs typeface="Courier New"/>
              </a:rPr>
              <a:t> </a:t>
            </a:r>
            <a:r>
              <a:rPr sz="1050" spc="-25" dirty="0">
                <a:solidFill>
                  <a:srgbClr val="663300"/>
                </a:solidFill>
                <a:latin typeface="Courier New"/>
                <a:cs typeface="Courier New"/>
              </a:rPr>
              <a:t>..&gt;</a:t>
            </a:r>
            <a:endParaRPr sz="105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70"/>
              </a:spcBef>
            </a:pPr>
            <a:endParaRPr sz="1050">
              <a:latin typeface="Courier New"/>
              <a:cs typeface="Courier New"/>
            </a:endParaRPr>
          </a:p>
          <a:p>
            <a:pPr marL="249554" indent="-156845">
              <a:lnSpc>
                <a:spcPct val="100000"/>
              </a:lnSpc>
              <a:spcBef>
                <a:spcPts val="5"/>
              </a:spcBef>
              <a:buClr>
                <a:srgbClr val="FADE2C"/>
              </a:buClr>
              <a:buChar char="-"/>
              <a:tabLst>
                <a:tab pos="249554" algn="l"/>
              </a:tabLst>
            </a:pPr>
            <a:r>
              <a:rPr sz="1050" dirty="0">
                <a:solidFill>
                  <a:srgbClr val="FF6300"/>
                </a:solidFill>
                <a:latin typeface="Courier New"/>
                <a:cs typeface="Courier New"/>
              </a:rPr>
              <a:t>apiVersion:</a:t>
            </a:r>
            <a:r>
              <a:rPr sz="1050" spc="-55" dirty="0">
                <a:solidFill>
                  <a:srgbClr val="FF6300"/>
                </a:solidFill>
                <a:latin typeface="Courier New"/>
                <a:cs typeface="Courier New"/>
              </a:rPr>
              <a:t> </a:t>
            </a:r>
            <a:r>
              <a:rPr sz="1050" spc="-25" dirty="0">
                <a:solidFill>
                  <a:srgbClr val="60CE3B"/>
                </a:solidFill>
                <a:latin typeface="Courier New"/>
                <a:cs typeface="Courier New"/>
              </a:rPr>
              <a:t>v1</a:t>
            </a:r>
            <a:endParaRPr sz="1050">
              <a:latin typeface="Courier New"/>
              <a:cs typeface="Courier New"/>
            </a:endParaRPr>
          </a:p>
          <a:p>
            <a:pPr marL="251460">
              <a:lnSpc>
                <a:spcPct val="100000"/>
              </a:lnSpc>
            </a:pPr>
            <a:r>
              <a:rPr sz="1050" dirty="0">
                <a:solidFill>
                  <a:srgbClr val="FF6300"/>
                </a:solidFill>
                <a:latin typeface="Courier New"/>
                <a:cs typeface="Courier New"/>
              </a:rPr>
              <a:t>kind:</a:t>
            </a:r>
            <a:r>
              <a:rPr sz="1050" spc="-20" dirty="0">
                <a:solidFill>
                  <a:srgbClr val="FF6300"/>
                </a:solidFill>
                <a:latin typeface="Courier New"/>
                <a:cs typeface="Courier New"/>
              </a:rPr>
              <a:t> </a:t>
            </a:r>
            <a:r>
              <a:rPr sz="1050" spc="-10" dirty="0">
                <a:solidFill>
                  <a:srgbClr val="60CE3B"/>
                </a:solidFill>
                <a:latin typeface="Courier New"/>
                <a:cs typeface="Courier New"/>
              </a:rPr>
              <a:t>DeploymentConfig</a:t>
            </a:r>
            <a:endParaRPr sz="1050">
              <a:latin typeface="Courier New"/>
              <a:cs typeface="Courier New"/>
            </a:endParaRPr>
          </a:p>
          <a:p>
            <a:pPr marL="251460">
              <a:lnSpc>
                <a:spcPct val="100000"/>
              </a:lnSpc>
            </a:pPr>
            <a:r>
              <a:rPr sz="1050" dirty="0">
                <a:solidFill>
                  <a:srgbClr val="663300"/>
                </a:solidFill>
                <a:latin typeface="Courier New"/>
                <a:cs typeface="Courier New"/>
              </a:rPr>
              <a:t>&lt;..</a:t>
            </a:r>
            <a:r>
              <a:rPr sz="1050" spc="-20" dirty="0">
                <a:solidFill>
                  <a:srgbClr val="663300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663300"/>
                </a:solidFill>
                <a:latin typeface="Courier New"/>
                <a:cs typeface="Courier New"/>
              </a:rPr>
              <a:t>code</a:t>
            </a:r>
            <a:r>
              <a:rPr sz="1050" spc="-25" dirty="0">
                <a:solidFill>
                  <a:srgbClr val="663300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663300"/>
                </a:solidFill>
                <a:latin typeface="Courier New"/>
                <a:cs typeface="Courier New"/>
              </a:rPr>
              <a:t>hidden</a:t>
            </a:r>
            <a:r>
              <a:rPr sz="1050" spc="-15" dirty="0">
                <a:solidFill>
                  <a:srgbClr val="663300"/>
                </a:solidFill>
                <a:latin typeface="Courier New"/>
                <a:cs typeface="Courier New"/>
              </a:rPr>
              <a:t> </a:t>
            </a:r>
            <a:r>
              <a:rPr sz="1050" spc="-25" dirty="0">
                <a:solidFill>
                  <a:srgbClr val="663300"/>
                </a:solidFill>
                <a:latin typeface="Courier New"/>
                <a:cs typeface="Courier New"/>
              </a:rPr>
              <a:t>..&gt;</a:t>
            </a:r>
            <a:endParaRPr sz="1050">
              <a:latin typeface="Courier New"/>
              <a:cs typeface="Courier New"/>
            </a:endParaRPr>
          </a:p>
          <a:p>
            <a:pPr marL="231775" marR="1530985" indent="-156845">
              <a:lnSpc>
                <a:spcPct val="100000"/>
              </a:lnSpc>
              <a:spcBef>
                <a:spcPts val="495"/>
              </a:spcBef>
              <a:buClr>
                <a:srgbClr val="FADE2C"/>
              </a:buClr>
              <a:buChar char="-"/>
              <a:tabLst>
                <a:tab pos="233679" algn="l"/>
              </a:tabLst>
            </a:pPr>
            <a:r>
              <a:rPr sz="1050" dirty="0">
                <a:solidFill>
                  <a:srgbClr val="FF6300"/>
                </a:solidFill>
                <a:latin typeface="Courier New"/>
                <a:cs typeface="Courier New"/>
              </a:rPr>
              <a:t>apiVersion:</a:t>
            </a:r>
            <a:r>
              <a:rPr sz="1050" spc="-50" dirty="0">
                <a:solidFill>
                  <a:srgbClr val="FF6300"/>
                </a:solidFill>
                <a:latin typeface="Courier New"/>
                <a:cs typeface="Courier New"/>
              </a:rPr>
              <a:t> </a:t>
            </a:r>
            <a:r>
              <a:rPr sz="1050" spc="-25" dirty="0">
                <a:solidFill>
                  <a:srgbClr val="60CE3B"/>
                </a:solidFill>
                <a:latin typeface="Courier New"/>
                <a:cs typeface="Courier New"/>
              </a:rPr>
              <a:t>v1 	</a:t>
            </a:r>
            <a:r>
              <a:rPr sz="1050" dirty="0">
                <a:solidFill>
                  <a:srgbClr val="FF6300"/>
                </a:solidFill>
                <a:latin typeface="Courier New"/>
                <a:cs typeface="Courier New"/>
              </a:rPr>
              <a:t>kind:</a:t>
            </a:r>
            <a:r>
              <a:rPr sz="1050" spc="-20" dirty="0">
                <a:solidFill>
                  <a:srgbClr val="FF6300"/>
                </a:solidFill>
                <a:latin typeface="Courier New"/>
                <a:cs typeface="Courier New"/>
              </a:rPr>
              <a:t> </a:t>
            </a:r>
            <a:r>
              <a:rPr sz="1050" spc="-10" dirty="0">
                <a:solidFill>
                  <a:srgbClr val="60CE3B"/>
                </a:solidFill>
                <a:latin typeface="Courier New"/>
                <a:cs typeface="Courier New"/>
              </a:rPr>
              <a:t>ImageStream</a:t>
            </a:r>
            <a:endParaRPr sz="1050">
              <a:latin typeface="Courier New"/>
              <a:cs typeface="Courier New"/>
            </a:endParaRPr>
          </a:p>
          <a:p>
            <a:pPr marL="154305">
              <a:lnSpc>
                <a:spcPct val="100000"/>
              </a:lnSpc>
            </a:pPr>
            <a:r>
              <a:rPr sz="1050" dirty="0">
                <a:solidFill>
                  <a:srgbClr val="663300"/>
                </a:solidFill>
                <a:latin typeface="Courier New"/>
                <a:cs typeface="Courier New"/>
              </a:rPr>
              <a:t>&lt;..</a:t>
            </a:r>
            <a:r>
              <a:rPr sz="1050" spc="-40" dirty="0">
                <a:solidFill>
                  <a:srgbClr val="663300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663300"/>
                </a:solidFill>
                <a:latin typeface="Courier New"/>
                <a:cs typeface="Courier New"/>
              </a:rPr>
              <a:t>code</a:t>
            </a:r>
            <a:r>
              <a:rPr sz="1050" spc="-40" dirty="0">
                <a:solidFill>
                  <a:srgbClr val="663300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663300"/>
                </a:solidFill>
                <a:latin typeface="Courier New"/>
                <a:cs typeface="Courier New"/>
              </a:rPr>
              <a:t>hidden</a:t>
            </a:r>
            <a:r>
              <a:rPr sz="1050" spc="-40" dirty="0">
                <a:solidFill>
                  <a:srgbClr val="663300"/>
                </a:solidFill>
                <a:latin typeface="Courier New"/>
                <a:cs typeface="Courier New"/>
              </a:rPr>
              <a:t> </a:t>
            </a:r>
            <a:r>
              <a:rPr sz="1050" spc="-25" dirty="0">
                <a:solidFill>
                  <a:srgbClr val="663300"/>
                </a:solidFill>
                <a:latin typeface="Courier New"/>
                <a:cs typeface="Courier New"/>
              </a:rPr>
              <a:t>..&gt;</a:t>
            </a:r>
            <a:endParaRPr sz="1050">
              <a:latin typeface="Courier New"/>
              <a:cs typeface="Courier New"/>
            </a:endParaRPr>
          </a:p>
          <a:p>
            <a:pPr marL="92710">
              <a:lnSpc>
                <a:spcPct val="100000"/>
              </a:lnSpc>
              <a:spcBef>
                <a:spcPts val="835"/>
              </a:spcBef>
            </a:pPr>
            <a:r>
              <a:rPr sz="900" spc="-10" dirty="0">
                <a:solidFill>
                  <a:srgbClr val="FF6300"/>
                </a:solidFill>
                <a:latin typeface="Courier New"/>
                <a:cs typeface="Courier New"/>
              </a:rPr>
              <a:t>parameters:</a:t>
            </a:r>
            <a:endParaRPr sz="900">
              <a:latin typeface="Courier New"/>
              <a:cs typeface="Courier New"/>
            </a:endParaRPr>
          </a:p>
          <a:p>
            <a:pPr marL="367030" marR="1110615" indent="-137160">
              <a:lnSpc>
                <a:spcPts val="1100"/>
              </a:lnSpc>
              <a:spcBef>
                <a:spcPts val="20"/>
              </a:spcBef>
            </a:pPr>
            <a:r>
              <a:rPr sz="900" dirty="0">
                <a:solidFill>
                  <a:srgbClr val="FADE2C"/>
                </a:solidFill>
                <a:latin typeface="Courier New"/>
                <a:cs typeface="Courier New"/>
              </a:rPr>
              <a:t>-</a:t>
            </a:r>
            <a:r>
              <a:rPr sz="900" spc="-45" dirty="0">
                <a:solidFill>
                  <a:srgbClr val="FADE2C"/>
                </a:solidFill>
                <a:latin typeface="Courier New"/>
                <a:cs typeface="Courier New"/>
              </a:rPr>
              <a:t> </a:t>
            </a:r>
            <a:r>
              <a:rPr sz="900" dirty="0">
                <a:solidFill>
                  <a:srgbClr val="FF6300"/>
                </a:solidFill>
                <a:latin typeface="Courier New"/>
                <a:cs typeface="Courier New"/>
              </a:rPr>
              <a:t>displayName:</a:t>
            </a:r>
            <a:r>
              <a:rPr sz="900" spc="-50" dirty="0">
                <a:solidFill>
                  <a:srgbClr val="FF6300"/>
                </a:solidFill>
                <a:latin typeface="Courier New"/>
                <a:cs typeface="Courier New"/>
              </a:rPr>
              <a:t> </a:t>
            </a:r>
            <a:r>
              <a:rPr sz="900" spc="-10" dirty="0">
                <a:solidFill>
                  <a:srgbClr val="60CE3B"/>
                </a:solidFill>
                <a:latin typeface="Courier New"/>
                <a:cs typeface="Courier New"/>
              </a:rPr>
              <a:t>"Namespace" </a:t>
            </a:r>
            <a:r>
              <a:rPr sz="900" dirty="0">
                <a:solidFill>
                  <a:srgbClr val="FF6300"/>
                </a:solidFill>
                <a:latin typeface="Courier New"/>
                <a:cs typeface="Courier New"/>
              </a:rPr>
              <a:t>name:</a:t>
            </a:r>
            <a:r>
              <a:rPr sz="900" spc="-35" dirty="0">
                <a:solidFill>
                  <a:srgbClr val="FF6300"/>
                </a:solidFill>
                <a:latin typeface="Courier New"/>
                <a:cs typeface="Courier New"/>
              </a:rPr>
              <a:t> </a:t>
            </a:r>
            <a:r>
              <a:rPr sz="900" spc="-10" dirty="0">
                <a:solidFill>
                  <a:srgbClr val="60CE3B"/>
                </a:solidFill>
                <a:latin typeface="Courier New"/>
                <a:cs typeface="Courier New"/>
              </a:rPr>
              <a:t>"NAMESPACE"</a:t>
            </a:r>
            <a:endParaRPr sz="900">
              <a:latin typeface="Courier New"/>
              <a:cs typeface="Courier New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3375659" y="5178552"/>
            <a:ext cx="4681855" cy="307975"/>
          </a:xfrm>
          <a:prstGeom prst="rect">
            <a:avLst/>
          </a:prstGeom>
          <a:solidFill>
            <a:srgbClr val="44536A"/>
          </a:solidFill>
        </p:spPr>
        <p:txBody>
          <a:bodyPr vert="horz" wrap="square" lIns="0" tIns="36830" rIns="0" bIns="0" rtlCol="0">
            <a:spAutoFit/>
          </a:bodyPr>
          <a:lstStyle/>
          <a:p>
            <a:pPr marL="288290" indent="-196850">
              <a:lnSpc>
                <a:spcPct val="100000"/>
              </a:lnSpc>
              <a:spcBef>
                <a:spcPts val="290"/>
              </a:spcBef>
              <a:buChar char="&gt;"/>
              <a:tabLst>
                <a:tab pos="288290" algn="l"/>
              </a:tabLst>
            </a:pPr>
            <a:r>
              <a:rPr sz="1400" dirty="0">
                <a:solidFill>
                  <a:srgbClr val="F1F1F1"/>
                </a:solidFill>
                <a:latin typeface="Consolas"/>
                <a:cs typeface="Consolas"/>
              </a:rPr>
              <a:t>oc</a:t>
            </a:r>
            <a:r>
              <a:rPr sz="1400" spc="-10" dirty="0">
                <a:solidFill>
                  <a:srgbClr val="F1F1F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1F1F1"/>
                </a:solidFill>
                <a:latin typeface="Consolas"/>
                <a:cs typeface="Consolas"/>
              </a:rPr>
              <a:t>create</a:t>
            </a:r>
            <a:r>
              <a:rPr sz="1400" spc="10" dirty="0">
                <a:solidFill>
                  <a:srgbClr val="F1F1F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1F1F1"/>
                </a:solidFill>
                <a:latin typeface="Consolas"/>
                <a:cs typeface="Consolas"/>
              </a:rPr>
              <a:t>–f </a:t>
            </a:r>
            <a:r>
              <a:rPr sz="1400" spc="-10" dirty="0">
                <a:solidFill>
                  <a:srgbClr val="F1F1F1"/>
                </a:solidFill>
                <a:latin typeface="Consolas"/>
                <a:cs typeface="Consolas"/>
              </a:rPr>
              <a:t>template-config.yml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3375659" y="5489447"/>
            <a:ext cx="4681855" cy="262255"/>
          </a:xfrm>
          <a:prstGeom prst="rect">
            <a:avLst/>
          </a:prstGeom>
          <a:solidFill>
            <a:srgbClr val="171717"/>
          </a:solidFill>
        </p:spPr>
        <p:txBody>
          <a:bodyPr vert="horz" wrap="square" lIns="0" tIns="4000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315"/>
              </a:spcBef>
            </a:pPr>
            <a:r>
              <a:rPr sz="1050" dirty="0">
                <a:solidFill>
                  <a:srgbClr val="F1F1F1"/>
                </a:solidFill>
                <a:latin typeface="Consolas"/>
                <a:cs typeface="Consolas"/>
              </a:rPr>
              <a:t>template</a:t>
            </a:r>
            <a:r>
              <a:rPr sz="1050" spc="-35" dirty="0">
                <a:solidFill>
                  <a:srgbClr val="F1F1F1"/>
                </a:solidFill>
                <a:latin typeface="Consolas"/>
                <a:cs typeface="Consolas"/>
              </a:rPr>
              <a:t> </a:t>
            </a:r>
            <a:r>
              <a:rPr sz="1050" spc="-10" dirty="0">
                <a:solidFill>
                  <a:srgbClr val="F1F1F1"/>
                </a:solidFill>
                <a:latin typeface="Consolas"/>
                <a:cs typeface="Consolas"/>
              </a:rPr>
              <a:t>“custom-</a:t>
            </a:r>
            <a:r>
              <a:rPr sz="1050" dirty="0">
                <a:solidFill>
                  <a:srgbClr val="F1F1F1"/>
                </a:solidFill>
                <a:latin typeface="Consolas"/>
                <a:cs typeface="Consolas"/>
              </a:rPr>
              <a:t>app"</a:t>
            </a:r>
            <a:r>
              <a:rPr sz="1050" spc="-35" dirty="0">
                <a:solidFill>
                  <a:srgbClr val="F1F1F1"/>
                </a:solidFill>
                <a:latin typeface="Consolas"/>
                <a:cs typeface="Consolas"/>
              </a:rPr>
              <a:t> </a:t>
            </a:r>
            <a:r>
              <a:rPr sz="1050" spc="-10" dirty="0">
                <a:solidFill>
                  <a:srgbClr val="F1F1F1"/>
                </a:solidFill>
                <a:latin typeface="Consolas"/>
                <a:cs typeface="Consolas"/>
              </a:rPr>
              <a:t>created</a:t>
            </a:r>
            <a:endParaRPr sz="105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0" dirty="0"/>
              <a:t>Export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84503" y="1690116"/>
            <a:ext cx="4681855" cy="302260"/>
          </a:xfrm>
          <a:prstGeom prst="rect">
            <a:avLst/>
          </a:prstGeom>
          <a:solidFill>
            <a:srgbClr val="44536A"/>
          </a:solidFill>
        </p:spPr>
        <p:txBody>
          <a:bodyPr vert="horz" wrap="square" lIns="0" tIns="36195" rIns="0" bIns="0" rtlCol="0">
            <a:spAutoFit/>
          </a:bodyPr>
          <a:lstStyle/>
          <a:p>
            <a:pPr marL="288290" indent="-196850">
              <a:lnSpc>
                <a:spcPct val="100000"/>
              </a:lnSpc>
              <a:spcBef>
                <a:spcPts val="285"/>
              </a:spcBef>
              <a:buChar char="&gt;"/>
              <a:tabLst>
                <a:tab pos="288290" algn="l"/>
              </a:tabLst>
            </a:pPr>
            <a:r>
              <a:rPr sz="1400" dirty="0">
                <a:solidFill>
                  <a:srgbClr val="F1F1F1"/>
                </a:solidFill>
                <a:latin typeface="Consolas"/>
                <a:cs typeface="Consolas"/>
              </a:rPr>
              <a:t>oc</a:t>
            </a:r>
            <a:r>
              <a:rPr sz="1400" spc="-30" dirty="0">
                <a:solidFill>
                  <a:srgbClr val="F1F1F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1F1F1"/>
                </a:solidFill>
                <a:latin typeface="Consolas"/>
                <a:cs typeface="Consolas"/>
              </a:rPr>
              <a:t>export</a:t>
            </a:r>
            <a:r>
              <a:rPr sz="1400" spc="-15" dirty="0">
                <a:solidFill>
                  <a:srgbClr val="F1F1F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1F1F1"/>
                </a:solidFill>
                <a:latin typeface="Consolas"/>
                <a:cs typeface="Consolas"/>
              </a:rPr>
              <a:t>service</a:t>
            </a:r>
            <a:r>
              <a:rPr sz="1400" spc="-45" dirty="0">
                <a:solidFill>
                  <a:srgbClr val="F1F1F1"/>
                </a:solidFill>
                <a:latin typeface="Consolas"/>
                <a:cs typeface="Consolas"/>
              </a:rPr>
              <a:t> </a:t>
            </a:r>
            <a:r>
              <a:rPr sz="1400" spc="-25" dirty="0">
                <a:solidFill>
                  <a:srgbClr val="F1F1F1"/>
                </a:solidFill>
                <a:latin typeface="Consolas"/>
                <a:cs typeface="Consolas"/>
              </a:rPr>
              <a:t>db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84503" y="1991867"/>
            <a:ext cx="4681855" cy="3970020"/>
          </a:xfrm>
          <a:prstGeom prst="rect">
            <a:avLst/>
          </a:prstGeom>
          <a:solidFill>
            <a:srgbClr val="171717"/>
          </a:solidFill>
        </p:spPr>
        <p:txBody>
          <a:bodyPr vert="horz" wrap="square" lIns="0" tIns="39370" rIns="0" bIns="0" rtlCol="0">
            <a:spAutoFit/>
          </a:bodyPr>
          <a:lstStyle/>
          <a:p>
            <a:pPr marL="91440" marR="3558540">
              <a:lnSpc>
                <a:spcPct val="100000"/>
              </a:lnSpc>
              <a:spcBef>
                <a:spcPts val="310"/>
              </a:spcBef>
            </a:pPr>
            <a:r>
              <a:rPr sz="1050" dirty="0">
                <a:solidFill>
                  <a:srgbClr val="F1F1F1"/>
                </a:solidFill>
                <a:latin typeface="Consolas"/>
                <a:cs typeface="Consolas"/>
              </a:rPr>
              <a:t>apiVersion:</a:t>
            </a:r>
            <a:r>
              <a:rPr sz="1050" spc="-60" dirty="0">
                <a:solidFill>
                  <a:srgbClr val="F1F1F1"/>
                </a:solidFill>
                <a:latin typeface="Consolas"/>
                <a:cs typeface="Consolas"/>
              </a:rPr>
              <a:t> </a:t>
            </a:r>
            <a:r>
              <a:rPr sz="1050" spc="-25" dirty="0">
                <a:solidFill>
                  <a:srgbClr val="F1F1F1"/>
                </a:solidFill>
                <a:latin typeface="Consolas"/>
                <a:cs typeface="Consolas"/>
              </a:rPr>
              <a:t>v1 </a:t>
            </a:r>
            <a:r>
              <a:rPr sz="1050" dirty="0">
                <a:solidFill>
                  <a:srgbClr val="F1F1F1"/>
                </a:solidFill>
                <a:latin typeface="Consolas"/>
                <a:cs typeface="Consolas"/>
              </a:rPr>
              <a:t>kind:</a:t>
            </a:r>
            <a:r>
              <a:rPr sz="1050" spc="-30" dirty="0">
                <a:solidFill>
                  <a:srgbClr val="F1F1F1"/>
                </a:solidFill>
                <a:latin typeface="Consolas"/>
                <a:cs typeface="Consolas"/>
              </a:rPr>
              <a:t> </a:t>
            </a:r>
            <a:r>
              <a:rPr sz="1050" spc="-10" dirty="0">
                <a:solidFill>
                  <a:srgbClr val="F1F1F1"/>
                </a:solidFill>
                <a:latin typeface="Consolas"/>
                <a:cs typeface="Consolas"/>
              </a:rPr>
              <a:t>Service metadata:</a:t>
            </a:r>
            <a:endParaRPr sz="1050">
              <a:latin typeface="Consolas"/>
              <a:cs typeface="Consolas"/>
            </a:endParaRPr>
          </a:p>
          <a:p>
            <a:pPr marL="384175" marR="1877695" indent="-146685">
              <a:lnSpc>
                <a:spcPct val="100000"/>
              </a:lnSpc>
            </a:pPr>
            <a:r>
              <a:rPr sz="1050" spc="-10" dirty="0">
                <a:solidFill>
                  <a:srgbClr val="F1F1F1"/>
                </a:solidFill>
                <a:latin typeface="Consolas"/>
                <a:cs typeface="Consolas"/>
              </a:rPr>
              <a:t>annotations: template.openshift.io/expose-</a:t>
            </a:r>
            <a:r>
              <a:rPr sz="1050" spc="-20" dirty="0">
                <a:solidFill>
                  <a:srgbClr val="F1F1F1"/>
                </a:solidFill>
                <a:latin typeface="Consolas"/>
                <a:cs typeface="Consolas"/>
              </a:rPr>
              <a:t>uri:</a:t>
            </a:r>
            <a:endParaRPr sz="1050">
              <a:latin typeface="Consolas"/>
              <a:cs typeface="Consolas"/>
            </a:endParaRPr>
          </a:p>
          <a:p>
            <a:pPr marL="91440" marR="127000">
              <a:lnSpc>
                <a:spcPct val="100000"/>
              </a:lnSpc>
            </a:pPr>
            <a:r>
              <a:rPr sz="1050" spc="-10" dirty="0">
                <a:solidFill>
                  <a:srgbClr val="F1F1F1"/>
                </a:solidFill>
                <a:latin typeface="Consolas"/>
                <a:cs typeface="Consolas"/>
              </a:rPr>
              <a:t>postgres://{.spec.clusterIP}:{.spec.ports[?(.name=="postgresq l")].port}</a:t>
            </a:r>
            <a:endParaRPr sz="1050">
              <a:latin typeface="Consolas"/>
              <a:cs typeface="Consolas"/>
            </a:endParaRPr>
          </a:p>
          <a:p>
            <a:pPr marL="237490" marR="2755900">
              <a:lnSpc>
                <a:spcPct val="100000"/>
              </a:lnSpc>
              <a:spcBef>
                <a:spcPts val="5"/>
              </a:spcBef>
            </a:pPr>
            <a:r>
              <a:rPr sz="1050" dirty="0">
                <a:solidFill>
                  <a:srgbClr val="F1F1F1"/>
                </a:solidFill>
                <a:latin typeface="Consolas"/>
                <a:cs typeface="Consolas"/>
              </a:rPr>
              <a:t>creationTimestamp:</a:t>
            </a:r>
            <a:r>
              <a:rPr sz="1050" spc="-120" dirty="0">
                <a:solidFill>
                  <a:srgbClr val="F1F1F1"/>
                </a:solidFill>
                <a:latin typeface="Consolas"/>
                <a:cs typeface="Consolas"/>
              </a:rPr>
              <a:t> </a:t>
            </a:r>
            <a:r>
              <a:rPr sz="1050" spc="-20" dirty="0">
                <a:solidFill>
                  <a:srgbClr val="F1F1F1"/>
                </a:solidFill>
                <a:latin typeface="Consolas"/>
                <a:cs typeface="Consolas"/>
              </a:rPr>
              <a:t>null </a:t>
            </a:r>
            <a:r>
              <a:rPr sz="1050" spc="-10" dirty="0">
                <a:solidFill>
                  <a:srgbClr val="F1F1F1"/>
                </a:solidFill>
                <a:latin typeface="Consolas"/>
                <a:cs typeface="Consolas"/>
              </a:rPr>
              <a:t>labels:</a:t>
            </a:r>
            <a:endParaRPr sz="1050">
              <a:latin typeface="Consolas"/>
              <a:cs typeface="Consolas"/>
            </a:endParaRPr>
          </a:p>
          <a:p>
            <a:pPr marL="384175">
              <a:lnSpc>
                <a:spcPct val="100000"/>
              </a:lnSpc>
            </a:pPr>
            <a:r>
              <a:rPr sz="1050" dirty="0">
                <a:solidFill>
                  <a:srgbClr val="F1F1F1"/>
                </a:solidFill>
                <a:latin typeface="Consolas"/>
                <a:cs typeface="Consolas"/>
              </a:rPr>
              <a:t>app:</a:t>
            </a:r>
            <a:r>
              <a:rPr sz="1050" spc="20" dirty="0">
                <a:solidFill>
                  <a:srgbClr val="F1F1F1"/>
                </a:solidFill>
                <a:latin typeface="Consolas"/>
                <a:cs typeface="Consolas"/>
              </a:rPr>
              <a:t> </a:t>
            </a:r>
            <a:r>
              <a:rPr sz="1050" spc="-10" dirty="0">
                <a:solidFill>
                  <a:srgbClr val="F1F1F1"/>
                </a:solidFill>
                <a:latin typeface="Consolas"/>
                <a:cs typeface="Consolas"/>
              </a:rPr>
              <a:t>postgresql-persistent</a:t>
            </a:r>
            <a:endParaRPr sz="1050">
              <a:latin typeface="Consolas"/>
              <a:cs typeface="Consolas"/>
            </a:endParaRPr>
          </a:p>
          <a:p>
            <a:pPr marL="237490" marR="1369060" indent="146050">
              <a:lnSpc>
                <a:spcPct val="100000"/>
              </a:lnSpc>
            </a:pPr>
            <a:r>
              <a:rPr sz="1050" dirty="0">
                <a:solidFill>
                  <a:srgbClr val="F1F1F1"/>
                </a:solidFill>
                <a:latin typeface="Consolas"/>
                <a:cs typeface="Consolas"/>
              </a:rPr>
              <a:t>template:</a:t>
            </a:r>
            <a:r>
              <a:rPr sz="1050" spc="110" dirty="0">
                <a:solidFill>
                  <a:srgbClr val="F1F1F1"/>
                </a:solidFill>
                <a:latin typeface="Consolas"/>
                <a:cs typeface="Consolas"/>
              </a:rPr>
              <a:t> </a:t>
            </a:r>
            <a:r>
              <a:rPr sz="1050" spc="-20" dirty="0">
                <a:solidFill>
                  <a:srgbClr val="F1F1F1"/>
                </a:solidFill>
                <a:latin typeface="Consolas"/>
                <a:cs typeface="Consolas"/>
              </a:rPr>
              <a:t>postgresql-</a:t>
            </a:r>
            <a:r>
              <a:rPr sz="1050" spc="-10" dirty="0">
                <a:solidFill>
                  <a:srgbClr val="F1F1F1"/>
                </a:solidFill>
                <a:latin typeface="Consolas"/>
                <a:cs typeface="Consolas"/>
              </a:rPr>
              <a:t>persistent-template </a:t>
            </a:r>
            <a:r>
              <a:rPr sz="1050" dirty="0">
                <a:solidFill>
                  <a:srgbClr val="F1F1F1"/>
                </a:solidFill>
                <a:latin typeface="Consolas"/>
                <a:cs typeface="Consolas"/>
              </a:rPr>
              <a:t>name:</a:t>
            </a:r>
            <a:r>
              <a:rPr sz="1050" spc="-25" dirty="0">
                <a:solidFill>
                  <a:srgbClr val="F1F1F1"/>
                </a:solidFill>
                <a:latin typeface="Consolas"/>
                <a:cs typeface="Consolas"/>
              </a:rPr>
              <a:t> db</a:t>
            </a:r>
            <a:endParaRPr sz="1050">
              <a:latin typeface="Consolas"/>
              <a:cs typeface="Consolas"/>
            </a:endParaRPr>
          </a:p>
          <a:p>
            <a:pPr marL="91440">
              <a:lnSpc>
                <a:spcPct val="100000"/>
              </a:lnSpc>
            </a:pPr>
            <a:r>
              <a:rPr sz="1050" spc="-10" dirty="0">
                <a:solidFill>
                  <a:srgbClr val="F1F1F1"/>
                </a:solidFill>
                <a:latin typeface="Consolas"/>
                <a:cs typeface="Consolas"/>
              </a:rPr>
              <a:t>spec:</a:t>
            </a:r>
            <a:endParaRPr sz="1050">
              <a:latin typeface="Consolas"/>
              <a:cs typeface="Consolas"/>
            </a:endParaRPr>
          </a:p>
          <a:p>
            <a:pPr marL="237490">
              <a:lnSpc>
                <a:spcPct val="100000"/>
              </a:lnSpc>
            </a:pPr>
            <a:r>
              <a:rPr sz="1050" spc="-10" dirty="0">
                <a:solidFill>
                  <a:srgbClr val="F1F1F1"/>
                </a:solidFill>
                <a:latin typeface="Consolas"/>
                <a:cs typeface="Consolas"/>
              </a:rPr>
              <a:t>ports:</a:t>
            </a:r>
            <a:endParaRPr sz="1050">
              <a:latin typeface="Consolas"/>
              <a:cs typeface="Consolas"/>
            </a:endParaRPr>
          </a:p>
          <a:p>
            <a:pPr marL="384175" marR="3119755" indent="-146685">
              <a:lnSpc>
                <a:spcPct val="100000"/>
              </a:lnSpc>
            </a:pPr>
            <a:r>
              <a:rPr sz="1050" dirty="0">
                <a:solidFill>
                  <a:srgbClr val="F1F1F1"/>
                </a:solidFill>
                <a:latin typeface="Consolas"/>
                <a:cs typeface="Consolas"/>
              </a:rPr>
              <a:t>-</a:t>
            </a:r>
            <a:r>
              <a:rPr sz="1050" spc="-20" dirty="0">
                <a:solidFill>
                  <a:srgbClr val="F1F1F1"/>
                </a:solidFill>
                <a:latin typeface="Consolas"/>
                <a:cs typeface="Consolas"/>
              </a:rPr>
              <a:t> </a:t>
            </a:r>
            <a:r>
              <a:rPr sz="1050" dirty="0">
                <a:solidFill>
                  <a:srgbClr val="F1F1F1"/>
                </a:solidFill>
                <a:latin typeface="Consolas"/>
                <a:cs typeface="Consolas"/>
              </a:rPr>
              <a:t>name:</a:t>
            </a:r>
            <a:r>
              <a:rPr sz="1050" spc="-15" dirty="0">
                <a:solidFill>
                  <a:srgbClr val="F1F1F1"/>
                </a:solidFill>
                <a:latin typeface="Consolas"/>
                <a:cs typeface="Consolas"/>
              </a:rPr>
              <a:t> </a:t>
            </a:r>
            <a:r>
              <a:rPr sz="1050" spc="-10" dirty="0">
                <a:solidFill>
                  <a:srgbClr val="F1F1F1"/>
                </a:solidFill>
                <a:latin typeface="Consolas"/>
                <a:cs typeface="Consolas"/>
              </a:rPr>
              <a:t>postgresql </a:t>
            </a:r>
            <a:r>
              <a:rPr sz="1050" dirty="0">
                <a:solidFill>
                  <a:srgbClr val="F1F1F1"/>
                </a:solidFill>
                <a:latin typeface="Consolas"/>
                <a:cs typeface="Consolas"/>
              </a:rPr>
              <a:t>port:</a:t>
            </a:r>
            <a:r>
              <a:rPr sz="1050" spc="-25" dirty="0">
                <a:solidFill>
                  <a:srgbClr val="F1F1F1"/>
                </a:solidFill>
                <a:latin typeface="Consolas"/>
                <a:cs typeface="Consolas"/>
              </a:rPr>
              <a:t> </a:t>
            </a:r>
            <a:r>
              <a:rPr sz="1050" spc="-20" dirty="0">
                <a:solidFill>
                  <a:srgbClr val="F1F1F1"/>
                </a:solidFill>
                <a:latin typeface="Consolas"/>
                <a:cs typeface="Consolas"/>
              </a:rPr>
              <a:t>5432 </a:t>
            </a:r>
            <a:r>
              <a:rPr sz="1050" dirty="0">
                <a:solidFill>
                  <a:srgbClr val="F1F1F1"/>
                </a:solidFill>
                <a:latin typeface="Consolas"/>
                <a:cs typeface="Consolas"/>
              </a:rPr>
              <a:t>protocol:</a:t>
            </a:r>
            <a:r>
              <a:rPr sz="1050" spc="-50" dirty="0">
                <a:solidFill>
                  <a:srgbClr val="F1F1F1"/>
                </a:solidFill>
                <a:latin typeface="Consolas"/>
                <a:cs typeface="Consolas"/>
              </a:rPr>
              <a:t> </a:t>
            </a:r>
            <a:r>
              <a:rPr sz="1050" spc="-25" dirty="0">
                <a:solidFill>
                  <a:srgbClr val="F1F1F1"/>
                </a:solidFill>
                <a:latin typeface="Consolas"/>
                <a:cs typeface="Consolas"/>
              </a:rPr>
              <a:t>TCP </a:t>
            </a:r>
            <a:r>
              <a:rPr sz="1050" dirty="0">
                <a:solidFill>
                  <a:srgbClr val="F1F1F1"/>
                </a:solidFill>
                <a:latin typeface="Consolas"/>
                <a:cs typeface="Consolas"/>
              </a:rPr>
              <a:t>targetPort:</a:t>
            </a:r>
            <a:r>
              <a:rPr sz="1050" spc="-60" dirty="0">
                <a:solidFill>
                  <a:srgbClr val="F1F1F1"/>
                </a:solidFill>
                <a:latin typeface="Consolas"/>
                <a:cs typeface="Consolas"/>
              </a:rPr>
              <a:t> </a:t>
            </a:r>
            <a:r>
              <a:rPr sz="1050" spc="-20" dirty="0">
                <a:solidFill>
                  <a:srgbClr val="F1F1F1"/>
                </a:solidFill>
                <a:latin typeface="Consolas"/>
                <a:cs typeface="Consolas"/>
              </a:rPr>
              <a:t>5432</a:t>
            </a:r>
            <a:endParaRPr sz="1050">
              <a:latin typeface="Consolas"/>
              <a:cs typeface="Consolas"/>
            </a:endParaRPr>
          </a:p>
          <a:p>
            <a:pPr marL="384175" marR="3703954" indent="-146685">
              <a:lnSpc>
                <a:spcPct val="100000"/>
              </a:lnSpc>
            </a:pPr>
            <a:r>
              <a:rPr sz="1050" spc="-10" dirty="0">
                <a:solidFill>
                  <a:srgbClr val="F1F1F1"/>
                </a:solidFill>
                <a:latin typeface="Consolas"/>
                <a:cs typeface="Consolas"/>
              </a:rPr>
              <a:t>selector: </a:t>
            </a:r>
            <a:r>
              <a:rPr sz="1050" dirty="0">
                <a:solidFill>
                  <a:srgbClr val="F1F1F1"/>
                </a:solidFill>
                <a:latin typeface="Consolas"/>
                <a:cs typeface="Consolas"/>
              </a:rPr>
              <a:t>name:</a:t>
            </a:r>
            <a:r>
              <a:rPr sz="1050" spc="-25" dirty="0">
                <a:solidFill>
                  <a:srgbClr val="F1F1F1"/>
                </a:solidFill>
                <a:latin typeface="Consolas"/>
                <a:cs typeface="Consolas"/>
              </a:rPr>
              <a:t> db</a:t>
            </a:r>
            <a:endParaRPr sz="1050">
              <a:latin typeface="Consolas"/>
              <a:cs typeface="Consolas"/>
            </a:endParaRPr>
          </a:p>
          <a:p>
            <a:pPr marL="237490" marR="2901950">
              <a:lnSpc>
                <a:spcPct val="100000"/>
              </a:lnSpc>
            </a:pPr>
            <a:r>
              <a:rPr sz="1050" dirty="0">
                <a:solidFill>
                  <a:srgbClr val="F1F1F1"/>
                </a:solidFill>
                <a:latin typeface="Consolas"/>
                <a:cs typeface="Consolas"/>
              </a:rPr>
              <a:t>sessionAffinity:</a:t>
            </a:r>
            <a:r>
              <a:rPr sz="1050" spc="-95" dirty="0">
                <a:solidFill>
                  <a:srgbClr val="F1F1F1"/>
                </a:solidFill>
                <a:latin typeface="Consolas"/>
                <a:cs typeface="Consolas"/>
              </a:rPr>
              <a:t> </a:t>
            </a:r>
            <a:r>
              <a:rPr sz="1050" spc="-20" dirty="0">
                <a:solidFill>
                  <a:srgbClr val="F1F1F1"/>
                </a:solidFill>
                <a:latin typeface="Consolas"/>
                <a:cs typeface="Consolas"/>
              </a:rPr>
              <a:t>None </a:t>
            </a:r>
            <a:r>
              <a:rPr sz="1050" dirty="0">
                <a:solidFill>
                  <a:srgbClr val="F1F1F1"/>
                </a:solidFill>
                <a:latin typeface="Consolas"/>
                <a:cs typeface="Consolas"/>
              </a:rPr>
              <a:t>type:</a:t>
            </a:r>
            <a:r>
              <a:rPr sz="1050" spc="-25" dirty="0">
                <a:solidFill>
                  <a:srgbClr val="F1F1F1"/>
                </a:solidFill>
                <a:latin typeface="Consolas"/>
                <a:cs typeface="Consolas"/>
              </a:rPr>
              <a:t> </a:t>
            </a:r>
            <a:r>
              <a:rPr sz="1050" spc="-10" dirty="0">
                <a:solidFill>
                  <a:srgbClr val="F1F1F1"/>
                </a:solidFill>
                <a:latin typeface="Consolas"/>
                <a:cs typeface="Consolas"/>
              </a:rPr>
              <a:t>ClusterIP</a:t>
            </a:r>
            <a:endParaRPr sz="1050">
              <a:latin typeface="Consolas"/>
              <a:cs typeface="Consolas"/>
            </a:endParaRPr>
          </a:p>
          <a:p>
            <a:pPr marL="237490" marR="3265804" indent="-146685">
              <a:lnSpc>
                <a:spcPct val="100000"/>
              </a:lnSpc>
            </a:pPr>
            <a:r>
              <a:rPr sz="1050" spc="-10" dirty="0">
                <a:solidFill>
                  <a:srgbClr val="F1F1F1"/>
                </a:solidFill>
                <a:latin typeface="Consolas"/>
                <a:cs typeface="Consolas"/>
              </a:rPr>
              <a:t>status: </a:t>
            </a:r>
            <a:r>
              <a:rPr sz="1050" dirty="0">
                <a:solidFill>
                  <a:srgbClr val="F1F1F1"/>
                </a:solidFill>
                <a:latin typeface="Consolas"/>
                <a:cs typeface="Consolas"/>
              </a:rPr>
              <a:t>loadBalancer:</a:t>
            </a:r>
            <a:r>
              <a:rPr sz="1050" spc="-70" dirty="0">
                <a:solidFill>
                  <a:srgbClr val="F1F1F1"/>
                </a:solidFill>
                <a:latin typeface="Consolas"/>
                <a:cs typeface="Consolas"/>
              </a:rPr>
              <a:t> </a:t>
            </a:r>
            <a:r>
              <a:rPr sz="1050" spc="-25" dirty="0">
                <a:solidFill>
                  <a:srgbClr val="F1F1F1"/>
                </a:solidFill>
                <a:latin typeface="Consolas"/>
                <a:cs typeface="Consolas"/>
              </a:rPr>
              <a:t>{}</a:t>
            </a:r>
            <a:endParaRPr sz="105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810250" y="2193798"/>
            <a:ext cx="58293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10" dirty="0">
                <a:solidFill>
                  <a:srgbClr val="FFFFFF"/>
                </a:solidFill>
                <a:latin typeface="Calibri Light"/>
                <a:cs typeface="Calibri Light"/>
              </a:rPr>
              <a:t>Red</a:t>
            </a:r>
            <a:r>
              <a:rPr sz="1400" spc="-6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1400" spc="-25" dirty="0">
                <a:solidFill>
                  <a:srgbClr val="FFFFFF"/>
                </a:solidFill>
                <a:latin typeface="Calibri Light"/>
                <a:cs typeface="Calibri Light"/>
              </a:rPr>
              <a:t>Hat</a:t>
            </a:r>
            <a:endParaRPr sz="1400">
              <a:latin typeface="Calibri Light"/>
              <a:cs typeface="Calibri Ligh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192651" y="2211832"/>
            <a:ext cx="3804920" cy="1522730"/>
          </a:xfrm>
          <a:prstGeom prst="rect">
            <a:avLst/>
          </a:prstGeom>
        </p:spPr>
        <p:txBody>
          <a:bodyPr vert="horz" wrap="square" lIns="0" tIns="10477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825"/>
              </a:spcBef>
            </a:pPr>
            <a:r>
              <a:rPr sz="6600" spc="-20" dirty="0">
                <a:solidFill>
                  <a:srgbClr val="FFFFFF"/>
                </a:solidFill>
              </a:rPr>
              <a:t>OPENSHIFT</a:t>
            </a:r>
            <a:endParaRPr sz="6600"/>
          </a:p>
          <a:p>
            <a:pPr marL="3175" algn="ctr">
              <a:lnSpc>
                <a:spcPct val="100000"/>
              </a:lnSpc>
              <a:spcBef>
                <a:spcPts val="265"/>
              </a:spcBef>
            </a:pPr>
            <a:r>
              <a:rPr sz="2400" dirty="0">
                <a:solidFill>
                  <a:srgbClr val="FFFFFF"/>
                </a:solidFill>
              </a:rPr>
              <a:t>Setup</a:t>
            </a:r>
            <a:r>
              <a:rPr sz="2400" spc="-55" dirty="0">
                <a:solidFill>
                  <a:srgbClr val="FFFFFF"/>
                </a:solidFill>
              </a:rPr>
              <a:t> </a:t>
            </a:r>
            <a:r>
              <a:rPr sz="2400" dirty="0">
                <a:solidFill>
                  <a:srgbClr val="FFFFFF"/>
                </a:solidFill>
              </a:rPr>
              <a:t>-</a:t>
            </a:r>
            <a:r>
              <a:rPr sz="2400" spc="-25" dirty="0">
                <a:solidFill>
                  <a:srgbClr val="FFFFFF"/>
                </a:solidFill>
              </a:rPr>
              <a:t> </a:t>
            </a:r>
            <a:r>
              <a:rPr sz="2400" spc="-10" dirty="0">
                <a:solidFill>
                  <a:srgbClr val="FFFFFF"/>
                </a:solidFill>
              </a:rPr>
              <a:t>Minishift</a:t>
            </a:r>
            <a:endParaRPr sz="24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09676"/>
            <a:ext cx="396494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Setup</a:t>
            </a:r>
            <a:r>
              <a:rPr spc="-45" dirty="0"/>
              <a:t> </a:t>
            </a:r>
            <a:r>
              <a:rPr spc="-10" dirty="0"/>
              <a:t>OPENSHIFT</a:t>
            </a:r>
          </a:p>
        </p:txBody>
      </p:sp>
      <p:sp>
        <p:nvSpPr>
          <p:cNvPr id="3" name="object 3"/>
          <p:cNvSpPr/>
          <p:nvPr/>
        </p:nvSpPr>
        <p:spPr>
          <a:xfrm>
            <a:off x="1994551" y="2685027"/>
            <a:ext cx="381000" cy="762000"/>
          </a:xfrm>
          <a:custGeom>
            <a:avLst/>
            <a:gdLst/>
            <a:ahLst/>
            <a:cxnLst/>
            <a:rect l="l" t="t" r="r" b="b"/>
            <a:pathLst>
              <a:path w="381000" h="762000">
                <a:moveTo>
                  <a:pt x="326461" y="0"/>
                </a:moveTo>
                <a:lnTo>
                  <a:pt x="54409" y="0"/>
                </a:lnTo>
                <a:lnTo>
                  <a:pt x="15982" y="15979"/>
                </a:lnTo>
                <a:lnTo>
                  <a:pt x="0" y="54398"/>
                </a:lnTo>
                <a:lnTo>
                  <a:pt x="0" y="707180"/>
                </a:lnTo>
                <a:lnTo>
                  <a:pt x="15982" y="745599"/>
                </a:lnTo>
                <a:lnTo>
                  <a:pt x="54409" y="761578"/>
                </a:lnTo>
                <a:lnTo>
                  <a:pt x="326461" y="761578"/>
                </a:lnTo>
                <a:lnTo>
                  <a:pt x="347587" y="757286"/>
                </a:lnTo>
                <a:lnTo>
                  <a:pt x="364888" y="745599"/>
                </a:lnTo>
                <a:lnTo>
                  <a:pt x="376577" y="728302"/>
                </a:lnTo>
                <a:lnTo>
                  <a:pt x="380871" y="707180"/>
                </a:lnTo>
                <a:lnTo>
                  <a:pt x="380871" y="679981"/>
                </a:lnTo>
                <a:lnTo>
                  <a:pt x="190436" y="679981"/>
                </a:lnTo>
                <a:lnTo>
                  <a:pt x="174305" y="676857"/>
                </a:lnTo>
                <a:lnTo>
                  <a:pt x="161361" y="668251"/>
                </a:lnTo>
                <a:lnTo>
                  <a:pt x="152753" y="655310"/>
                </a:lnTo>
                <a:lnTo>
                  <a:pt x="149629" y="639182"/>
                </a:lnTo>
                <a:lnTo>
                  <a:pt x="152753" y="623053"/>
                </a:lnTo>
                <a:lnTo>
                  <a:pt x="161361" y="610112"/>
                </a:lnTo>
                <a:lnTo>
                  <a:pt x="174305" y="601506"/>
                </a:lnTo>
                <a:lnTo>
                  <a:pt x="190436" y="598383"/>
                </a:lnTo>
                <a:lnTo>
                  <a:pt x="380871" y="598383"/>
                </a:lnTo>
                <a:lnTo>
                  <a:pt x="380871" y="271992"/>
                </a:lnTo>
                <a:lnTo>
                  <a:pt x="54409" y="271992"/>
                </a:lnTo>
                <a:lnTo>
                  <a:pt x="54409" y="190394"/>
                </a:lnTo>
                <a:lnTo>
                  <a:pt x="380871" y="190394"/>
                </a:lnTo>
                <a:lnTo>
                  <a:pt x="380871" y="135996"/>
                </a:lnTo>
                <a:lnTo>
                  <a:pt x="54409" y="135996"/>
                </a:lnTo>
                <a:lnTo>
                  <a:pt x="54409" y="54398"/>
                </a:lnTo>
                <a:lnTo>
                  <a:pt x="380871" y="54398"/>
                </a:lnTo>
                <a:lnTo>
                  <a:pt x="376577" y="33276"/>
                </a:lnTo>
                <a:lnTo>
                  <a:pt x="364888" y="15979"/>
                </a:lnTo>
                <a:lnTo>
                  <a:pt x="347587" y="4292"/>
                </a:lnTo>
                <a:lnTo>
                  <a:pt x="326461" y="0"/>
                </a:lnTo>
                <a:close/>
              </a:path>
              <a:path w="381000" h="762000">
                <a:moveTo>
                  <a:pt x="380871" y="598383"/>
                </a:moveTo>
                <a:lnTo>
                  <a:pt x="190436" y="598383"/>
                </a:lnTo>
                <a:lnTo>
                  <a:pt x="206568" y="601507"/>
                </a:lnTo>
                <a:lnTo>
                  <a:pt x="219512" y="610113"/>
                </a:lnTo>
                <a:lnTo>
                  <a:pt x="228119" y="623053"/>
                </a:lnTo>
                <a:lnTo>
                  <a:pt x="231244" y="639182"/>
                </a:lnTo>
                <a:lnTo>
                  <a:pt x="228119" y="655310"/>
                </a:lnTo>
                <a:lnTo>
                  <a:pt x="219512" y="668251"/>
                </a:lnTo>
                <a:lnTo>
                  <a:pt x="206568" y="676857"/>
                </a:lnTo>
                <a:lnTo>
                  <a:pt x="190436" y="679981"/>
                </a:lnTo>
                <a:lnTo>
                  <a:pt x="380871" y="679981"/>
                </a:lnTo>
                <a:lnTo>
                  <a:pt x="380871" y="598383"/>
                </a:lnTo>
                <a:close/>
              </a:path>
              <a:path w="381000" h="762000">
                <a:moveTo>
                  <a:pt x="380871" y="190394"/>
                </a:moveTo>
                <a:lnTo>
                  <a:pt x="326461" y="190394"/>
                </a:lnTo>
                <a:lnTo>
                  <a:pt x="326461" y="271992"/>
                </a:lnTo>
                <a:lnTo>
                  <a:pt x="380871" y="271992"/>
                </a:lnTo>
                <a:lnTo>
                  <a:pt x="380871" y="190394"/>
                </a:lnTo>
                <a:close/>
              </a:path>
              <a:path w="381000" h="762000">
                <a:moveTo>
                  <a:pt x="380871" y="54398"/>
                </a:moveTo>
                <a:lnTo>
                  <a:pt x="326461" y="54398"/>
                </a:lnTo>
                <a:lnTo>
                  <a:pt x="326461" y="135996"/>
                </a:lnTo>
                <a:lnTo>
                  <a:pt x="380871" y="135996"/>
                </a:lnTo>
                <a:lnTo>
                  <a:pt x="380871" y="54398"/>
                </a:lnTo>
                <a:close/>
              </a:path>
            </a:pathLst>
          </a:custGeom>
          <a:solidFill>
            <a:srgbClr val="EE52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144656" y="2460980"/>
            <a:ext cx="1310640" cy="1050290"/>
          </a:xfrm>
          <a:custGeom>
            <a:avLst/>
            <a:gdLst/>
            <a:ahLst/>
            <a:cxnLst/>
            <a:rect l="l" t="t" r="r" b="b"/>
            <a:pathLst>
              <a:path w="1310639" h="1050289">
                <a:moveTo>
                  <a:pt x="380873" y="278447"/>
                </a:moveTo>
                <a:lnTo>
                  <a:pt x="376580" y="257327"/>
                </a:lnTo>
                <a:lnTo>
                  <a:pt x="364883" y="240030"/>
                </a:lnTo>
                <a:lnTo>
                  <a:pt x="347586" y="228346"/>
                </a:lnTo>
                <a:lnTo>
                  <a:pt x="326453" y="224053"/>
                </a:lnTo>
                <a:lnTo>
                  <a:pt x="326453" y="278447"/>
                </a:lnTo>
                <a:lnTo>
                  <a:pt x="326453" y="360045"/>
                </a:lnTo>
                <a:lnTo>
                  <a:pt x="326453" y="414451"/>
                </a:lnTo>
                <a:lnTo>
                  <a:pt x="326453" y="496049"/>
                </a:lnTo>
                <a:lnTo>
                  <a:pt x="231241" y="496049"/>
                </a:lnTo>
                <a:lnTo>
                  <a:pt x="231241" y="863231"/>
                </a:lnTo>
                <a:lnTo>
                  <a:pt x="228117" y="879360"/>
                </a:lnTo>
                <a:lnTo>
                  <a:pt x="219506" y="892302"/>
                </a:lnTo>
                <a:lnTo>
                  <a:pt x="206565" y="900912"/>
                </a:lnTo>
                <a:lnTo>
                  <a:pt x="190436" y="904036"/>
                </a:lnTo>
                <a:lnTo>
                  <a:pt x="174307" y="900912"/>
                </a:lnTo>
                <a:lnTo>
                  <a:pt x="161353" y="892302"/>
                </a:lnTo>
                <a:lnTo>
                  <a:pt x="152755" y="879360"/>
                </a:lnTo>
                <a:lnTo>
                  <a:pt x="149631" y="863231"/>
                </a:lnTo>
                <a:lnTo>
                  <a:pt x="152755" y="847102"/>
                </a:lnTo>
                <a:lnTo>
                  <a:pt x="190436" y="822439"/>
                </a:lnTo>
                <a:lnTo>
                  <a:pt x="228117" y="847102"/>
                </a:lnTo>
                <a:lnTo>
                  <a:pt x="231241" y="863231"/>
                </a:lnTo>
                <a:lnTo>
                  <a:pt x="231241" y="496049"/>
                </a:lnTo>
                <a:lnTo>
                  <a:pt x="54406" y="496049"/>
                </a:lnTo>
                <a:lnTo>
                  <a:pt x="54406" y="414451"/>
                </a:lnTo>
                <a:lnTo>
                  <a:pt x="326453" y="414451"/>
                </a:lnTo>
                <a:lnTo>
                  <a:pt x="326453" y="360045"/>
                </a:lnTo>
                <a:lnTo>
                  <a:pt x="54406" y="360045"/>
                </a:lnTo>
                <a:lnTo>
                  <a:pt x="54406" y="278447"/>
                </a:lnTo>
                <a:lnTo>
                  <a:pt x="326453" y="278447"/>
                </a:lnTo>
                <a:lnTo>
                  <a:pt x="326453" y="224053"/>
                </a:lnTo>
                <a:lnTo>
                  <a:pt x="54406" y="224053"/>
                </a:lnTo>
                <a:lnTo>
                  <a:pt x="33286" y="228346"/>
                </a:lnTo>
                <a:lnTo>
                  <a:pt x="15976" y="240030"/>
                </a:lnTo>
                <a:lnTo>
                  <a:pt x="4292" y="257327"/>
                </a:lnTo>
                <a:lnTo>
                  <a:pt x="0" y="278447"/>
                </a:lnTo>
                <a:lnTo>
                  <a:pt x="0" y="931227"/>
                </a:lnTo>
                <a:lnTo>
                  <a:pt x="4292" y="952360"/>
                </a:lnTo>
                <a:lnTo>
                  <a:pt x="15976" y="969657"/>
                </a:lnTo>
                <a:lnTo>
                  <a:pt x="33286" y="981341"/>
                </a:lnTo>
                <a:lnTo>
                  <a:pt x="54406" y="985634"/>
                </a:lnTo>
                <a:lnTo>
                  <a:pt x="326453" y="985634"/>
                </a:lnTo>
                <a:lnTo>
                  <a:pt x="347586" y="981341"/>
                </a:lnTo>
                <a:lnTo>
                  <a:pt x="364883" y="969657"/>
                </a:lnTo>
                <a:lnTo>
                  <a:pt x="376580" y="952360"/>
                </a:lnTo>
                <a:lnTo>
                  <a:pt x="380873" y="931240"/>
                </a:lnTo>
                <a:lnTo>
                  <a:pt x="380873" y="904036"/>
                </a:lnTo>
                <a:lnTo>
                  <a:pt x="380873" y="822439"/>
                </a:lnTo>
                <a:lnTo>
                  <a:pt x="380873" y="496049"/>
                </a:lnTo>
                <a:lnTo>
                  <a:pt x="380873" y="414451"/>
                </a:lnTo>
                <a:lnTo>
                  <a:pt x="380873" y="360045"/>
                </a:lnTo>
                <a:lnTo>
                  <a:pt x="380873" y="278447"/>
                </a:lnTo>
                <a:close/>
              </a:path>
              <a:path w="1310639" h="1050289">
                <a:moveTo>
                  <a:pt x="914222" y="75006"/>
                </a:moveTo>
                <a:lnTo>
                  <a:pt x="908304" y="45885"/>
                </a:lnTo>
                <a:lnTo>
                  <a:pt x="892213" y="22034"/>
                </a:lnTo>
                <a:lnTo>
                  <a:pt x="868400" y="5918"/>
                </a:lnTo>
                <a:lnTo>
                  <a:pt x="839317" y="0"/>
                </a:lnTo>
                <a:lnTo>
                  <a:pt x="839317" y="75006"/>
                </a:lnTo>
                <a:lnTo>
                  <a:pt x="839317" y="187515"/>
                </a:lnTo>
                <a:lnTo>
                  <a:pt x="839317" y="262509"/>
                </a:lnTo>
                <a:lnTo>
                  <a:pt x="839317" y="375018"/>
                </a:lnTo>
                <a:lnTo>
                  <a:pt x="708228" y="375018"/>
                </a:lnTo>
                <a:lnTo>
                  <a:pt x="708228" y="881291"/>
                </a:lnTo>
                <a:lnTo>
                  <a:pt x="703935" y="903528"/>
                </a:lnTo>
                <a:lnTo>
                  <a:pt x="692086" y="921372"/>
                </a:lnTo>
                <a:lnTo>
                  <a:pt x="674255" y="933234"/>
                </a:lnTo>
                <a:lnTo>
                  <a:pt x="652056" y="937552"/>
                </a:lnTo>
                <a:lnTo>
                  <a:pt x="629843" y="933234"/>
                </a:lnTo>
                <a:lnTo>
                  <a:pt x="612025" y="921372"/>
                </a:lnTo>
                <a:lnTo>
                  <a:pt x="600176" y="903528"/>
                </a:lnTo>
                <a:lnTo>
                  <a:pt x="595871" y="881291"/>
                </a:lnTo>
                <a:lnTo>
                  <a:pt x="600176" y="859053"/>
                </a:lnTo>
                <a:lnTo>
                  <a:pt x="629843" y="829348"/>
                </a:lnTo>
                <a:lnTo>
                  <a:pt x="674255" y="829348"/>
                </a:lnTo>
                <a:lnTo>
                  <a:pt x="703935" y="859053"/>
                </a:lnTo>
                <a:lnTo>
                  <a:pt x="708228" y="881291"/>
                </a:lnTo>
                <a:lnTo>
                  <a:pt x="708228" y="375018"/>
                </a:lnTo>
                <a:lnTo>
                  <a:pt x="464794" y="375018"/>
                </a:lnTo>
                <a:lnTo>
                  <a:pt x="464794" y="262509"/>
                </a:lnTo>
                <a:lnTo>
                  <a:pt x="839317" y="262509"/>
                </a:lnTo>
                <a:lnTo>
                  <a:pt x="839317" y="187515"/>
                </a:lnTo>
                <a:lnTo>
                  <a:pt x="464794" y="187502"/>
                </a:lnTo>
                <a:lnTo>
                  <a:pt x="464794" y="75006"/>
                </a:lnTo>
                <a:lnTo>
                  <a:pt x="839317" y="75006"/>
                </a:lnTo>
                <a:lnTo>
                  <a:pt x="839317" y="0"/>
                </a:lnTo>
                <a:lnTo>
                  <a:pt x="464794" y="0"/>
                </a:lnTo>
                <a:lnTo>
                  <a:pt x="435711" y="5918"/>
                </a:lnTo>
                <a:lnTo>
                  <a:pt x="411886" y="22034"/>
                </a:lnTo>
                <a:lnTo>
                  <a:pt x="395795" y="45885"/>
                </a:lnTo>
                <a:lnTo>
                  <a:pt x="389890" y="75006"/>
                </a:lnTo>
                <a:lnTo>
                  <a:pt x="389890" y="975042"/>
                </a:lnTo>
                <a:lnTo>
                  <a:pt x="395795" y="1004176"/>
                </a:lnTo>
                <a:lnTo>
                  <a:pt x="411886" y="1028014"/>
                </a:lnTo>
                <a:lnTo>
                  <a:pt x="435711" y="1044130"/>
                </a:lnTo>
                <a:lnTo>
                  <a:pt x="464794" y="1050048"/>
                </a:lnTo>
                <a:lnTo>
                  <a:pt x="839317" y="1050048"/>
                </a:lnTo>
                <a:lnTo>
                  <a:pt x="868400" y="1044130"/>
                </a:lnTo>
                <a:lnTo>
                  <a:pt x="892213" y="1028014"/>
                </a:lnTo>
                <a:lnTo>
                  <a:pt x="908304" y="1004176"/>
                </a:lnTo>
                <a:lnTo>
                  <a:pt x="914222" y="975055"/>
                </a:lnTo>
                <a:lnTo>
                  <a:pt x="914222" y="937552"/>
                </a:lnTo>
                <a:lnTo>
                  <a:pt x="914222" y="825042"/>
                </a:lnTo>
                <a:lnTo>
                  <a:pt x="914222" y="375018"/>
                </a:lnTo>
                <a:lnTo>
                  <a:pt x="914222" y="262509"/>
                </a:lnTo>
                <a:lnTo>
                  <a:pt x="914222" y="187515"/>
                </a:lnTo>
                <a:lnTo>
                  <a:pt x="914222" y="75006"/>
                </a:lnTo>
                <a:close/>
              </a:path>
              <a:path w="1310639" h="1050289">
                <a:moveTo>
                  <a:pt x="1310513" y="278447"/>
                </a:moveTo>
                <a:lnTo>
                  <a:pt x="1306220" y="257327"/>
                </a:lnTo>
                <a:lnTo>
                  <a:pt x="1294523" y="240030"/>
                </a:lnTo>
                <a:lnTo>
                  <a:pt x="1277226" y="228346"/>
                </a:lnTo>
                <a:lnTo>
                  <a:pt x="1256093" y="224053"/>
                </a:lnTo>
                <a:lnTo>
                  <a:pt x="1256093" y="278447"/>
                </a:lnTo>
                <a:lnTo>
                  <a:pt x="1256093" y="360045"/>
                </a:lnTo>
                <a:lnTo>
                  <a:pt x="1256093" y="414451"/>
                </a:lnTo>
                <a:lnTo>
                  <a:pt x="1256093" y="496049"/>
                </a:lnTo>
                <a:lnTo>
                  <a:pt x="1160881" y="496049"/>
                </a:lnTo>
                <a:lnTo>
                  <a:pt x="1160881" y="863231"/>
                </a:lnTo>
                <a:lnTo>
                  <a:pt x="1157757" y="879360"/>
                </a:lnTo>
                <a:lnTo>
                  <a:pt x="1149146" y="892302"/>
                </a:lnTo>
                <a:lnTo>
                  <a:pt x="1136205" y="900912"/>
                </a:lnTo>
                <a:lnTo>
                  <a:pt x="1120076" y="904036"/>
                </a:lnTo>
                <a:lnTo>
                  <a:pt x="1103947" y="900912"/>
                </a:lnTo>
                <a:lnTo>
                  <a:pt x="1090993" y="892302"/>
                </a:lnTo>
                <a:lnTo>
                  <a:pt x="1082395" y="879360"/>
                </a:lnTo>
                <a:lnTo>
                  <a:pt x="1079271" y="863231"/>
                </a:lnTo>
                <a:lnTo>
                  <a:pt x="1082395" y="847102"/>
                </a:lnTo>
                <a:lnTo>
                  <a:pt x="1120076" y="822439"/>
                </a:lnTo>
                <a:lnTo>
                  <a:pt x="1157757" y="847102"/>
                </a:lnTo>
                <a:lnTo>
                  <a:pt x="1160881" y="863231"/>
                </a:lnTo>
                <a:lnTo>
                  <a:pt x="1160881" y="496049"/>
                </a:lnTo>
                <a:lnTo>
                  <a:pt x="984046" y="496049"/>
                </a:lnTo>
                <a:lnTo>
                  <a:pt x="984046" y="414451"/>
                </a:lnTo>
                <a:lnTo>
                  <a:pt x="1256093" y="414451"/>
                </a:lnTo>
                <a:lnTo>
                  <a:pt x="1256093" y="360045"/>
                </a:lnTo>
                <a:lnTo>
                  <a:pt x="984046" y="360045"/>
                </a:lnTo>
                <a:lnTo>
                  <a:pt x="984046" y="278447"/>
                </a:lnTo>
                <a:lnTo>
                  <a:pt x="1256093" y="278447"/>
                </a:lnTo>
                <a:lnTo>
                  <a:pt x="1256093" y="224053"/>
                </a:lnTo>
                <a:lnTo>
                  <a:pt x="984046" y="224053"/>
                </a:lnTo>
                <a:lnTo>
                  <a:pt x="962926" y="228346"/>
                </a:lnTo>
                <a:lnTo>
                  <a:pt x="945616" y="240030"/>
                </a:lnTo>
                <a:lnTo>
                  <a:pt x="933932" y="257327"/>
                </a:lnTo>
                <a:lnTo>
                  <a:pt x="929640" y="278447"/>
                </a:lnTo>
                <a:lnTo>
                  <a:pt x="929640" y="931227"/>
                </a:lnTo>
                <a:lnTo>
                  <a:pt x="933932" y="952360"/>
                </a:lnTo>
                <a:lnTo>
                  <a:pt x="945616" y="969657"/>
                </a:lnTo>
                <a:lnTo>
                  <a:pt x="962926" y="981341"/>
                </a:lnTo>
                <a:lnTo>
                  <a:pt x="984046" y="985634"/>
                </a:lnTo>
                <a:lnTo>
                  <a:pt x="1256093" y="985634"/>
                </a:lnTo>
                <a:lnTo>
                  <a:pt x="1277226" y="981341"/>
                </a:lnTo>
                <a:lnTo>
                  <a:pt x="1294523" y="969657"/>
                </a:lnTo>
                <a:lnTo>
                  <a:pt x="1306220" y="952360"/>
                </a:lnTo>
                <a:lnTo>
                  <a:pt x="1310513" y="931240"/>
                </a:lnTo>
                <a:lnTo>
                  <a:pt x="1310513" y="904036"/>
                </a:lnTo>
                <a:lnTo>
                  <a:pt x="1310513" y="822439"/>
                </a:lnTo>
                <a:lnTo>
                  <a:pt x="1310513" y="496049"/>
                </a:lnTo>
                <a:lnTo>
                  <a:pt x="1310513" y="414451"/>
                </a:lnTo>
                <a:lnTo>
                  <a:pt x="1310513" y="360045"/>
                </a:lnTo>
                <a:lnTo>
                  <a:pt x="1310513" y="278447"/>
                </a:lnTo>
                <a:close/>
              </a:path>
            </a:pathLst>
          </a:custGeom>
          <a:solidFill>
            <a:srgbClr val="EE52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262759" y="2460980"/>
            <a:ext cx="1858010" cy="1050290"/>
          </a:xfrm>
          <a:custGeom>
            <a:avLst/>
            <a:gdLst/>
            <a:ahLst/>
            <a:cxnLst/>
            <a:rect l="l" t="t" r="r" b="b"/>
            <a:pathLst>
              <a:path w="1858009" h="1050289">
                <a:moveTo>
                  <a:pt x="380873" y="278447"/>
                </a:moveTo>
                <a:lnTo>
                  <a:pt x="376580" y="257327"/>
                </a:lnTo>
                <a:lnTo>
                  <a:pt x="364883" y="240030"/>
                </a:lnTo>
                <a:lnTo>
                  <a:pt x="347586" y="228346"/>
                </a:lnTo>
                <a:lnTo>
                  <a:pt x="326453" y="224053"/>
                </a:lnTo>
                <a:lnTo>
                  <a:pt x="326453" y="278447"/>
                </a:lnTo>
                <a:lnTo>
                  <a:pt x="326453" y="360045"/>
                </a:lnTo>
                <a:lnTo>
                  <a:pt x="326453" y="414451"/>
                </a:lnTo>
                <a:lnTo>
                  <a:pt x="326453" y="496049"/>
                </a:lnTo>
                <a:lnTo>
                  <a:pt x="231241" y="496049"/>
                </a:lnTo>
                <a:lnTo>
                  <a:pt x="231241" y="863231"/>
                </a:lnTo>
                <a:lnTo>
                  <a:pt x="228117" y="879360"/>
                </a:lnTo>
                <a:lnTo>
                  <a:pt x="219506" y="892302"/>
                </a:lnTo>
                <a:lnTo>
                  <a:pt x="206565" y="900912"/>
                </a:lnTo>
                <a:lnTo>
                  <a:pt x="190436" y="904036"/>
                </a:lnTo>
                <a:lnTo>
                  <a:pt x="174307" y="900912"/>
                </a:lnTo>
                <a:lnTo>
                  <a:pt x="161353" y="892302"/>
                </a:lnTo>
                <a:lnTo>
                  <a:pt x="152755" y="879360"/>
                </a:lnTo>
                <a:lnTo>
                  <a:pt x="149631" y="863231"/>
                </a:lnTo>
                <a:lnTo>
                  <a:pt x="152755" y="847102"/>
                </a:lnTo>
                <a:lnTo>
                  <a:pt x="190436" y="822439"/>
                </a:lnTo>
                <a:lnTo>
                  <a:pt x="228117" y="847102"/>
                </a:lnTo>
                <a:lnTo>
                  <a:pt x="231241" y="863231"/>
                </a:lnTo>
                <a:lnTo>
                  <a:pt x="231241" y="496049"/>
                </a:lnTo>
                <a:lnTo>
                  <a:pt x="54406" y="496049"/>
                </a:lnTo>
                <a:lnTo>
                  <a:pt x="54406" y="414451"/>
                </a:lnTo>
                <a:lnTo>
                  <a:pt x="326453" y="414451"/>
                </a:lnTo>
                <a:lnTo>
                  <a:pt x="326453" y="360045"/>
                </a:lnTo>
                <a:lnTo>
                  <a:pt x="54406" y="360045"/>
                </a:lnTo>
                <a:lnTo>
                  <a:pt x="54406" y="278447"/>
                </a:lnTo>
                <a:lnTo>
                  <a:pt x="326453" y="278447"/>
                </a:lnTo>
                <a:lnTo>
                  <a:pt x="326453" y="224053"/>
                </a:lnTo>
                <a:lnTo>
                  <a:pt x="54406" y="224053"/>
                </a:lnTo>
                <a:lnTo>
                  <a:pt x="33286" y="228346"/>
                </a:lnTo>
                <a:lnTo>
                  <a:pt x="15976" y="240030"/>
                </a:lnTo>
                <a:lnTo>
                  <a:pt x="4292" y="257327"/>
                </a:lnTo>
                <a:lnTo>
                  <a:pt x="0" y="278447"/>
                </a:lnTo>
                <a:lnTo>
                  <a:pt x="0" y="931227"/>
                </a:lnTo>
                <a:lnTo>
                  <a:pt x="4292" y="952360"/>
                </a:lnTo>
                <a:lnTo>
                  <a:pt x="15976" y="969657"/>
                </a:lnTo>
                <a:lnTo>
                  <a:pt x="33286" y="981341"/>
                </a:lnTo>
                <a:lnTo>
                  <a:pt x="54406" y="985634"/>
                </a:lnTo>
                <a:lnTo>
                  <a:pt x="326453" y="985634"/>
                </a:lnTo>
                <a:lnTo>
                  <a:pt x="347586" y="981341"/>
                </a:lnTo>
                <a:lnTo>
                  <a:pt x="364883" y="969657"/>
                </a:lnTo>
                <a:lnTo>
                  <a:pt x="376580" y="952360"/>
                </a:lnTo>
                <a:lnTo>
                  <a:pt x="380873" y="931240"/>
                </a:lnTo>
                <a:lnTo>
                  <a:pt x="380873" y="904036"/>
                </a:lnTo>
                <a:lnTo>
                  <a:pt x="380873" y="822439"/>
                </a:lnTo>
                <a:lnTo>
                  <a:pt x="380873" y="496049"/>
                </a:lnTo>
                <a:lnTo>
                  <a:pt x="380873" y="414451"/>
                </a:lnTo>
                <a:lnTo>
                  <a:pt x="380873" y="360045"/>
                </a:lnTo>
                <a:lnTo>
                  <a:pt x="380873" y="278447"/>
                </a:lnTo>
                <a:close/>
              </a:path>
              <a:path w="1858009" h="1050289">
                <a:moveTo>
                  <a:pt x="915631" y="75006"/>
                </a:moveTo>
                <a:lnTo>
                  <a:pt x="909713" y="45885"/>
                </a:lnTo>
                <a:lnTo>
                  <a:pt x="893584" y="22034"/>
                </a:lnTo>
                <a:lnTo>
                  <a:pt x="869708" y="5918"/>
                </a:lnTo>
                <a:lnTo>
                  <a:pt x="840549" y="0"/>
                </a:lnTo>
                <a:lnTo>
                  <a:pt x="840549" y="75006"/>
                </a:lnTo>
                <a:lnTo>
                  <a:pt x="840549" y="187515"/>
                </a:lnTo>
                <a:lnTo>
                  <a:pt x="840549" y="262509"/>
                </a:lnTo>
                <a:lnTo>
                  <a:pt x="840549" y="375018"/>
                </a:lnTo>
                <a:lnTo>
                  <a:pt x="709155" y="375018"/>
                </a:lnTo>
                <a:lnTo>
                  <a:pt x="709155" y="881291"/>
                </a:lnTo>
                <a:lnTo>
                  <a:pt x="704837" y="903528"/>
                </a:lnTo>
                <a:lnTo>
                  <a:pt x="692962" y="921372"/>
                </a:lnTo>
                <a:lnTo>
                  <a:pt x="675093" y="933234"/>
                </a:lnTo>
                <a:lnTo>
                  <a:pt x="652830" y="937552"/>
                </a:lnTo>
                <a:lnTo>
                  <a:pt x="630580" y="933234"/>
                </a:lnTo>
                <a:lnTo>
                  <a:pt x="612711" y="921372"/>
                </a:lnTo>
                <a:lnTo>
                  <a:pt x="600837" y="903528"/>
                </a:lnTo>
                <a:lnTo>
                  <a:pt x="596519" y="881291"/>
                </a:lnTo>
                <a:lnTo>
                  <a:pt x="600837" y="859053"/>
                </a:lnTo>
                <a:lnTo>
                  <a:pt x="630580" y="829348"/>
                </a:lnTo>
                <a:lnTo>
                  <a:pt x="675093" y="829348"/>
                </a:lnTo>
                <a:lnTo>
                  <a:pt x="704837" y="859053"/>
                </a:lnTo>
                <a:lnTo>
                  <a:pt x="709155" y="881291"/>
                </a:lnTo>
                <a:lnTo>
                  <a:pt x="709155" y="375018"/>
                </a:lnTo>
                <a:lnTo>
                  <a:pt x="465124" y="375018"/>
                </a:lnTo>
                <a:lnTo>
                  <a:pt x="465124" y="262509"/>
                </a:lnTo>
                <a:lnTo>
                  <a:pt x="840549" y="262509"/>
                </a:lnTo>
                <a:lnTo>
                  <a:pt x="840549" y="187515"/>
                </a:lnTo>
                <a:lnTo>
                  <a:pt x="465124" y="187502"/>
                </a:lnTo>
                <a:lnTo>
                  <a:pt x="465124" y="75006"/>
                </a:lnTo>
                <a:lnTo>
                  <a:pt x="840549" y="75006"/>
                </a:lnTo>
                <a:lnTo>
                  <a:pt x="840549" y="0"/>
                </a:lnTo>
                <a:lnTo>
                  <a:pt x="465124" y="0"/>
                </a:lnTo>
                <a:lnTo>
                  <a:pt x="435965" y="5918"/>
                </a:lnTo>
                <a:lnTo>
                  <a:pt x="412089" y="22034"/>
                </a:lnTo>
                <a:lnTo>
                  <a:pt x="395960" y="45885"/>
                </a:lnTo>
                <a:lnTo>
                  <a:pt x="390029" y="75006"/>
                </a:lnTo>
                <a:lnTo>
                  <a:pt x="390029" y="975042"/>
                </a:lnTo>
                <a:lnTo>
                  <a:pt x="395960" y="1004176"/>
                </a:lnTo>
                <a:lnTo>
                  <a:pt x="412089" y="1028014"/>
                </a:lnTo>
                <a:lnTo>
                  <a:pt x="435965" y="1044130"/>
                </a:lnTo>
                <a:lnTo>
                  <a:pt x="465124" y="1050048"/>
                </a:lnTo>
                <a:lnTo>
                  <a:pt x="840549" y="1050048"/>
                </a:lnTo>
                <a:lnTo>
                  <a:pt x="869708" y="1044130"/>
                </a:lnTo>
                <a:lnTo>
                  <a:pt x="893584" y="1028014"/>
                </a:lnTo>
                <a:lnTo>
                  <a:pt x="909713" y="1004176"/>
                </a:lnTo>
                <a:lnTo>
                  <a:pt x="915631" y="975055"/>
                </a:lnTo>
                <a:lnTo>
                  <a:pt x="915631" y="937552"/>
                </a:lnTo>
                <a:lnTo>
                  <a:pt x="915631" y="825042"/>
                </a:lnTo>
                <a:lnTo>
                  <a:pt x="915631" y="375018"/>
                </a:lnTo>
                <a:lnTo>
                  <a:pt x="915631" y="262509"/>
                </a:lnTo>
                <a:lnTo>
                  <a:pt x="915631" y="187515"/>
                </a:lnTo>
                <a:lnTo>
                  <a:pt x="915631" y="75006"/>
                </a:lnTo>
                <a:close/>
              </a:path>
              <a:path w="1858009" h="1050289">
                <a:moveTo>
                  <a:pt x="1461338" y="75006"/>
                </a:moveTo>
                <a:lnTo>
                  <a:pt x="1455420" y="45885"/>
                </a:lnTo>
                <a:lnTo>
                  <a:pt x="1439329" y="22034"/>
                </a:lnTo>
                <a:lnTo>
                  <a:pt x="1415516" y="5918"/>
                </a:lnTo>
                <a:lnTo>
                  <a:pt x="1386433" y="0"/>
                </a:lnTo>
                <a:lnTo>
                  <a:pt x="1386433" y="75006"/>
                </a:lnTo>
                <a:lnTo>
                  <a:pt x="1386433" y="187515"/>
                </a:lnTo>
                <a:lnTo>
                  <a:pt x="1386433" y="262509"/>
                </a:lnTo>
                <a:lnTo>
                  <a:pt x="1386433" y="375018"/>
                </a:lnTo>
                <a:lnTo>
                  <a:pt x="1255344" y="375018"/>
                </a:lnTo>
                <a:lnTo>
                  <a:pt x="1255344" y="881291"/>
                </a:lnTo>
                <a:lnTo>
                  <a:pt x="1251051" y="903528"/>
                </a:lnTo>
                <a:lnTo>
                  <a:pt x="1239202" y="921372"/>
                </a:lnTo>
                <a:lnTo>
                  <a:pt x="1221371" y="933234"/>
                </a:lnTo>
                <a:lnTo>
                  <a:pt x="1199172" y="937552"/>
                </a:lnTo>
                <a:lnTo>
                  <a:pt x="1176959" y="933234"/>
                </a:lnTo>
                <a:lnTo>
                  <a:pt x="1159141" y="921372"/>
                </a:lnTo>
                <a:lnTo>
                  <a:pt x="1147292" y="903528"/>
                </a:lnTo>
                <a:lnTo>
                  <a:pt x="1142987" y="881291"/>
                </a:lnTo>
                <a:lnTo>
                  <a:pt x="1147292" y="859053"/>
                </a:lnTo>
                <a:lnTo>
                  <a:pt x="1176959" y="829348"/>
                </a:lnTo>
                <a:lnTo>
                  <a:pt x="1221371" y="829348"/>
                </a:lnTo>
                <a:lnTo>
                  <a:pt x="1251051" y="859053"/>
                </a:lnTo>
                <a:lnTo>
                  <a:pt x="1255344" y="881291"/>
                </a:lnTo>
                <a:lnTo>
                  <a:pt x="1255344" y="375018"/>
                </a:lnTo>
                <a:lnTo>
                  <a:pt x="1011910" y="375018"/>
                </a:lnTo>
                <a:lnTo>
                  <a:pt x="1011910" y="262509"/>
                </a:lnTo>
                <a:lnTo>
                  <a:pt x="1386433" y="262509"/>
                </a:lnTo>
                <a:lnTo>
                  <a:pt x="1386433" y="187515"/>
                </a:lnTo>
                <a:lnTo>
                  <a:pt x="1011910" y="187502"/>
                </a:lnTo>
                <a:lnTo>
                  <a:pt x="1011910" y="75006"/>
                </a:lnTo>
                <a:lnTo>
                  <a:pt x="1386433" y="75006"/>
                </a:lnTo>
                <a:lnTo>
                  <a:pt x="1386433" y="0"/>
                </a:lnTo>
                <a:lnTo>
                  <a:pt x="1011910" y="0"/>
                </a:lnTo>
                <a:lnTo>
                  <a:pt x="982827" y="5918"/>
                </a:lnTo>
                <a:lnTo>
                  <a:pt x="959002" y="22034"/>
                </a:lnTo>
                <a:lnTo>
                  <a:pt x="942911" y="45885"/>
                </a:lnTo>
                <a:lnTo>
                  <a:pt x="937006" y="75006"/>
                </a:lnTo>
                <a:lnTo>
                  <a:pt x="937006" y="975042"/>
                </a:lnTo>
                <a:lnTo>
                  <a:pt x="942911" y="1004176"/>
                </a:lnTo>
                <a:lnTo>
                  <a:pt x="959002" y="1028014"/>
                </a:lnTo>
                <a:lnTo>
                  <a:pt x="982827" y="1044130"/>
                </a:lnTo>
                <a:lnTo>
                  <a:pt x="1011910" y="1050048"/>
                </a:lnTo>
                <a:lnTo>
                  <a:pt x="1386433" y="1050048"/>
                </a:lnTo>
                <a:lnTo>
                  <a:pt x="1415516" y="1044130"/>
                </a:lnTo>
                <a:lnTo>
                  <a:pt x="1439329" y="1028014"/>
                </a:lnTo>
                <a:lnTo>
                  <a:pt x="1455420" y="1004176"/>
                </a:lnTo>
                <a:lnTo>
                  <a:pt x="1461338" y="975055"/>
                </a:lnTo>
                <a:lnTo>
                  <a:pt x="1461338" y="937552"/>
                </a:lnTo>
                <a:lnTo>
                  <a:pt x="1461338" y="825042"/>
                </a:lnTo>
                <a:lnTo>
                  <a:pt x="1461338" y="375018"/>
                </a:lnTo>
                <a:lnTo>
                  <a:pt x="1461338" y="262509"/>
                </a:lnTo>
                <a:lnTo>
                  <a:pt x="1461338" y="187515"/>
                </a:lnTo>
                <a:lnTo>
                  <a:pt x="1461338" y="75006"/>
                </a:lnTo>
                <a:close/>
              </a:path>
              <a:path w="1858009" h="1050289">
                <a:moveTo>
                  <a:pt x="1857629" y="278447"/>
                </a:moveTo>
                <a:lnTo>
                  <a:pt x="1853336" y="257327"/>
                </a:lnTo>
                <a:lnTo>
                  <a:pt x="1841639" y="240030"/>
                </a:lnTo>
                <a:lnTo>
                  <a:pt x="1824342" y="228346"/>
                </a:lnTo>
                <a:lnTo>
                  <a:pt x="1803209" y="224053"/>
                </a:lnTo>
                <a:lnTo>
                  <a:pt x="1803209" y="278447"/>
                </a:lnTo>
                <a:lnTo>
                  <a:pt x="1803209" y="360045"/>
                </a:lnTo>
                <a:lnTo>
                  <a:pt x="1803209" y="414451"/>
                </a:lnTo>
                <a:lnTo>
                  <a:pt x="1803209" y="496049"/>
                </a:lnTo>
                <a:lnTo>
                  <a:pt x="1707997" y="496049"/>
                </a:lnTo>
                <a:lnTo>
                  <a:pt x="1707997" y="863231"/>
                </a:lnTo>
                <a:lnTo>
                  <a:pt x="1704873" y="879360"/>
                </a:lnTo>
                <a:lnTo>
                  <a:pt x="1696262" y="892302"/>
                </a:lnTo>
                <a:lnTo>
                  <a:pt x="1683321" y="900912"/>
                </a:lnTo>
                <a:lnTo>
                  <a:pt x="1667192" y="904036"/>
                </a:lnTo>
                <a:lnTo>
                  <a:pt x="1651063" y="900912"/>
                </a:lnTo>
                <a:lnTo>
                  <a:pt x="1638109" y="892302"/>
                </a:lnTo>
                <a:lnTo>
                  <a:pt x="1629511" y="879360"/>
                </a:lnTo>
                <a:lnTo>
                  <a:pt x="1626387" y="863231"/>
                </a:lnTo>
                <a:lnTo>
                  <a:pt x="1629511" y="847102"/>
                </a:lnTo>
                <a:lnTo>
                  <a:pt x="1667192" y="822439"/>
                </a:lnTo>
                <a:lnTo>
                  <a:pt x="1704873" y="847102"/>
                </a:lnTo>
                <a:lnTo>
                  <a:pt x="1707997" y="863231"/>
                </a:lnTo>
                <a:lnTo>
                  <a:pt x="1707997" y="496049"/>
                </a:lnTo>
                <a:lnTo>
                  <a:pt x="1531162" y="496049"/>
                </a:lnTo>
                <a:lnTo>
                  <a:pt x="1531162" y="414451"/>
                </a:lnTo>
                <a:lnTo>
                  <a:pt x="1803209" y="414451"/>
                </a:lnTo>
                <a:lnTo>
                  <a:pt x="1803209" y="360045"/>
                </a:lnTo>
                <a:lnTo>
                  <a:pt x="1531162" y="360045"/>
                </a:lnTo>
                <a:lnTo>
                  <a:pt x="1531162" y="278447"/>
                </a:lnTo>
                <a:lnTo>
                  <a:pt x="1803209" y="278447"/>
                </a:lnTo>
                <a:lnTo>
                  <a:pt x="1803209" y="224053"/>
                </a:lnTo>
                <a:lnTo>
                  <a:pt x="1531162" y="224053"/>
                </a:lnTo>
                <a:lnTo>
                  <a:pt x="1510042" y="228346"/>
                </a:lnTo>
                <a:lnTo>
                  <a:pt x="1492732" y="240030"/>
                </a:lnTo>
                <a:lnTo>
                  <a:pt x="1481048" y="257327"/>
                </a:lnTo>
                <a:lnTo>
                  <a:pt x="1476756" y="278447"/>
                </a:lnTo>
                <a:lnTo>
                  <a:pt x="1476756" y="931227"/>
                </a:lnTo>
                <a:lnTo>
                  <a:pt x="1481048" y="952360"/>
                </a:lnTo>
                <a:lnTo>
                  <a:pt x="1492732" y="969657"/>
                </a:lnTo>
                <a:lnTo>
                  <a:pt x="1510042" y="981341"/>
                </a:lnTo>
                <a:lnTo>
                  <a:pt x="1531162" y="985634"/>
                </a:lnTo>
                <a:lnTo>
                  <a:pt x="1803209" y="985634"/>
                </a:lnTo>
                <a:lnTo>
                  <a:pt x="1824342" y="981341"/>
                </a:lnTo>
                <a:lnTo>
                  <a:pt x="1841639" y="969657"/>
                </a:lnTo>
                <a:lnTo>
                  <a:pt x="1853336" y="952360"/>
                </a:lnTo>
                <a:lnTo>
                  <a:pt x="1857629" y="931240"/>
                </a:lnTo>
                <a:lnTo>
                  <a:pt x="1857629" y="904036"/>
                </a:lnTo>
                <a:lnTo>
                  <a:pt x="1857629" y="822439"/>
                </a:lnTo>
                <a:lnTo>
                  <a:pt x="1857629" y="496049"/>
                </a:lnTo>
                <a:lnTo>
                  <a:pt x="1857629" y="414451"/>
                </a:lnTo>
                <a:lnTo>
                  <a:pt x="1857629" y="360045"/>
                </a:lnTo>
                <a:lnTo>
                  <a:pt x="1857629" y="278447"/>
                </a:lnTo>
                <a:close/>
              </a:path>
            </a:pathLst>
          </a:custGeom>
          <a:solidFill>
            <a:srgbClr val="EE525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1084" y="737616"/>
            <a:ext cx="547116" cy="580644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693926" y="3888485"/>
            <a:ext cx="96011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44536A"/>
                </a:solidFill>
                <a:latin typeface="Calibri"/>
                <a:cs typeface="Calibri"/>
              </a:rPr>
              <a:t>All-in-</a:t>
            </a:r>
            <a:r>
              <a:rPr sz="1800" spc="-25" dirty="0">
                <a:solidFill>
                  <a:srgbClr val="44536A"/>
                </a:solidFill>
                <a:latin typeface="Calibri"/>
                <a:cs typeface="Calibri"/>
              </a:rPr>
              <a:t>One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071617" y="3807967"/>
            <a:ext cx="145478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652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4536A"/>
                </a:solidFill>
                <a:latin typeface="Calibri"/>
                <a:cs typeface="Calibri"/>
              </a:rPr>
              <a:t>Single</a:t>
            </a:r>
            <a:r>
              <a:rPr sz="1800" spc="-35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44536A"/>
                </a:solidFill>
                <a:latin typeface="Calibri"/>
                <a:cs typeface="Calibri"/>
              </a:rPr>
              <a:t>Master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solidFill>
                  <a:srgbClr val="44536A"/>
                </a:solidFill>
                <a:latin typeface="Calibri"/>
                <a:cs typeface="Calibri"/>
              </a:rPr>
              <a:t>Multiple</a:t>
            </a:r>
            <a:r>
              <a:rPr sz="1800" spc="-25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44536A"/>
                </a:solidFill>
                <a:latin typeface="Calibri"/>
                <a:cs typeface="Calibri"/>
              </a:rPr>
              <a:t>Nodes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463153" y="3807967"/>
            <a:ext cx="152082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4536A"/>
                </a:solidFill>
                <a:latin typeface="Calibri"/>
                <a:cs typeface="Calibri"/>
              </a:rPr>
              <a:t>Multiple</a:t>
            </a:r>
            <a:r>
              <a:rPr sz="1800" spc="-50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44536A"/>
                </a:solidFill>
                <a:latin typeface="Calibri"/>
                <a:cs typeface="Calibri"/>
              </a:rPr>
              <a:t>Master</a:t>
            </a:r>
            <a:endParaRPr sz="1800">
              <a:latin typeface="Calibri"/>
              <a:cs typeface="Calibri"/>
            </a:endParaRPr>
          </a:p>
          <a:p>
            <a:pPr marL="45720">
              <a:lnSpc>
                <a:spcPct val="100000"/>
              </a:lnSpc>
            </a:pPr>
            <a:r>
              <a:rPr sz="1800" dirty="0">
                <a:solidFill>
                  <a:srgbClr val="44536A"/>
                </a:solidFill>
                <a:latin typeface="Calibri"/>
                <a:cs typeface="Calibri"/>
              </a:rPr>
              <a:t>Multiple</a:t>
            </a:r>
            <a:r>
              <a:rPr sz="1800" spc="-25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44536A"/>
                </a:solidFill>
                <a:latin typeface="Calibri"/>
                <a:cs typeface="Calibri"/>
              </a:rPr>
              <a:t>Nodes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860291" y="2403348"/>
            <a:ext cx="0" cy="1640839"/>
          </a:xfrm>
          <a:custGeom>
            <a:avLst/>
            <a:gdLst/>
            <a:ahLst/>
            <a:cxnLst/>
            <a:rect l="l" t="t" r="r" b="b"/>
            <a:pathLst>
              <a:path h="1640839">
                <a:moveTo>
                  <a:pt x="0" y="0"/>
                </a:moveTo>
                <a:lnTo>
                  <a:pt x="0" y="1640839"/>
                </a:lnTo>
              </a:path>
            </a:pathLst>
          </a:custGeom>
          <a:ln w="6350">
            <a:solidFill>
              <a:srgbClr val="EE52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365492" y="2403348"/>
            <a:ext cx="0" cy="1640839"/>
          </a:xfrm>
          <a:custGeom>
            <a:avLst/>
            <a:gdLst/>
            <a:ahLst/>
            <a:cxnLst/>
            <a:rect l="l" t="t" r="r" b="b"/>
            <a:pathLst>
              <a:path h="1640839">
                <a:moveTo>
                  <a:pt x="0" y="0"/>
                </a:moveTo>
                <a:lnTo>
                  <a:pt x="0" y="1640839"/>
                </a:lnTo>
              </a:path>
            </a:pathLst>
          </a:custGeom>
          <a:ln w="6350">
            <a:solidFill>
              <a:srgbClr val="EE52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2" name="object 12"/>
          <p:cNvGrpSpPr/>
          <p:nvPr/>
        </p:nvGrpSpPr>
        <p:grpSpPr>
          <a:xfrm>
            <a:off x="2895537" y="4981872"/>
            <a:ext cx="645160" cy="643890"/>
            <a:chOff x="2895537" y="4981872"/>
            <a:chExt cx="645160" cy="643890"/>
          </a:xfrm>
        </p:grpSpPr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95537" y="4981872"/>
              <a:ext cx="644777" cy="643307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945892" y="5012435"/>
              <a:ext cx="548640" cy="548639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3080004" y="5138927"/>
              <a:ext cx="279400" cy="279400"/>
            </a:xfrm>
            <a:custGeom>
              <a:avLst/>
              <a:gdLst/>
              <a:ahLst/>
              <a:cxnLst/>
              <a:rect l="l" t="t" r="r" b="b"/>
              <a:pathLst>
                <a:path w="279400" h="279400">
                  <a:moveTo>
                    <a:pt x="265937" y="232537"/>
                  </a:moveTo>
                  <a:lnTo>
                    <a:pt x="12953" y="232537"/>
                  </a:lnTo>
                  <a:lnTo>
                    <a:pt x="126" y="271272"/>
                  </a:lnTo>
                  <a:lnTo>
                    <a:pt x="0" y="276098"/>
                  </a:lnTo>
                  <a:lnTo>
                    <a:pt x="2793" y="278892"/>
                  </a:lnTo>
                  <a:lnTo>
                    <a:pt x="276097" y="278892"/>
                  </a:lnTo>
                  <a:lnTo>
                    <a:pt x="278892" y="276098"/>
                  </a:lnTo>
                  <a:lnTo>
                    <a:pt x="278765" y="271272"/>
                  </a:lnTo>
                  <a:lnTo>
                    <a:pt x="277082" y="266192"/>
                  </a:lnTo>
                  <a:lnTo>
                    <a:pt x="15112" y="266192"/>
                  </a:lnTo>
                  <a:lnTo>
                    <a:pt x="23621" y="240919"/>
                  </a:lnTo>
                  <a:lnTo>
                    <a:pt x="268713" y="240919"/>
                  </a:lnTo>
                  <a:lnTo>
                    <a:pt x="265937" y="232537"/>
                  </a:lnTo>
                  <a:close/>
                </a:path>
                <a:path w="279400" h="279400">
                  <a:moveTo>
                    <a:pt x="268713" y="240919"/>
                  </a:moveTo>
                  <a:lnTo>
                    <a:pt x="255269" y="240919"/>
                  </a:lnTo>
                  <a:lnTo>
                    <a:pt x="263779" y="266192"/>
                  </a:lnTo>
                  <a:lnTo>
                    <a:pt x="277082" y="266192"/>
                  </a:lnTo>
                  <a:lnTo>
                    <a:pt x="268713" y="240919"/>
                  </a:lnTo>
                  <a:close/>
                </a:path>
                <a:path w="279400" h="279400">
                  <a:moveTo>
                    <a:pt x="262635" y="228219"/>
                  </a:moveTo>
                  <a:lnTo>
                    <a:pt x="16256" y="228219"/>
                  </a:lnTo>
                  <a:lnTo>
                    <a:pt x="13969" y="229997"/>
                  </a:lnTo>
                  <a:lnTo>
                    <a:pt x="13081" y="232537"/>
                  </a:lnTo>
                  <a:lnTo>
                    <a:pt x="265810" y="232537"/>
                  </a:lnTo>
                  <a:lnTo>
                    <a:pt x="264921" y="229997"/>
                  </a:lnTo>
                  <a:lnTo>
                    <a:pt x="262635" y="228219"/>
                  </a:lnTo>
                  <a:close/>
                </a:path>
                <a:path w="279400" h="279400">
                  <a:moveTo>
                    <a:pt x="37972" y="114046"/>
                  </a:moveTo>
                  <a:lnTo>
                    <a:pt x="25400" y="114046"/>
                  </a:lnTo>
                  <a:lnTo>
                    <a:pt x="25400" y="228219"/>
                  </a:lnTo>
                  <a:lnTo>
                    <a:pt x="37972" y="228219"/>
                  </a:lnTo>
                  <a:lnTo>
                    <a:pt x="37972" y="114046"/>
                  </a:lnTo>
                  <a:close/>
                </a:path>
                <a:path w="279400" h="279400">
                  <a:moveTo>
                    <a:pt x="76072" y="114046"/>
                  </a:moveTo>
                  <a:lnTo>
                    <a:pt x="63372" y="114046"/>
                  </a:lnTo>
                  <a:lnTo>
                    <a:pt x="63372" y="228219"/>
                  </a:lnTo>
                  <a:lnTo>
                    <a:pt x="76072" y="228219"/>
                  </a:lnTo>
                  <a:lnTo>
                    <a:pt x="76072" y="114046"/>
                  </a:lnTo>
                  <a:close/>
                </a:path>
                <a:path w="279400" h="279400">
                  <a:moveTo>
                    <a:pt x="114045" y="114046"/>
                  </a:moveTo>
                  <a:lnTo>
                    <a:pt x="101472" y="114046"/>
                  </a:lnTo>
                  <a:lnTo>
                    <a:pt x="101472" y="228219"/>
                  </a:lnTo>
                  <a:lnTo>
                    <a:pt x="114045" y="228219"/>
                  </a:lnTo>
                  <a:lnTo>
                    <a:pt x="114045" y="114046"/>
                  </a:lnTo>
                  <a:close/>
                </a:path>
                <a:path w="279400" h="279400">
                  <a:moveTo>
                    <a:pt x="177419" y="114046"/>
                  </a:moveTo>
                  <a:lnTo>
                    <a:pt x="164845" y="114046"/>
                  </a:lnTo>
                  <a:lnTo>
                    <a:pt x="164845" y="228219"/>
                  </a:lnTo>
                  <a:lnTo>
                    <a:pt x="177419" y="228219"/>
                  </a:lnTo>
                  <a:lnTo>
                    <a:pt x="177419" y="114046"/>
                  </a:lnTo>
                  <a:close/>
                </a:path>
                <a:path w="279400" h="279400">
                  <a:moveTo>
                    <a:pt x="215519" y="114046"/>
                  </a:moveTo>
                  <a:lnTo>
                    <a:pt x="202819" y="114046"/>
                  </a:lnTo>
                  <a:lnTo>
                    <a:pt x="202819" y="228219"/>
                  </a:lnTo>
                  <a:lnTo>
                    <a:pt x="215519" y="228219"/>
                  </a:lnTo>
                  <a:lnTo>
                    <a:pt x="215519" y="114046"/>
                  </a:lnTo>
                  <a:close/>
                </a:path>
                <a:path w="279400" h="279400">
                  <a:moveTo>
                    <a:pt x="253492" y="114046"/>
                  </a:moveTo>
                  <a:lnTo>
                    <a:pt x="240919" y="114046"/>
                  </a:lnTo>
                  <a:lnTo>
                    <a:pt x="240919" y="228219"/>
                  </a:lnTo>
                  <a:lnTo>
                    <a:pt x="253492" y="228219"/>
                  </a:lnTo>
                  <a:lnTo>
                    <a:pt x="253492" y="114046"/>
                  </a:lnTo>
                  <a:close/>
                </a:path>
                <a:path w="279400" h="279400">
                  <a:moveTo>
                    <a:pt x="275590" y="76962"/>
                  </a:moveTo>
                  <a:lnTo>
                    <a:pt x="3301" y="76962"/>
                  </a:lnTo>
                  <a:lnTo>
                    <a:pt x="1396" y="78105"/>
                  </a:lnTo>
                  <a:lnTo>
                    <a:pt x="0" y="80010"/>
                  </a:lnTo>
                  <a:lnTo>
                    <a:pt x="0" y="111252"/>
                  </a:lnTo>
                  <a:lnTo>
                    <a:pt x="2793" y="114046"/>
                  </a:lnTo>
                  <a:lnTo>
                    <a:pt x="276097" y="114046"/>
                  </a:lnTo>
                  <a:lnTo>
                    <a:pt x="278892" y="111252"/>
                  </a:lnTo>
                  <a:lnTo>
                    <a:pt x="278892" y="101473"/>
                  </a:lnTo>
                  <a:lnTo>
                    <a:pt x="12700" y="101473"/>
                  </a:lnTo>
                  <a:lnTo>
                    <a:pt x="12700" y="88773"/>
                  </a:lnTo>
                  <a:lnTo>
                    <a:pt x="278892" y="88773"/>
                  </a:lnTo>
                  <a:lnTo>
                    <a:pt x="278892" y="80010"/>
                  </a:lnTo>
                  <a:lnTo>
                    <a:pt x="277494" y="78105"/>
                  </a:lnTo>
                  <a:lnTo>
                    <a:pt x="275590" y="76962"/>
                  </a:lnTo>
                  <a:close/>
                </a:path>
                <a:path w="279400" h="279400">
                  <a:moveTo>
                    <a:pt x="278892" y="88773"/>
                  </a:moveTo>
                  <a:lnTo>
                    <a:pt x="266192" y="88773"/>
                  </a:lnTo>
                  <a:lnTo>
                    <a:pt x="266192" y="101473"/>
                  </a:lnTo>
                  <a:lnTo>
                    <a:pt x="278892" y="101473"/>
                  </a:lnTo>
                  <a:lnTo>
                    <a:pt x="278892" y="88773"/>
                  </a:lnTo>
                  <a:close/>
                </a:path>
                <a:path w="279400" h="279400">
                  <a:moveTo>
                    <a:pt x="142620" y="889"/>
                  </a:moveTo>
                  <a:lnTo>
                    <a:pt x="136270" y="889"/>
                  </a:lnTo>
                  <a:lnTo>
                    <a:pt x="3175" y="76962"/>
                  </a:lnTo>
                  <a:lnTo>
                    <a:pt x="275717" y="76962"/>
                  </a:lnTo>
                  <a:lnTo>
                    <a:pt x="274161" y="76073"/>
                  </a:lnTo>
                  <a:lnTo>
                    <a:pt x="30225" y="76073"/>
                  </a:lnTo>
                  <a:lnTo>
                    <a:pt x="139445" y="13589"/>
                  </a:lnTo>
                  <a:lnTo>
                    <a:pt x="164840" y="13589"/>
                  </a:lnTo>
                  <a:lnTo>
                    <a:pt x="142620" y="889"/>
                  </a:lnTo>
                  <a:close/>
                </a:path>
                <a:path w="279400" h="279400">
                  <a:moveTo>
                    <a:pt x="164840" y="13589"/>
                  </a:moveTo>
                  <a:lnTo>
                    <a:pt x="139445" y="13589"/>
                  </a:lnTo>
                  <a:lnTo>
                    <a:pt x="248666" y="76073"/>
                  </a:lnTo>
                  <a:lnTo>
                    <a:pt x="274161" y="76073"/>
                  </a:lnTo>
                  <a:lnTo>
                    <a:pt x="164840" y="13589"/>
                  </a:lnTo>
                  <a:close/>
                </a:path>
                <a:path w="279400" h="279400">
                  <a:moveTo>
                    <a:pt x="140588" y="0"/>
                  </a:moveTo>
                  <a:lnTo>
                    <a:pt x="138302" y="0"/>
                  </a:lnTo>
                  <a:lnTo>
                    <a:pt x="137287" y="381"/>
                  </a:lnTo>
                  <a:lnTo>
                    <a:pt x="136397" y="889"/>
                  </a:lnTo>
                  <a:lnTo>
                    <a:pt x="142494" y="889"/>
                  </a:lnTo>
                  <a:lnTo>
                    <a:pt x="141604" y="381"/>
                  </a:lnTo>
                  <a:lnTo>
                    <a:pt x="14058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3650360" y="5094223"/>
            <a:ext cx="141859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solidFill>
                  <a:srgbClr val="44536A"/>
                </a:solidFill>
                <a:latin typeface="Roboto Bk"/>
                <a:cs typeface="Roboto Bk"/>
              </a:rPr>
              <a:t>On-</a:t>
            </a:r>
            <a:r>
              <a:rPr sz="2000" b="1" spc="-10" dirty="0">
                <a:solidFill>
                  <a:srgbClr val="44536A"/>
                </a:solidFill>
                <a:latin typeface="Roboto Bk"/>
                <a:cs typeface="Roboto Bk"/>
              </a:rPr>
              <a:t>Premise</a:t>
            </a:r>
            <a:endParaRPr sz="2000">
              <a:latin typeface="Roboto Bk"/>
              <a:cs typeface="Roboto Bk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2877249" y="5705772"/>
            <a:ext cx="645160" cy="643890"/>
            <a:chOff x="2877249" y="5705772"/>
            <a:chExt cx="645160" cy="643890"/>
          </a:xfrm>
        </p:grpSpPr>
        <p:pic>
          <p:nvPicPr>
            <p:cNvPr id="18" name="object 1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77249" y="5705772"/>
              <a:ext cx="644777" cy="643307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927604" y="5736335"/>
              <a:ext cx="548640" cy="548640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3061716" y="5900927"/>
              <a:ext cx="280670" cy="242570"/>
            </a:xfrm>
            <a:custGeom>
              <a:avLst/>
              <a:gdLst/>
              <a:ahLst/>
              <a:cxnLst/>
              <a:rect l="l" t="t" r="r" b="b"/>
              <a:pathLst>
                <a:path w="280670" h="242570">
                  <a:moveTo>
                    <a:pt x="179461" y="235165"/>
                  </a:moveTo>
                  <a:lnTo>
                    <a:pt x="145033" y="235165"/>
                  </a:lnTo>
                  <a:lnTo>
                    <a:pt x="170941" y="242087"/>
                  </a:lnTo>
                  <a:lnTo>
                    <a:pt x="172465" y="242519"/>
                  </a:lnTo>
                  <a:lnTo>
                    <a:pt x="174244" y="242341"/>
                  </a:lnTo>
                  <a:lnTo>
                    <a:pt x="178815" y="239712"/>
                  </a:lnTo>
                  <a:lnTo>
                    <a:pt x="179831" y="235800"/>
                  </a:lnTo>
                  <a:lnTo>
                    <a:pt x="179461" y="235165"/>
                  </a:lnTo>
                  <a:close/>
                </a:path>
                <a:path w="280670" h="242570">
                  <a:moveTo>
                    <a:pt x="153288" y="195567"/>
                  </a:moveTo>
                  <a:lnTo>
                    <a:pt x="148716" y="198196"/>
                  </a:lnTo>
                  <a:lnTo>
                    <a:pt x="147700" y="199618"/>
                  </a:lnTo>
                  <a:lnTo>
                    <a:pt x="147319" y="201206"/>
                  </a:lnTo>
                  <a:lnTo>
                    <a:pt x="140334" y="227291"/>
                  </a:lnTo>
                  <a:lnTo>
                    <a:pt x="139953" y="228866"/>
                  </a:lnTo>
                  <a:lnTo>
                    <a:pt x="140081" y="230606"/>
                  </a:lnTo>
                  <a:lnTo>
                    <a:pt x="140969" y="232130"/>
                  </a:lnTo>
                  <a:lnTo>
                    <a:pt x="141731" y="233553"/>
                  </a:lnTo>
                  <a:lnTo>
                    <a:pt x="143128" y="234492"/>
                  </a:lnTo>
                  <a:lnTo>
                    <a:pt x="144525" y="234962"/>
                  </a:lnTo>
                  <a:lnTo>
                    <a:pt x="144398" y="235292"/>
                  </a:lnTo>
                  <a:lnTo>
                    <a:pt x="144652" y="235267"/>
                  </a:lnTo>
                  <a:lnTo>
                    <a:pt x="145033" y="235165"/>
                  </a:lnTo>
                  <a:lnTo>
                    <a:pt x="179461" y="235165"/>
                  </a:lnTo>
                  <a:lnTo>
                    <a:pt x="177164" y="231228"/>
                  </a:lnTo>
                  <a:lnTo>
                    <a:pt x="175767" y="230200"/>
                  </a:lnTo>
                  <a:lnTo>
                    <a:pt x="163956" y="227037"/>
                  </a:lnTo>
                  <a:lnTo>
                    <a:pt x="169916" y="221191"/>
                  </a:lnTo>
                  <a:lnTo>
                    <a:pt x="172586" y="217093"/>
                  </a:lnTo>
                  <a:lnTo>
                    <a:pt x="156209" y="217093"/>
                  </a:lnTo>
                  <a:lnTo>
                    <a:pt x="159638" y="204495"/>
                  </a:lnTo>
                  <a:lnTo>
                    <a:pt x="160019" y="202920"/>
                  </a:lnTo>
                  <a:lnTo>
                    <a:pt x="159894" y="201206"/>
                  </a:lnTo>
                  <a:lnTo>
                    <a:pt x="157225" y="196608"/>
                  </a:lnTo>
                  <a:lnTo>
                    <a:pt x="153288" y="195567"/>
                  </a:lnTo>
                  <a:close/>
                </a:path>
                <a:path w="280670" h="242570">
                  <a:moveTo>
                    <a:pt x="108331" y="152679"/>
                  </a:moveTo>
                  <a:lnTo>
                    <a:pt x="106552" y="152844"/>
                  </a:lnTo>
                  <a:lnTo>
                    <a:pt x="101981" y="155486"/>
                  </a:lnTo>
                  <a:lnTo>
                    <a:pt x="100964" y="159372"/>
                  </a:lnTo>
                  <a:lnTo>
                    <a:pt x="103631" y="163944"/>
                  </a:lnTo>
                  <a:lnTo>
                    <a:pt x="105028" y="164973"/>
                  </a:lnTo>
                  <a:lnTo>
                    <a:pt x="116331" y="168008"/>
                  </a:lnTo>
                  <a:lnTo>
                    <a:pt x="110446" y="173842"/>
                  </a:lnTo>
                  <a:lnTo>
                    <a:pt x="105918" y="180832"/>
                  </a:lnTo>
                  <a:lnTo>
                    <a:pt x="103008" y="188778"/>
                  </a:lnTo>
                  <a:lnTo>
                    <a:pt x="102207" y="195567"/>
                  </a:lnTo>
                  <a:lnTo>
                    <a:pt x="102089" y="198196"/>
                  </a:lnTo>
                  <a:lnTo>
                    <a:pt x="103725" y="208909"/>
                  </a:lnTo>
                  <a:lnTo>
                    <a:pt x="108600" y="218946"/>
                  </a:lnTo>
                  <a:lnTo>
                    <a:pt x="116072" y="227076"/>
                  </a:lnTo>
                  <a:lnTo>
                    <a:pt x="125602" y="232778"/>
                  </a:lnTo>
                  <a:lnTo>
                    <a:pt x="128904" y="220256"/>
                  </a:lnTo>
                  <a:lnTo>
                    <a:pt x="123146" y="216349"/>
                  </a:lnTo>
                  <a:lnTo>
                    <a:pt x="118649" y="211066"/>
                  </a:lnTo>
                  <a:lnTo>
                    <a:pt x="115724" y="204684"/>
                  </a:lnTo>
                  <a:lnTo>
                    <a:pt x="114784" y="198196"/>
                  </a:lnTo>
                  <a:lnTo>
                    <a:pt x="114681" y="189268"/>
                  </a:lnTo>
                  <a:lnTo>
                    <a:pt x="118744" y="182054"/>
                  </a:lnTo>
                  <a:lnTo>
                    <a:pt x="124713" y="177419"/>
                  </a:lnTo>
                  <a:lnTo>
                    <a:pt x="137910" y="177419"/>
                  </a:lnTo>
                  <a:lnTo>
                    <a:pt x="140461" y="167881"/>
                  </a:lnTo>
                  <a:lnTo>
                    <a:pt x="140969" y="166306"/>
                  </a:lnTo>
                  <a:lnTo>
                    <a:pt x="140715" y="164579"/>
                  </a:lnTo>
                  <a:lnTo>
                    <a:pt x="139826" y="163042"/>
                  </a:lnTo>
                  <a:lnTo>
                    <a:pt x="139064" y="161658"/>
                  </a:lnTo>
                  <a:lnTo>
                    <a:pt x="137794" y="160731"/>
                  </a:lnTo>
                  <a:lnTo>
                    <a:pt x="136397" y="160261"/>
                  </a:lnTo>
                  <a:lnTo>
                    <a:pt x="136475" y="159880"/>
                  </a:lnTo>
                  <a:lnTo>
                    <a:pt x="135254" y="159880"/>
                  </a:lnTo>
                  <a:lnTo>
                    <a:pt x="108331" y="152679"/>
                  </a:lnTo>
                  <a:close/>
                </a:path>
                <a:path w="280670" h="242570">
                  <a:moveTo>
                    <a:pt x="155320" y="162407"/>
                  </a:moveTo>
                  <a:lnTo>
                    <a:pt x="151891" y="174980"/>
                  </a:lnTo>
                  <a:lnTo>
                    <a:pt x="157483" y="178911"/>
                  </a:lnTo>
                  <a:lnTo>
                    <a:pt x="161861" y="184146"/>
                  </a:lnTo>
                  <a:lnTo>
                    <a:pt x="164715" y="190425"/>
                  </a:lnTo>
                  <a:lnTo>
                    <a:pt x="165608" y="196608"/>
                  </a:lnTo>
                  <a:lnTo>
                    <a:pt x="165734" y="205460"/>
                  </a:lnTo>
                  <a:lnTo>
                    <a:pt x="161925" y="212458"/>
                  </a:lnTo>
                  <a:lnTo>
                    <a:pt x="156209" y="217093"/>
                  </a:lnTo>
                  <a:lnTo>
                    <a:pt x="172586" y="217093"/>
                  </a:lnTo>
                  <a:lnTo>
                    <a:pt x="174482" y="214185"/>
                  </a:lnTo>
                  <a:lnTo>
                    <a:pt x="177405" y="206217"/>
                  </a:lnTo>
                  <a:lnTo>
                    <a:pt x="178351" y="198196"/>
                  </a:lnTo>
                  <a:lnTo>
                    <a:pt x="178302" y="196608"/>
                  </a:lnTo>
                  <a:lnTo>
                    <a:pt x="176734" y="186196"/>
                  </a:lnTo>
                  <a:lnTo>
                    <a:pt x="171973" y="176250"/>
                  </a:lnTo>
                  <a:lnTo>
                    <a:pt x="164665" y="168152"/>
                  </a:lnTo>
                  <a:lnTo>
                    <a:pt x="155320" y="162407"/>
                  </a:lnTo>
                  <a:close/>
                </a:path>
                <a:path w="280670" h="242570">
                  <a:moveTo>
                    <a:pt x="88137" y="38214"/>
                  </a:moveTo>
                  <a:lnTo>
                    <a:pt x="82803" y="38214"/>
                  </a:lnTo>
                  <a:lnTo>
                    <a:pt x="65444" y="41720"/>
                  </a:lnTo>
                  <a:lnTo>
                    <a:pt x="51276" y="51281"/>
                  </a:lnTo>
                  <a:lnTo>
                    <a:pt x="41727" y="65458"/>
                  </a:lnTo>
                  <a:lnTo>
                    <a:pt x="38226" y="82816"/>
                  </a:lnTo>
                  <a:lnTo>
                    <a:pt x="38226" y="86029"/>
                  </a:lnTo>
                  <a:lnTo>
                    <a:pt x="38607" y="89141"/>
                  </a:lnTo>
                  <a:lnTo>
                    <a:pt x="39242" y="92151"/>
                  </a:lnTo>
                  <a:lnTo>
                    <a:pt x="23520" y="100289"/>
                  </a:lnTo>
                  <a:lnTo>
                    <a:pt x="11096" y="112687"/>
                  </a:lnTo>
                  <a:lnTo>
                    <a:pt x="2934" y="128409"/>
                  </a:lnTo>
                  <a:lnTo>
                    <a:pt x="0" y="146519"/>
                  </a:lnTo>
                  <a:lnTo>
                    <a:pt x="4504" y="168841"/>
                  </a:lnTo>
                  <a:lnTo>
                    <a:pt x="16795" y="187067"/>
                  </a:lnTo>
                  <a:lnTo>
                    <a:pt x="35040" y="199355"/>
                  </a:lnTo>
                  <a:lnTo>
                    <a:pt x="57403" y="203860"/>
                  </a:lnTo>
                  <a:lnTo>
                    <a:pt x="86359" y="203860"/>
                  </a:lnTo>
                  <a:lnTo>
                    <a:pt x="89281" y="201002"/>
                  </a:lnTo>
                  <a:lnTo>
                    <a:pt x="89281" y="193967"/>
                  </a:lnTo>
                  <a:lnTo>
                    <a:pt x="86359" y="191122"/>
                  </a:lnTo>
                  <a:lnTo>
                    <a:pt x="57403" y="191122"/>
                  </a:lnTo>
                  <a:lnTo>
                    <a:pt x="40024" y="187610"/>
                  </a:lnTo>
                  <a:lnTo>
                    <a:pt x="25812" y="178041"/>
                  </a:lnTo>
                  <a:lnTo>
                    <a:pt x="16220" y="163861"/>
                  </a:lnTo>
                  <a:lnTo>
                    <a:pt x="12700" y="146519"/>
                  </a:lnTo>
                  <a:lnTo>
                    <a:pt x="14910" y="132663"/>
                  </a:lnTo>
                  <a:lnTo>
                    <a:pt x="21145" y="120456"/>
                  </a:lnTo>
                  <a:lnTo>
                    <a:pt x="30809" y="110711"/>
                  </a:lnTo>
                  <a:lnTo>
                    <a:pt x="43306" y="104241"/>
                  </a:lnTo>
                  <a:lnTo>
                    <a:pt x="54101" y="100647"/>
                  </a:lnTo>
                  <a:lnTo>
                    <a:pt x="51607" y="89141"/>
                  </a:lnTo>
                  <a:lnTo>
                    <a:pt x="51181" y="87274"/>
                  </a:lnTo>
                  <a:lnTo>
                    <a:pt x="51041" y="86029"/>
                  </a:lnTo>
                  <a:lnTo>
                    <a:pt x="50926" y="82816"/>
                  </a:lnTo>
                  <a:lnTo>
                    <a:pt x="53443" y="70430"/>
                  </a:lnTo>
                  <a:lnTo>
                    <a:pt x="60293" y="60304"/>
                  </a:lnTo>
                  <a:lnTo>
                    <a:pt x="70429" y="53471"/>
                  </a:lnTo>
                  <a:lnTo>
                    <a:pt x="82803" y="50965"/>
                  </a:lnTo>
                  <a:lnTo>
                    <a:pt x="107170" y="50965"/>
                  </a:lnTo>
                  <a:lnTo>
                    <a:pt x="109346" y="46850"/>
                  </a:lnTo>
                  <a:lnTo>
                    <a:pt x="113576" y="40919"/>
                  </a:lnTo>
                  <a:lnTo>
                    <a:pt x="98043" y="40919"/>
                  </a:lnTo>
                  <a:lnTo>
                    <a:pt x="93217" y="39204"/>
                  </a:lnTo>
                  <a:lnTo>
                    <a:pt x="88137" y="38214"/>
                  </a:lnTo>
                  <a:close/>
                </a:path>
                <a:path w="280670" h="242570">
                  <a:moveTo>
                    <a:pt x="205448" y="12738"/>
                  </a:moveTo>
                  <a:lnTo>
                    <a:pt x="165734" y="12738"/>
                  </a:lnTo>
                  <a:lnTo>
                    <a:pt x="190484" y="17752"/>
                  </a:lnTo>
                  <a:lnTo>
                    <a:pt x="210756" y="31418"/>
                  </a:lnTo>
                  <a:lnTo>
                    <a:pt x="224456" y="51673"/>
                  </a:lnTo>
                  <a:lnTo>
                    <a:pt x="229488" y="76454"/>
                  </a:lnTo>
                  <a:lnTo>
                    <a:pt x="229413" y="78206"/>
                  </a:lnTo>
                  <a:lnTo>
                    <a:pt x="229234" y="79743"/>
                  </a:lnTo>
                  <a:lnTo>
                    <a:pt x="229175" y="81661"/>
                  </a:lnTo>
                  <a:lnTo>
                    <a:pt x="228599" y="89801"/>
                  </a:lnTo>
                  <a:lnTo>
                    <a:pt x="236855" y="93357"/>
                  </a:lnTo>
                  <a:lnTo>
                    <a:pt x="249553" y="101214"/>
                  </a:lnTo>
                  <a:lnTo>
                    <a:pt x="259286" y="112152"/>
                  </a:lnTo>
                  <a:lnTo>
                    <a:pt x="265519" y="125392"/>
                  </a:lnTo>
                  <a:lnTo>
                    <a:pt x="267716" y="140157"/>
                  </a:lnTo>
                  <a:lnTo>
                    <a:pt x="263703" y="159977"/>
                  </a:lnTo>
                  <a:lnTo>
                    <a:pt x="252761" y="176179"/>
                  </a:lnTo>
                  <a:lnTo>
                    <a:pt x="236533" y="187111"/>
                  </a:lnTo>
                  <a:lnTo>
                    <a:pt x="216661" y="191122"/>
                  </a:lnTo>
                  <a:lnTo>
                    <a:pt x="194056" y="191122"/>
                  </a:lnTo>
                  <a:lnTo>
                    <a:pt x="191134" y="193967"/>
                  </a:lnTo>
                  <a:lnTo>
                    <a:pt x="191134" y="201002"/>
                  </a:lnTo>
                  <a:lnTo>
                    <a:pt x="194056" y="203860"/>
                  </a:lnTo>
                  <a:lnTo>
                    <a:pt x="216661" y="203860"/>
                  </a:lnTo>
                  <a:lnTo>
                    <a:pt x="241464" y="198855"/>
                  </a:lnTo>
                  <a:lnTo>
                    <a:pt x="261731" y="185205"/>
                  </a:lnTo>
                  <a:lnTo>
                    <a:pt x="275390" y="164973"/>
                  </a:lnTo>
                  <a:lnTo>
                    <a:pt x="280416" y="140157"/>
                  </a:lnTo>
                  <a:lnTo>
                    <a:pt x="277582" y="121326"/>
                  </a:lnTo>
                  <a:lnTo>
                    <a:pt x="269652" y="104736"/>
                  </a:lnTo>
                  <a:lnTo>
                    <a:pt x="257484" y="91233"/>
                  </a:lnTo>
                  <a:lnTo>
                    <a:pt x="241934" y="81661"/>
                  </a:lnTo>
                  <a:lnTo>
                    <a:pt x="242076" y="79743"/>
                  </a:lnTo>
                  <a:lnTo>
                    <a:pt x="242188" y="76454"/>
                  </a:lnTo>
                  <a:lnTo>
                    <a:pt x="236172" y="46698"/>
                  </a:lnTo>
                  <a:lnTo>
                    <a:pt x="219773" y="22396"/>
                  </a:lnTo>
                  <a:lnTo>
                    <a:pt x="205448" y="12738"/>
                  </a:lnTo>
                  <a:close/>
                </a:path>
                <a:path w="280670" h="242570">
                  <a:moveTo>
                    <a:pt x="137910" y="177419"/>
                  </a:moveTo>
                  <a:lnTo>
                    <a:pt x="124713" y="177419"/>
                  </a:lnTo>
                  <a:lnTo>
                    <a:pt x="121053" y="191122"/>
                  </a:lnTo>
                  <a:lnTo>
                    <a:pt x="120776" y="192265"/>
                  </a:lnTo>
                  <a:lnTo>
                    <a:pt x="120903" y="194005"/>
                  </a:lnTo>
                  <a:lnTo>
                    <a:pt x="123570" y="198577"/>
                  </a:lnTo>
                  <a:lnTo>
                    <a:pt x="127507" y="199618"/>
                  </a:lnTo>
                  <a:lnTo>
                    <a:pt x="132079" y="196977"/>
                  </a:lnTo>
                  <a:lnTo>
                    <a:pt x="133095" y="195567"/>
                  </a:lnTo>
                  <a:lnTo>
                    <a:pt x="133483" y="193967"/>
                  </a:lnTo>
                  <a:lnTo>
                    <a:pt x="137910" y="177419"/>
                  </a:lnTo>
                  <a:close/>
                </a:path>
                <a:path w="280670" h="242570">
                  <a:moveTo>
                    <a:pt x="136525" y="159639"/>
                  </a:moveTo>
                  <a:lnTo>
                    <a:pt x="136144" y="159664"/>
                  </a:lnTo>
                  <a:lnTo>
                    <a:pt x="135254" y="159880"/>
                  </a:lnTo>
                  <a:lnTo>
                    <a:pt x="136475" y="159880"/>
                  </a:lnTo>
                  <a:lnTo>
                    <a:pt x="136525" y="159639"/>
                  </a:lnTo>
                  <a:close/>
                </a:path>
                <a:path w="280670" h="242570">
                  <a:moveTo>
                    <a:pt x="109854" y="153073"/>
                  </a:moveTo>
                  <a:close/>
                </a:path>
                <a:path w="280670" h="242570">
                  <a:moveTo>
                    <a:pt x="107170" y="50965"/>
                  </a:moveTo>
                  <a:lnTo>
                    <a:pt x="86486" y="50965"/>
                  </a:lnTo>
                  <a:lnTo>
                    <a:pt x="90169" y="51612"/>
                  </a:lnTo>
                  <a:lnTo>
                    <a:pt x="104139" y="56692"/>
                  </a:lnTo>
                  <a:lnTo>
                    <a:pt x="107170" y="50965"/>
                  </a:lnTo>
                  <a:close/>
                </a:path>
                <a:path w="280670" h="242570">
                  <a:moveTo>
                    <a:pt x="165734" y="0"/>
                  </a:moveTo>
                  <a:lnTo>
                    <a:pt x="144531" y="2975"/>
                  </a:lnTo>
                  <a:lnTo>
                    <a:pt x="125650" y="11344"/>
                  </a:lnTo>
                  <a:lnTo>
                    <a:pt x="109888" y="24270"/>
                  </a:lnTo>
                  <a:lnTo>
                    <a:pt x="98043" y="40919"/>
                  </a:lnTo>
                  <a:lnTo>
                    <a:pt x="113576" y="40919"/>
                  </a:lnTo>
                  <a:lnTo>
                    <a:pt x="119479" y="32642"/>
                  </a:lnTo>
                  <a:lnTo>
                    <a:pt x="132778" y="21902"/>
                  </a:lnTo>
                  <a:lnTo>
                    <a:pt x="148459" y="15108"/>
                  </a:lnTo>
                  <a:lnTo>
                    <a:pt x="165734" y="12738"/>
                  </a:lnTo>
                  <a:lnTo>
                    <a:pt x="205448" y="12738"/>
                  </a:lnTo>
                  <a:lnTo>
                    <a:pt x="195468" y="6009"/>
                  </a:lnTo>
                  <a:lnTo>
                    <a:pt x="16573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3650360" y="5831840"/>
            <a:ext cx="69342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10" dirty="0">
                <a:solidFill>
                  <a:srgbClr val="44536A"/>
                </a:solidFill>
                <a:latin typeface="Roboto Bk"/>
                <a:cs typeface="Roboto Bk"/>
              </a:rPr>
              <a:t>Cloud</a:t>
            </a:r>
            <a:endParaRPr sz="2000">
              <a:latin typeface="Roboto Bk"/>
              <a:cs typeface="Roboto Bk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7333425" y="4981872"/>
            <a:ext cx="645160" cy="643890"/>
            <a:chOff x="7333425" y="4981872"/>
            <a:chExt cx="645160" cy="643890"/>
          </a:xfrm>
        </p:grpSpPr>
        <p:pic>
          <p:nvPicPr>
            <p:cNvPr id="23" name="object 2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333425" y="4981872"/>
              <a:ext cx="644777" cy="643307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383779" y="5012435"/>
              <a:ext cx="548640" cy="548639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569974" y="5201799"/>
              <a:ext cx="170428" cy="170515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7441069" y="5072820"/>
              <a:ext cx="428625" cy="428625"/>
            </a:xfrm>
            <a:custGeom>
              <a:avLst/>
              <a:gdLst/>
              <a:ahLst/>
              <a:cxnLst/>
              <a:rect l="l" t="t" r="r" b="b"/>
              <a:pathLst>
                <a:path w="428625" h="428625">
                  <a:moveTo>
                    <a:pt x="214118" y="0"/>
                  </a:moveTo>
                  <a:lnTo>
                    <a:pt x="165000" y="5654"/>
                  </a:lnTo>
                  <a:lnTo>
                    <a:pt x="119922" y="21762"/>
                  </a:lnTo>
                  <a:lnTo>
                    <a:pt x="80167" y="47042"/>
                  </a:lnTo>
                  <a:lnTo>
                    <a:pt x="47016" y="80211"/>
                  </a:lnTo>
                  <a:lnTo>
                    <a:pt x="21750" y="119988"/>
                  </a:lnTo>
                  <a:lnTo>
                    <a:pt x="5651" y="165091"/>
                  </a:lnTo>
                  <a:lnTo>
                    <a:pt x="0" y="214236"/>
                  </a:lnTo>
                  <a:lnTo>
                    <a:pt x="5651" y="263382"/>
                  </a:lnTo>
                  <a:lnTo>
                    <a:pt x="21750" y="308485"/>
                  </a:lnTo>
                  <a:lnTo>
                    <a:pt x="47016" y="348262"/>
                  </a:lnTo>
                  <a:lnTo>
                    <a:pt x="80167" y="381431"/>
                  </a:lnTo>
                  <a:lnTo>
                    <a:pt x="119922" y="406711"/>
                  </a:lnTo>
                  <a:lnTo>
                    <a:pt x="165000" y="422819"/>
                  </a:lnTo>
                  <a:lnTo>
                    <a:pt x="214119" y="428474"/>
                  </a:lnTo>
                  <a:lnTo>
                    <a:pt x="263238" y="422819"/>
                  </a:lnTo>
                  <a:lnTo>
                    <a:pt x="308316" y="406711"/>
                  </a:lnTo>
                  <a:lnTo>
                    <a:pt x="348071" y="381432"/>
                  </a:lnTo>
                  <a:lnTo>
                    <a:pt x="381222" y="348262"/>
                  </a:lnTo>
                  <a:lnTo>
                    <a:pt x="406488" y="308485"/>
                  </a:lnTo>
                  <a:lnTo>
                    <a:pt x="422587" y="263383"/>
                  </a:lnTo>
                  <a:lnTo>
                    <a:pt x="428238" y="214237"/>
                  </a:lnTo>
                  <a:lnTo>
                    <a:pt x="422587" y="165091"/>
                  </a:lnTo>
                  <a:lnTo>
                    <a:pt x="406487" y="119988"/>
                  </a:lnTo>
                  <a:lnTo>
                    <a:pt x="381222" y="80211"/>
                  </a:lnTo>
                  <a:lnTo>
                    <a:pt x="348070" y="47042"/>
                  </a:lnTo>
                  <a:lnTo>
                    <a:pt x="308315" y="21762"/>
                  </a:lnTo>
                  <a:lnTo>
                    <a:pt x="263237" y="5654"/>
                  </a:lnTo>
                  <a:lnTo>
                    <a:pt x="214118" y="0"/>
                  </a:lnTo>
                  <a:close/>
                </a:path>
              </a:pathLst>
            </a:custGeom>
            <a:ln w="1265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592513" y="5224351"/>
              <a:ext cx="125351" cy="125413"/>
            </a:xfrm>
            <a:prstGeom prst="rect">
              <a:avLst/>
            </a:prstGeom>
          </p:spPr>
        </p:pic>
      </p:grpSp>
      <p:sp>
        <p:nvSpPr>
          <p:cNvPr id="28" name="object 28"/>
          <p:cNvSpPr txBox="1"/>
          <p:nvPr/>
        </p:nvSpPr>
        <p:spPr>
          <a:xfrm>
            <a:off x="8089518" y="5094223"/>
            <a:ext cx="289306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solidFill>
                  <a:srgbClr val="44536A"/>
                </a:solidFill>
                <a:latin typeface="Roboto Bk"/>
                <a:cs typeface="Roboto Bk"/>
              </a:rPr>
              <a:t>Package</a:t>
            </a:r>
            <a:r>
              <a:rPr sz="2000" b="1" spc="50" dirty="0">
                <a:solidFill>
                  <a:srgbClr val="44536A"/>
                </a:solidFill>
                <a:latin typeface="Roboto Bk"/>
                <a:cs typeface="Roboto Bk"/>
              </a:rPr>
              <a:t> </a:t>
            </a:r>
            <a:r>
              <a:rPr sz="2000" b="1" dirty="0">
                <a:solidFill>
                  <a:srgbClr val="44536A"/>
                </a:solidFill>
                <a:latin typeface="Roboto Bk"/>
                <a:cs typeface="Roboto Bk"/>
              </a:rPr>
              <a:t>Manager</a:t>
            </a:r>
            <a:r>
              <a:rPr sz="2000" b="1" spc="50" dirty="0">
                <a:solidFill>
                  <a:srgbClr val="44536A"/>
                </a:solidFill>
                <a:latin typeface="Roboto Bk"/>
                <a:cs typeface="Roboto Bk"/>
              </a:rPr>
              <a:t> </a:t>
            </a:r>
            <a:r>
              <a:rPr sz="2000" b="1" spc="-10" dirty="0">
                <a:solidFill>
                  <a:srgbClr val="44536A"/>
                </a:solidFill>
                <a:latin typeface="Roboto Bk"/>
                <a:cs typeface="Roboto Bk"/>
              </a:rPr>
              <a:t>(RPM)</a:t>
            </a:r>
            <a:endParaRPr sz="2000">
              <a:latin typeface="Roboto Bk"/>
              <a:cs typeface="Roboto Bk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7315137" y="5705772"/>
            <a:ext cx="645160" cy="643890"/>
            <a:chOff x="7315137" y="5705772"/>
            <a:chExt cx="645160" cy="643890"/>
          </a:xfrm>
        </p:grpSpPr>
        <p:pic>
          <p:nvPicPr>
            <p:cNvPr id="30" name="object 3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315137" y="5705772"/>
              <a:ext cx="644777" cy="643307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365491" y="5736335"/>
              <a:ext cx="548639" cy="548640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505810" y="5862337"/>
              <a:ext cx="270775" cy="320968"/>
            </a:xfrm>
            <a:prstGeom prst="rect">
              <a:avLst/>
            </a:prstGeom>
          </p:spPr>
        </p:pic>
      </p:grpSp>
      <p:sp>
        <p:nvSpPr>
          <p:cNvPr id="33" name="object 33"/>
          <p:cNvSpPr txBox="1"/>
          <p:nvPr/>
        </p:nvSpPr>
        <p:spPr>
          <a:xfrm>
            <a:off x="8089518" y="5831840"/>
            <a:ext cx="268732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solidFill>
                  <a:srgbClr val="44536A"/>
                </a:solidFill>
                <a:latin typeface="Roboto Bk"/>
                <a:cs typeface="Roboto Bk"/>
              </a:rPr>
              <a:t>Containerized</a:t>
            </a:r>
            <a:r>
              <a:rPr sz="2000" b="1" spc="90" dirty="0">
                <a:solidFill>
                  <a:srgbClr val="44536A"/>
                </a:solidFill>
                <a:latin typeface="Roboto Bk"/>
                <a:cs typeface="Roboto Bk"/>
              </a:rPr>
              <a:t> </a:t>
            </a:r>
            <a:r>
              <a:rPr sz="2000" b="1" spc="-10" dirty="0">
                <a:solidFill>
                  <a:srgbClr val="44536A"/>
                </a:solidFill>
                <a:latin typeface="Roboto Bk"/>
                <a:cs typeface="Roboto Bk"/>
              </a:rPr>
              <a:t>(Docker)</a:t>
            </a:r>
            <a:endParaRPr sz="2000">
              <a:latin typeface="Roboto Bk"/>
              <a:cs typeface="Roboto Bk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756403" y="2129027"/>
            <a:ext cx="2871470" cy="3888104"/>
            <a:chOff x="4756403" y="2129027"/>
            <a:chExt cx="2871470" cy="3888104"/>
          </a:xfrm>
        </p:grpSpPr>
        <p:sp>
          <p:nvSpPr>
            <p:cNvPr id="3" name="object 3"/>
            <p:cNvSpPr/>
            <p:nvPr/>
          </p:nvSpPr>
          <p:spPr>
            <a:xfrm>
              <a:off x="4756403" y="2129027"/>
              <a:ext cx="2871470" cy="3716020"/>
            </a:xfrm>
            <a:custGeom>
              <a:avLst/>
              <a:gdLst/>
              <a:ahLst/>
              <a:cxnLst/>
              <a:rect l="l" t="t" r="r" b="b"/>
              <a:pathLst>
                <a:path w="2871470" h="3716020">
                  <a:moveTo>
                    <a:pt x="2871216" y="0"/>
                  </a:moveTo>
                  <a:lnTo>
                    <a:pt x="0" y="0"/>
                  </a:lnTo>
                  <a:lnTo>
                    <a:pt x="0" y="3715512"/>
                  </a:lnTo>
                  <a:lnTo>
                    <a:pt x="2871216" y="3715512"/>
                  </a:lnTo>
                  <a:lnTo>
                    <a:pt x="2871216" y="0"/>
                  </a:lnTo>
                  <a:close/>
                </a:path>
              </a:pathLst>
            </a:custGeom>
            <a:solidFill>
              <a:srgbClr val="FBDDDC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539739" y="5367527"/>
              <a:ext cx="1299971" cy="649249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4756403" y="2129027"/>
            <a:ext cx="2871470" cy="3716020"/>
          </a:xfrm>
          <a:prstGeom prst="rect">
            <a:avLst/>
          </a:prstGeom>
          <a:ln w="12700">
            <a:solidFill>
              <a:srgbClr val="A82723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789"/>
              </a:spcBef>
            </a:pPr>
            <a:endParaRPr sz="1800">
              <a:latin typeface="Times New Roman"/>
              <a:cs typeface="Times New Roman"/>
            </a:endParaRPr>
          </a:p>
          <a:p>
            <a:pPr marL="3175" algn="ctr">
              <a:lnSpc>
                <a:spcPct val="100000"/>
              </a:lnSpc>
            </a:pP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Minishift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5244970" y="2997108"/>
            <a:ext cx="1830070" cy="1830070"/>
            <a:chOff x="5244970" y="2997108"/>
            <a:chExt cx="1830070" cy="1830070"/>
          </a:xfrm>
        </p:grpSpPr>
        <p:sp>
          <p:nvSpPr>
            <p:cNvPr id="7" name="object 7"/>
            <p:cNvSpPr/>
            <p:nvPr/>
          </p:nvSpPr>
          <p:spPr>
            <a:xfrm>
              <a:off x="5274218" y="3026355"/>
              <a:ext cx="1771650" cy="1771650"/>
            </a:xfrm>
            <a:custGeom>
              <a:avLst/>
              <a:gdLst/>
              <a:ahLst/>
              <a:cxnLst/>
              <a:rect l="l" t="t" r="r" b="b"/>
              <a:pathLst>
                <a:path w="1771650" h="1771650">
                  <a:moveTo>
                    <a:pt x="885706" y="0"/>
                  </a:moveTo>
                  <a:lnTo>
                    <a:pt x="837081" y="1309"/>
                  </a:lnTo>
                  <a:lnTo>
                    <a:pt x="789145" y="5192"/>
                  </a:lnTo>
                  <a:lnTo>
                    <a:pt x="741965" y="11582"/>
                  </a:lnTo>
                  <a:lnTo>
                    <a:pt x="695609" y="20411"/>
                  </a:lnTo>
                  <a:lnTo>
                    <a:pt x="650144" y="31612"/>
                  </a:lnTo>
                  <a:lnTo>
                    <a:pt x="605636" y="45118"/>
                  </a:lnTo>
                  <a:lnTo>
                    <a:pt x="562155" y="60861"/>
                  </a:lnTo>
                  <a:lnTo>
                    <a:pt x="519766" y="78773"/>
                  </a:lnTo>
                  <a:lnTo>
                    <a:pt x="478538" y="98789"/>
                  </a:lnTo>
                  <a:lnTo>
                    <a:pt x="438537" y="120840"/>
                  </a:lnTo>
                  <a:lnTo>
                    <a:pt x="399830" y="144858"/>
                  </a:lnTo>
                  <a:lnTo>
                    <a:pt x="362487" y="170778"/>
                  </a:lnTo>
                  <a:lnTo>
                    <a:pt x="326572" y="198530"/>
                  </a:lnTo>
                  <a:lnTo>
                    <a:pt x="292155" y="228049"/>
                  </a:lnTo>
                  <a:lnTo>
                    <a:pt x="259302" y="259266"/>
                  </a:lnTo>
                  <a:lnTo>
                    <a:pt x="228080" y="292115"/>
                  </a:lnTo>
                  <a:lnTo>
                    <a:pt x="198557" y="326528"/>
                  </a:lnTo>
                  <a:lnTo>
                    <a:pt x="170801" y="362437"/>
                  </a:lnTo>
                  <a:lnTo>
                    <a:pt x="144878" y="399776"/>
                  </a:lnTo>
                  <a:lnTo>
                    <a:pt x="120856" y="438477"/>
                  </a:lnTo>
                  <a:lnTo>
                    <a:pt x="98802" y="478472"/>
                  </a:lnTo>
                  <a:lnTo>
                    <a:pt x="78784" y="519695"/>
                  </a:lnTo>
                  <a:lnTo>
                    <a:pt x="60869" y="562078"/>
                  </a:lnTo>
                  <a:lnTo>
                    <a:pt x="45124" y="605554"/>
                  </a:lnTo>
                  <a:lnTo>
                    <a:pt x="31616" y="650055"/>
                  </a:lnTo>
                  <a:lnTo>
                    <a:pt x="20414" y="695514"/>
                  </a:lnTo>
                  <a:lnTo>
                    <a:pt x="11584" y="741864"/>
                  </a:lnTo>
                  <a:lnTo>
                    <a:pt x="5193" y="789037"/>
                  </a:lnTo>
                  <a:lnTo>
                    <a:pt x="1309" y="836967"/>
                  </a:lnTo>
                  <a:lnTo>
                    <a:pt x="0" y="885585"/>
                  </a:lnTo>
                  <a:lnTo>
                    <a:pt x="1309" y="934203"/>
                  </a:lnTo>
                  <a:lnTo>
                    <a:pt x="5193" y="982133"/>
                  </a:lnTo>
                  <a:lnTo>
                    <a:pt x="11584" y="1029306"/>
                  </a:lnTo>
                  <a:lnTo>
                    <a:pt x="20414" y="1075656"/>
                  </a:lnTo>
                  <a:lnTo>
                    <a:pt x="31617" y="1121115"/>
                  </a:lnTo>
                  <a:lnTo>
                    <a:pt x="45124" y="1165616"/>
                  </a:lnTo>
                  <a:lnTo>
                    <a:pt x="60869" y="1209092"/>
                  </a:lnTo>
                  <a:lnTo>
                    <a:pt x="78784" y="1251475"/>
                  </a:lnTo>
                  <a:lnTo>
                    <a:pt x="98803" y="1292698"/>
                  </a:lnTo>
                  <a:lnTo>
                    <a:pt x="120856" y="1332693"/>
                  </a:lnTo>
                  <a:lnTo>
                    <a:pt x="144878" y="1371394"/>
                  </a:lnTo>
                  <a:lnTo>
                    <a:pt x="170801" y="1408733"/>
                  </a:lnTo>
                  <a:lnTo>
                    <a:pt x="198558" y="1444642"/>
                  </a:lnTo>
                  <a:lnTo>
                    <a:pt x="228080" y="1479055"/>
                  </a:lnTo>
                  <a:lnTo>
                    <a:pt x="259302" y="1511904"/>
                  </a:lnTo>
                  <a:lnTo>
                    <a:pt x="292155" y="1543121"/>
                  </a:lnTo>
                  <a:lnTo>
                    <a:pt x="326573" y="1572640"/>
                  </a:lnTo>
                  <a:lnTo>
                    <a:pt x="362487" y="1600392"/>
                  </a:lnTo>
                  <a:lnTo>
                    <a:pt x="399831" y="1626312"/>
                  </a:lnTo>
                  <a:lnTo>
                    <a:pt x="438537" y="1650330"/>
                  </a:lnTo>
                  <a:lnTo>
                    <a:pt x="478538" y="1672381"/>
                  </a:lnTo>
                  <a:lnTo>
                    <a:pt x="519766" y="1692397"/>
                  </a:lnTo>
                  <a:lnTo>
                    <a:pt x="562155" y="1710309"/>
                  </a:lnTo>
                  <a:lnTo>
                    <a:pt x="605637" y="1726052"/>
                  </a:lnTo>
                  <a:lnTo>
                    <a:pt x="650144" y="1739558"/>
                  </a:lnTo>
                  <a:lnTo>
                    <a:pt x="695609" y="1750759"/>
                  </a:lnTo>
                  <a:lnTo>
                    <a:pt x="741966" y="1759588"/>
                  </a:lnTo>
                  <a:lnTo>
                    <a:pt x="789146" y="1765978"/>
                  </a:lnTo>
                  <a:lnTo>
                    <a:pt x="837082" y="1769861"/>
                  </a:lnTo>
                  <a:lnTo>
                    <a:pt x="885707" y="1771171"/>
                  </a:lnTo>
                  <a:lnTo>
                    <a:pt x="934332" y="1769861"/>
                  </a:lnTo>
                  <a:lnTo>
                    <a:pt x="982268" y="1765978"/>
                  </a:lnTo>
                  <a:lnTo>
                    <a:pt x="1029447" y="1759588"/>
                  </a:lnTo>
                  <a:lnTo>
                    <a:pt x="1075804" y="1750759"/>
                  </a:lnTo>
                  <a:lnTo>
                    <a:pt x="1121269" y="1739558"/>
                  </a:lnTo>
                  <a:lnTo>
                    <a:pt x="1165776" y="1726052"/>
                  </a:lnTo>
                  <a:lnTo>
                    <a:pt x="1209258" y="1710310"/>
                  </a:lnTo>
                  <a:lnTo>
                    <a:pt x="1251647" y="1692397"/>
                  </a:lnTo>
                  <a:lnTo>
                    <a:pt x="1292875" y="1672381"/>
                  </a:lnTo>
                  <a:lnTo>
                    <a:pt x="1332876" y="1650331"/>
                  </a:lnTo>
                  <a:lnTo>
                    <a:pt x="1371582" y="1626312"/>
                  </a:lnTo>
                  <a:lnTo>
                    <a:pt x="1408926" y="1600392"/>
                  </a:lnTo>
                  <a:lnTo>
                    <a:pt x="1444841" y="1572640"/>
                  </a:lnTo>
                  <a:lnTo>
                    <a:pt x="1479258" y="1543121"/>
                  </a:lnTo>
                  <a:lnTo>
                    <a:pt x="1512111" y="1511904"/>
                  </a:lnTo>
                  <a:lnTo>
                    <a:pt x="1543333" y="1479055"/>
                  </a:lnTo>
                  <a:lnTo>
                    <a:pt x="1572855" y="1444642"/>
                  </a:lnTo>
                  <a:lnTo>
                    <a:pt x="1600612" y="1408733"/>
                  </a:lnTo>
                  <a:lnTo>
                    <a:pt x="1626535" y="1371394"/>
                  </a:lnTo>
                  <a:lnTo>
                    <a:pt x="1650557" y="1332694"/>
                  </a:lnTo>
                  <a:lnTo>
                    <a:pt x="1672611" y="1292698"/>
                  </a:lnTo>
                  <a:lnTo>
                    <a:pt x="1692629" y="1251475"/>
                  </a:lnTo>
                  <a:lnTo>
                    <a:pt x="1709377" y="1211853"/>
                  </a:lnTo>
                  <a:lnTo>
                    <a:pt x="885706" y="1211853"/>
                  </a:lnTo>
                  <a:lnTo>
                    <a:pt x="837654" y="1208299"/>
                  </a:lnTo>
                  <a:lnTo>
                    <a:pt x="791735" y="1197979"/>
                  </a:lnTo>
                  <a:lnTo>
                    <a:pt x="748464" y="1181408"/>
                  </a:lnTo>
                  <a:lnTo>
                    <a:pt x="708355" y="1159101"/>
                  </a:lnTo>
                  <a:lnTo>
                    <a:pt x="671924" y="1131573"/>
                  </a:lnTo>
                  <a:lnTo>
                    <a:pt x="639685" y="1099339"/>
                  </a:lnTo>
                  <a:lnTo>
                    <a:pt x="612153" y="1062912"/>
                  </a:lnTo>
                  <a:lnTo>
                    <a:pt x="589843" y="1022809"/>
                  </a:lnTo>
                  <a:lnTo>
                    <a:pt x="573270" y="979543"/>
                  </a:lnTo>
                  <a:lnTo>
                    <a:pt x="562948" y="933631"/>
                  </a:lnTo>
                  <a:lnTo>
                    <a:pt x="559393" y="885585"/>
                  </a:lnTo>
                  <a:lnTo>
                    <a:pt x="562948" y="837540"/>
                  </a:lnTo>
                  <a:lnTo>
                    <a:pt x="573270" y="791627"/>
                  </a:lnTo>
                  <a:lnTo>
                    <a:pt x="589843" y="748361"/>
                  </a:lnTo>
                  <a:lnTo>
                    <a:pt x="612153" y="708258"/>
                  </a:lnTo>
                  <a:lnTo>
                    <a:pt x="639684" y="671831"/>
                  </a:lnTo>
                  <a:lnTo>
                    <a:pt x="671924" y="639597"/>
                  </a:lnTo>
                  <a:lnTo>
                    <a:pt x="708355" y="612069"/>
                  </a:lnTo>
                  <a:lnTo>
                    <a:pt x="748464" y="589762"/>
                  </a:lnTo>
                  <a:lnTo>
                    <a:pt x="791735" y="573191"/>
                  </a:lnTo>
                  <a:lnTo>
                    <a:pt x="837654" y="562871"/>
                  </a:lnTo>
                  <a:lnTo>
                    <a:pt x="885706" y="559317"/>
                  </a:lnTo>
                  <a:lnTo>
                    <a:pt x="1709377" y="559317"/>
                  </a:lnTo>
                  <a:lnTo>
                    <a:pt x="1692629" y="519695"/>
                  </a:lnTo>
                  <a:lnTo>
                    <a:pt x="1672610" y="478472"/>
                  </a:lnTo>
                  <a:lnTo>
                    <a:pt x="1650557" y="438477"/>
                  </a:lnTo>
                  <a:lnTo>
                    <a:pt x="1626535" y="399776"/>
                  </a:lnTo>
                  <a:lnTo>
                    <a:pt x="1600612" y="362437"/>
                  </a:lnTo>
                  <a:lnTo>
                    <a:pt x="1572855" y="326528"/>
                  </a:lnTo>
                  <a:lnTo>
                    <a:pt x="1543333" y="292115"/>
                  </a:lnTo>
                  <a:lnTo>
                    <a:pt x="1512111" y="259266"/>
                  </a:lnTo>
                  <a:lnTo>
                    <a:pt x="1479258" y="228049"/>
                  </a:lnTo>
                  <a:lnTo>
                    <a:pt x="1444840" y="198530"/>
                  </a:lnTo>
                  <a:lnTo>
                    <a:pt x="1408926" y="170778"/>
                  </a:lnTo>
                  <a:lnTo>
                    <a:pt x="1371582" y="144858"/>
                  </a:lnTo>
                  <a:lnTo>
                    <a:pt x="1332876" y="120840"/>
                  </a:lnTo>
                  <a:lnTo>
                    <a:pt x="1292875" y="98789"/>
                  </a:lnTo>
                  <a:lnTo>
                    <a:pt x="1251647" y="78773"/>
                  </a:lnTo>
                  <a:lnTo>
                    <a:pt x="1209258" y="60861"/>
                  </a:lnTo>
                  <a:lnTo>
                    <a:pt x="1165776" y="45118"/>
                  </a:lnTo>
                  <a:lnTo>
                    <a:pt x="1121269" y="31612"/>
                  </a:lnTo>
                  <a:lnTo>
                    <a:pt x="1075804" y="20411"/>
                  </a:lnTo>
                  <a:lnTo>
                    <a:pt x="1029447" y="11582"/>
                  </a:lnTo>
                  <a:lnTo>
                    <a:pt x="982267" y="5192"/>
                  </a:lnTo>
                  <a:lnTo>
                    <a:pt x="934331" y="1309"/>
                  </a:lnTo>
                  <a:lnTo>
                    <a:pt x="885706" y="0"/>
                  </a:lnTo>
                  <a:close/>
                </a:path>
                <a:path w="1771650" h="1771650">
                  <a:moveTo>
                    <a:pt x="1709377" y="559317"/>
                  </a:moveTo>
                  <a:lnTo>
                    <a:pt x="885706" y="559317"/>
                  </a:lnTo>
                  <a:lnTo>
                    <a:pt x="933759" y="562871"/>
                  </a:lnTo>
                  <a:lnTo>
                    <a:pt x="979678" y="573191"/>
                  </a:lnTo>
                  <a:lnTo>
                    <a:pt x="1022949" y="589762"/>
                  </a:lnTo>
                  <a:lnTo>
                    <a:pt x="1063058" y="612069"/>
                  </a:lnTo>
                  <a:lnTo>
                    <a:pt x="1099489" y="639597"/>
                  </a:lnTo>
                  <a:lnTo>
                    <a:pt x="1131728" y="671831"/>
                  </a:lnTo>
                  <a:lnTo>
                    <a:pt x="1159260" y="708258"/>
                  </a:lnTo>
                  <a:lnTo>
                    <a:pt x="1181570" y="748361"/>
                  </a:lnTo>
                  <a:lnTo>
                    <a:pt x="1198143" y="791627"/>
                  </a:lnTo>
                  <a:lnTo>
                    <a:pt x="1208465" y="837540"/>
                  </a:lnTo>
                  <a:lnTo>
                    <a:pt x="1212020" y="885585"/>
                  </a:lnTo>
                  <a:lnTo>
                    <a:pt x="1208465" y="933631"/>
                  </a:lnTo>
                  <a:lnTo>
                    <a:pt x="1198143" y="979544"/>
                  </a:lnTo>
                  <a:lnTo>
                    <a:pt x="1181570" y="1022809"/>
                  </a:lnTo>
                  <a:lnTo>
                    <a:pt x="1159260" y="1062912"/>
                  </a:lnTo>
                  <a:lnTo>
                    <a:pt x="1131728" y="1099339"/>
                  </a:lnTo>
                  <a:lnTo>
                    <a:pt x="1099489" y="1131573"/>
                  </a:lnTo>
                  <a:lnTo>
                    <a:pt x="1063058" y="1159101"/>
                  </a:lnTo>
                  <a:lnTo>
                    <a:pt x="1022949" y="1181408"/>
                  </a:lnTo>
                  <a:lnTo>
                    <a:pt x="979678" y="1197979"/>
                  </a:lnTo>
                  <a:lnTo>
                    <a:pt x="933759" y="1208299"/>
                  </a:lnTo>
                  <a:lnTo>
                    <a:pt x="885706" y="1211853"/>
                  </a:lnTo>
                  <a:lnTo>
                    <a:pt x="1709377" y="1211853"/>
                  </a:lnTo>
                  <a:lnTo>
                    <a:pt x="1726289" y="1165617"/>
                  </a:lnTo>
                  <a:lnTo>
                    <a:pt x="1739796" y="1121115"/>
                  </a:lnTo>
                  <a:lnTo>
                    <a:pt x="1750999" y="1075656"/>
                  </a:lnTo>
                  <a:lnTo>
                    <a:pt x="1759829" y="1029306"/>
                  </a:lnTo>
                  <a:lnTo>
                    <a:pt x="1766220" y="982133"/>
                  </a:lnTo>
                  <a:lnTo>
                    <a:pt x="1770104" y="934203"/>
                  </a:lnTo>
                  <a:lnTo>
                    <a:pt x="1771413" y="885585"/>
                  </a:lnTo>
                  <a:lnTo>
                    <a:pt x="1770104" y="836967"/>
                  </a:lnTo>
                  <a:lnTo>
                    <a:pt x="1766220" y="789037"/>
                  </a:lnTo>
                  <a:lnTo>
                    <a:pt x="1759829" y="741864"/>
                  </a:lnTo>
                  <a:lnTo>
                    <a:pt x="1750999" y="695514"/>
                  </a:lnTo>
                  <a:lnTo>
                    <a:pt x="1739796" y="650055"/>
                  </a:lnTo>
                  <a:lnTo>
                    <a:pt x="1726289" y="605554"/>
                  </a:lnTo>
                  <a:lnTo>
                    <a:pt x="1710544" y="562078"/>
                  </a:lnTo>
                  <a:lnTo>
                    <a:pt x="1709377" y="55931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274218" y="3026355"/>
              <a:ext cx="1771650" cy="1771650"/>
            </a:xfrm>
            <a:custGeom>
              <a:avLst/>
              <a:gdLst/>
              <a:ahLst/>
              <a:cxnLst/>
              <a:rect l="l" t="t" r="r" b="b"/>
              <a:pathLst>
                <a:path w="1771650" h="1771650">
                  <a:moveTo>
                    <a:pt x="885707" y="1211853"/>
                  </a:moveTo>
                  <a:lnTo>
                    <a:pt x="837654" y="1208299"/>
                  </a:lnTo>
                  <a:lnTo>
                    <a:pt x="791735" y="1197979"/>
                  </a:lnTo>
                  <a:lnTo>
                    <a:pt x="748464" y="1181408"/>
                  </a:lnTo>
                  <a:lnTo>
                    <a:pt x="708355" y="1159101"/>
                  </a:lnTo>
                  <a:lnTo>
                    <a:pt x="671924" y="1131573"/>
                  </a:lnTo>
                  <a:lnTo>
                    <a:pt x="639685" y="1099339"/>
                  </a:lnTo>
                  <a:lnTo>
                    <a:pt x="612153" y="1062912"/>
                  </a:lnTo>
                  <a:lnTo>
                    <a:pt x="589843" y="1022809"/>
                  </a:lnTo>
                  <a:lnTo>
                    <a:pt x="573270" y="979544"/>
                  </a:lnTo>
                  <a:lnTo>
                    <a:pt x="562948" y="933631"/>
                  </a:lnTo>
                  <a:lnTo>
                    <a:pt x="559393" y="885585"/>
                  </a:lnTo>
                  <a:lnTo>
                    <a:pt x="562948" y="837540"/>
                  </a:lnTo>
                  <a:lnTo>
                    <a:pt x="573270" y="791627"/>
                  </a:lnTo>
                  <a:lnTo>
                    <a:pt x="589843" y="748361"/>
                  </a:lnTo>
                  <a:lnTo>
                    <a:pt x="612153" y="708258"/>
                  </a:lnTo>
                  <a:lnTo>
                    <a:pt x="639685" y="671831"/>
                  </a:lnTo>
                  <a:lnTo>
                    <a:pt x="671924" y="639597"/>
                  </a:lnTo>
                  <a:lnTo>
                    <a:pt x="708355" y="612069"/>
                  </a:lnTo>
                  <a:lnTo>
                    <a:pt x="748464" y="589762"/>
                  </a:lnTo>
                  <a:lnTo>
                    <a:pt x="791735" y="573191"/>
                  </a:lnTo>
                  <a:lnTo>
                    <a:pt x="837654" y="562871"/>
                  </a:lnTo>
                  <a:lnTo>
                    <a:pt x="885706" y="559317"/>
                  </a:lnTo>
                  <a:lnTo>
                    <a:pt x="933759" y="562871"/>
                  </a:lnTo>
                  <a:lnTo>
                    <a:pt x="979678" y="573191"/>
                  </a:lnTo>
                  <a:lnTo>
                    <a:pt x="1022949" y="589762"/>
                  </a:lnTo>
                  <a:lnTo>
                    <a:pt x="1063058" y="612069"/>
                  </a:lnTo>
                  <a:lnTo>
                    <a:pt x="1099489" y="639597"/>
                  </a:lnTo>
                  <a:lnTo>
                    <a:pt x="1131728" y="671832"/>
                  </a:lnTo>
                  <a:lnTo>
                    <a:pt x="1159260" y="708258"/>
                  </a:lnTo>
                  <a:lnTo>
                    <a:pt x="1181570" y="748361"/>
                  </a:lnTo>
                  <a:lnTo>
                    <a:pt x="1198143" y="791627"/>
                  </a:lnTo>
                  <a:lnTo>
                    <a:pt x="1208465" y="837540"/>
                  </a:lnTo>
                  <a:lnTo>
                    <a:pt x="1212020" y="885585"/>
                  </a:lnTo>
                  <a:lnTo>
                    <a:pt x="1208465" y="933631"/>
                  </a:lnTo>
                  <a:lnTo>
                    <a:pt x="1198143" y="979544"/>
                  </a:lnTo>
                  <a:lnTo>
                    <a:pt x="1181570" y="1022809"/>
                  </a:lnTo>
                  <a:lnTo>
                    <a:pt x="1159260" y="1062912"/>
                  </a:lnTo>
                  <a:lnTo>
                    <a:pt x="1131728" y="1099339"/>
                  </a:lnTo>
                  <a:lnTo>
                    <a:pt x="1099489" y="1131573"/>
                  </a:lnTo>
                  <a:lnTo>
                    <a:pt x="1063058" y="1159101"/>
                  </a:lnTo>
                  <a:lnTo>
                    <a:pt x="1022949" y="1181408"/>
                  </a:lnTo>
                  <a:lnTo>
                    <a:pt x="979678" y="1197979"/>
                  </a:lnTo>
                  <a:lnTo>
                    <a:pt x="933759" y="1208299"/>
                  </a:lnTo>
                  <a:lnTo>
                    <a:pt x="885707" y="1211853"/>
                  </a:lnTo>
                  <a:close/>
                </a:path>
                <a:path w="1771650" h="1771650">
                  <a:moveTo>
                    <a:pt x="885706" y="0"/>
                  </a:moveTo>
                  <a:lnTo>
                    <a:pt x="837081" y="1309"/>
                  </a:lnTo>
                  <a:lnTo>
                    <a:pt x="789145" y="5192"/>
                  </a:lnTo>
                  <a:lnTo>
                    <a:pt x="741965" y="11582"/>
                  </a:lnTo>
                  <a:lnTo>
                    <a:pt x="695609" y="20411"/>
                  </a:lnTo>
                  <a:lnTo>
                    <a:pt x="650144" y="31612"/>
                  </a:lnTo>
                  <a:lnTo>
                    <a:pt x="605636" y="45118"/>
                  </a:lnTo>
                  <a:lnTo>
                    <a:pt x="562155" y="60861"/>
                  </a:lnTo>
                  <a:lnTo>
                    <a:pt x="519766" y="78773"/>
                  </a:lnTo>
                  <a:lnTo>
                    <a:pt x="478538" y="98789"/>
                  </a:lnTo>
                  <a:lnTo>
                    <a:pt x="438537" y="120840"/>
                  </a:lnTo>
                  <a:lnTo>
                    <a:pt x="399830" y="144858"/>
                  </a:lnTo>
                  <a:lnTo>
                    <a:pt x="362487" y="170778"/>
                  </a:lnTo>
                  <a:lnTo>
                    <a:pt x="326572" y="198530"/>
                  </a:lnTo>
                  <a:lnTo>
                    <a:pt x="292155" y="228049"/>
                  </a:lnTo>
                  <a:lnTo>
                    <a:pt x="259302" y="259266"/>
                  </a:lnTo>
                  <a:lnTo>
                    <a:pt x="228080" y="292115"/>
                  </a:lnTo>
                  <a:lnTo>
                    <a:pt x="198557" y="326528"/>
                  </a:lnTo>
                  <a:lnTo>
                    <a:pt x="170801" y="362437"/>
                  </a:lnTo>
                  <a:lnTo>
                    <a:pt x="144878" y="399776"/>
                  </a:lnTo>
                  <a:lnTo>
                    <a:pt x="120856" y="438477"/>
                  </a:lnTo>
                  <a:lnTo>
                    <a:pt x="98802" y="478472"/>
                  </a:lnTo>
                  <a:lnTo>
                    <a:pt x="78784" y="519695"/>
                  </a:lnTo>
                  <a:lnTo>
                    <a:pt x="60869" y="562078"/>
                  </a:lnTo>
                  <a:lnTo>
                    <a:pt x="45124" y="605554"/>
                  </a:lnTo>
                  <a:lnTo>
                    <a:pt x="31616" y="650055"/>
                  </a:lnTo>
                  <a:lnTo>
                    <a:pt x="20414" y="695514"/>
                  </a:lnTo>
                  <a:lnTo>
                    <a:pt x="11584" y="741864"/>
                  </a:lnTo>
                  <a:lnTo>
                    <a:pt x="5193" y="789037"/>
                  </a:lnTo>
                  <a:lnTo>
                    <a:pt x="1309" y="836967"/>
                  </a:lnTo>
                  <a:lnTo>
                    <a:pt x="0" y="885585"/>
                  </a:lnTo>
                  <a:lnTo>
                    <a:pt x="1309" y="934203"/>
                  </a:lnTo>
                  <a:lnTo>
                    <a:pt x="5193" y="982133"/>
                  </a:lnTo>
                  <a:lnTo>
                    <a:pt x="11584" y="1029306"/>
                  </a:lnTo>
                  <a:lnTo>
                    <a:pt x="20414" y="1075656"/>
                  </a:lnTo>
                  <a:lnTo>
                    <a:pt x="31617" y="1121115"/>
                  </a:lnTo>
                  <a:lnTo>
                    <a:pt x="45124" y="1165617"/>
                  </a:lnTo>
                  <a:lnTo>
                    <a:pt x="60869" y="1209092"/>
                  </a:lnTo>
                  <a:lnTo>
                    <a:pt x="78784" y="1251475"/>
                  </a:lnTo>
                  <a:lnTo>
                    <a:pt x="98803" y="1292698"/>
                  </a:lnTo>
                  <a:lnTo>
                    <a:pt x="120856" y="1332694"/>
                  </a:lnTo>
                  <a:lnTo>
                    <a:pt x="144878" y="1371394"/>
                  </a:lnTo>
                  <a:lnTo>
                    <a:pt x="170801" y="1408733"/>
                  </a:lnTo>
                  <a:lnTo>
                    <a:pt x="198558" y="1444642"/>
                  </a:lnTo>
                  <a:lnTo>
                    <a:pt x="228080" y="1479055"/>
                  </a:lnTo>
                  <a:lnTo>
                    <a:pt x="259302" y="1511904"/>
                  </a:lnTo>
                  <a:lnTo>
                    <a:pt x="292155" y="1543121"/>
                  </a:lnTo>
                  <a:lnTo>
                    <a:pt x="326573" y="1572640"/>
                  </a:lnTo>
                  <a:lnTo>
                    <a:pt x="362487" y="1600392"/>
                  </a:lnTo>
                  <a:lnTo>
                    <a:pt x="399831" y="1626312"/>
                  </a:lnTo>
                  <a:lnTo>
                    <a:pt x="438537" y="1650331"/>
                  </a:lnTo>
                  <a:lnTo>
                    <a:pt x="478538" y="1672381"/>
                  </a:lnTo>
                  <a:lnTo>
                    <a:pt x="519766" y="1692397"/>
                  </a:lnTo>
                  <a:lnTo>
                    <a:pt x="562155" y="1710310"/>
                  </a:lnTo>
                  <a:lnTo>
                    <a:pt x="605637" y="1726052"/>
                  </a:lnTo>
                  <a:lnTo>
                    <a:pt x="650144" y="1739558"/>
                  </a:lnTo>
                  <a:lnTo>
                    <a:pt x="695609" y="1750759"/>
                  </a:lnTo>
                  <a:lnTo>
                    <a:pt x="741966" y="1759588"/>
                  </a:lnTo>
                  <a:lnTo>
                    <a:pt x="789146" y="1765978"/>
                  </a:lnTo>
                  <a:lnTo>
                    <a:pt x="837082" y="1769861"/>
                  </a:lnTo>
                  <a:lnTo>
                    <a:pt x="885707" y="1771171"/>
                  </a:lnTo>
                  <a:lnTo>
                    <a:pt x="934332" y="1769861"/>
                  </a:lnTo>
                  <a:lnTo>
                    <a:pt x="982268" y="1765978"/>
                  </a:lnTo>
                  <a:lnTo>
                    <a:pt x="1029448" y="1759588"/>
                  </a:lnTo>
                  <a:lnTo>
                    <a:pt x="1075804" y="1750759"/>
                  </a:lnTo>
                  <a:lnTo>
                    <a:pt x="1121269" y="1739558"/>
                  </a:lnTo>
                  <a:lnTo>
                    <a:pt x="1165776" y="1726052"/>
                  </a:lnTo>
                  <a:lnTo>
                    <a:pt x="1209258" y="1710310"/>
                  </a:lnTo>
                  <a:lnTo>
                    <a:pt x="1251647" y="1692397"/>
                  </a:lnTo>
                  <a:lnTo>
                    <a:pt x="1292875" y="1672381"/>
                  </a:lnTo>
                  <a:lnTo>
                    <a:pt x="1332876" y="1650331"/>
                  </a:lnTo>
                  <a:lnTo>
                    <a:pt x="1371582" y="1626312"/>
                  </a:lnTo>
                  <a:lnTo>
                    <a:pt x="1408926" y="1600393"/>
                  </a:lnTo>
                  <a:lnTo>
                    <a:pt x="1444841" y="1572640"/>
                  </a:lnTo>
                  <a:lnTo>
                    <a:pt x="1479258" y="1543121"/>
                  </a:lnTo>
                  <a:lnTo>
                    <a:pt x="1512111" y="1511904"/>
                  </a:lnTo>
                  <a:lnTo>
                    <a:pt x="1543333" y="1479055"/>
                  </a:lnTo>
                  <a:lnTo>
                    <a:pt x="1572856" y="1444643"/>
                  </a:lnTo>
                  <a:lnTo>
                    <a:pt x="1600612" y="1408733"/>
                  </a:lnTo>
                  <a:lnTo>
                    <a:pt x="1626535" y="1371394"/>
                  </a:lnTo>
                  <a:lnTo>
                    <a:pt x="1650557" y="1332694"/>
                  </a:lnTo>
                  <a:lnTo>
                    <a:pt x="1672611" y="1292698"/>
                  </a:lnTo>
                  <a:lnTo>
                    <a:pt x="1692629" y="1251475"/>
                  </a:lnTo>
                  <a:lnTo>
                    <a:pt x="1710544" y="1209092"/>
                  </a:lnTo>
                  <a:lnTo>
                    <a:pt x="1726289" y="1165617"/>
                  </a:lnTo>
                  <a:lnTo>
                    <a:pt x="1739797" y="1121116"/>
                  </a:lnTo>
                  <a:lnTo>
                    <a:pt x="1750999" y="1075656"/>
                  </a:lnTo>
                  <a:lnTo>
                    <a:pt x="1759829" y="1029306"/>
                  </a:lnTo>
                  <a:lnTo>
                    <a:pt x="1766220" y="982133"/>
                  </a:lnTo>
                  <a:lnTo>
                    <a:pt x="1770104" y="934203"/>
                  </a:lnTo>
                  <a:lnTo>
                    <a:pt x="1771413" y="885585"/>
                  </a:lnTo>
                  <a:lnTo>
                    <a:pt x="1770104" y="836967"/>
                  </a:lnTo>
                  <a:lnTo>
                    <a:pt x="1766220" y="789037"/>
                  </a:lnTo>
                  <a:lnTo>
                    <a:pt x="1759829" y="741864"/>
                  </a:lnTo>
                  <a:lnTo>
                    <a:pt x="1750999" y="695514"/>
                  </a:lnTo>
                  <a:lnTo>
                    <a:pt x="1739796" y="650055"/>
                  </a:lnTo>
                  <a:lnTo>
                    <a:pt x="1726289" y="605554"/>
                  </a:lnTo>
                  <a:lnTo>
                    <a:pt x="1710544" y="562078"/>
                  </a:lnTo>
                  <a:lnTo>
                    <a:pt x="1692629" y="519695"/>
                  </a:lnTo>
                  <a:lnTo>
                    <a:pt x="1672610" y="478472"/>
                  </a:lnTo>
                  <a:lnTo>
                    <a:pt x="1650557" y="438477"/>
                  </a:lnTo>
                  <a:lnTo>
                    <a:pt x="1626535" y="399776"/>
                  </a:lnTo>
                  <a:lnTo>
                    <a:pt x="1600612" y="362437"/>
                  </a:lnTo>
                  <a:lnTo>
                    <a:pt x="1572855" y="326528"/>
                  </a:lnTo>
                  <a:lnTo>
                    <a:pt x="1543333" y="292115"/>
                  </a:lnTo>
                  <a:lnTo>
                    <a:pt x="1512111" y="259266"/>
                  </a:lnTo>
                  <a:lnTo>
                    <a:pt x="1479258" y="228049"/>
                  </a:lnTo>
                  <a:lnTo>
                    <a:pt x="1444840" y="198530"/>
                  </a:lnTo>
                  <a:lnTo>
                    <a:pt x="1408926" y="170778"/>
                  </a:lnTo>
                  <a:lnTo>
                    <a:pt x="1371582" y="144858"/>
                  </a:lnTo>
                  <a:lnTo>
                    <a:pt x="1332876" y="120840"/>
                  </a:lnTo>
                  <a:lnTo>
                    <a:pt x="1292875" y="98789"/>
                  </a:lnTo>
                  <a:lnTo>
                    <a:pt x="1251647" y="78773"/>
                  </a:lnTo>
                  <a:lnTo>
                    <a:pt x="1209258" y="60861"/>
                  </a:lnTo>
                  <a:lnTo>
                    <a:pt x="1165776" y="45118"/>
                  </a:lnTo>
                  <a:lnTo>
                    <a:pt x="1121269" y="31612"/>
                  </a:lnTo>
                  <a:lnTo>
                    <a:pt x="1075804" y="20411"/>
                  </a:lnTo>
                  <a:lnTo>
                    <a:pt x="1029447" y="11582"/>
                  </a:lnTo>
                  <a:lnTo>
                    <a:pt x="982267" y="5192"/>
                  </a:lnTo>
                  <a:lnTo>
                    <a:pt x="934331" y="1309"/>
                  </a:lnTo>
                  <a:lnTo>
                    <a:pt x="885706" y="0"/>
                  </a:lnTo>
                  <a:close/>
                </a:path>
              </a:pathLst>
            </a:custGeom>
            <a:ln w="58495">
              <a:solidFill>
                <a:srgbClr val="ED52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926844" y="3678892"/>
              <a:ext cx="466725" cy="466725"/>
            </a:xfrm>
            <a:custGeom>
              <a:avLst/>
              <a:gdLst/>
              <a:ahLst/>
              <a:cxnLst/>
              <a:rect l="l" t="t" r="r" b="b"/>
              <a:pathLst>
                <a:path w="466725" h="466725">
                  <a:moveTo>
                    <a:pt x="233080" y="0"/>
                  </a:moveTo>
                  <a:lnTo>
                    <a:pt x="186259" y="4756"/>
                  </a:lnTo>
                  <a:lnTo>
                    <a:pt x="142579" y="18389"/>
                  </a:lnTo>
                  <a:lnTo>
                    <a:pt x="102997" y="39941"/>
                  </a:lnTo>
                  <a:lnTo>
                    <a:pt x="68467" y="68458"/>
                  </a:lnTo>
                  <a:lnTo>
                    <a:pt x="39946" y="102982"/>
                  </a:lnTo>
                  <a:lnTo>
                    <a:pt x="18391" y="142560"/>
                  </a:lnTo>
                  <a:lnTo>
                    <a:pt x="4757" y="186234"/>
                  </a:lnTo>
                  <a:lnTo>
                    <a:pt x="0" y="233048"/>
                  </a:lnTo>
                  <a:lnTo>
                    <a:pt x="4757" y="279863"/>
                  </a:lnTo>
                  <a:lnTo>
                    <a:pt x="18391" y="323537"/>
                  </a:lnTo>
                  <a:lnTo>
                    <a:pt x="39946" y="363114"/>
                  </a:lnTo>
                  <a:lnTo>
                    <a:pt x="68467" y="397639"/>
                  </a:lnTo>
                  <a:lnTo>
                    <a:pt x="102997" y="426156"/>
                  </a:lnTo>
                  <a:lnTo>
                    <a:pt x="142579" y="447708"/>
                  </a:lnTo>
                  <a:lnTo>
                    <a:pt x="186259" y="461341"/>
                  </a:lnTo>
                  <a:lnTo>
                    <a:pt x="233080" y="466097"/>
                  </a:lnTo>
                  <a:lnTo>
                    <a:pt x="279901" y="461341"/>
                  </a:lnTo>
                  <a:lnTo>
                    <a:pt x="323581" y="447708"/>
                  </a:lnTo>
                  <a:lnTo>
                    <a:pt x="363164" y="426156"/>
                  </a:lnTo>
                  <a:lnTo>
                    <a:pt x="397694" y="397639"/>
                  </a:lnTo>
                  <a:lnTo>
                    <a:pt x="426214" y="363114"/>
                  </a:lnTo>
                  <a:lnTo>
                    <a:pt x="446282" y="326268"/>
                  </a:lnTo>
                  <a:lnTo>
                    <a:pt x="233080" y="326268"/>
                  </a:lnTo>
                  <a:lnTo>
                    <a:pt x="196880" y="318912"/>
                  </a:lnTo>
                  <a:lnTo>
                    <a:pt x="167235" y="298885"/>
                  </a:lnTo>
                  <a:lnTo>
                    <a:pt x="147205" y="269244"/>
                  </a:lnTo>
                  <a:lnTo>
                    <a:pt x="139848" y="233048"/>
                  </a:lnTo>
                  <a:lnTo>
                    <a:pt x="147205" y="196853"/>
                  </a:lnTo>
                  <a:lnTo>
                    <a:pt x="167235" y="167212"/>
                  </a:lnTo>
                  <a:lnTo>
                    <a:pt x="196880" y="147184"/>
                  </a:lnTo>
                  <a:lnTo>
                    <a:pt x="233080" y="139829"/>
                  </a:lnTo>
                  <a:lnTo>
                    <a:pt x="446282" y="139829"/>
                  </a:lnTo>
                  <a:lnTo>
                    <a:pt x="426214" y="102983"/>
                  </a:lnTo>
                  <a:lnTo>
                    <a:pt x="397694" y="68458"/>
                  </a:lnTo>
                  <a:lnTo>
                    <a:pt x="363164" y="39941"/>
                  </a:lnTo>
                  <a:lnTo>
                    <a:pt x="323581" y="18389"/>
                  </a:lnTo>
                  <a:lnTo>
                    <a:pt x="279901" y="4756"/>
                  </a:lnTo>
                  <a:lnTo>
                    <a:pt x="233080" y="0"/>
                  </a:lnTo>
                  <a:close/>
                </a:path>
                <a:path w="466725" h="466725">
                  <a:moveTo>
                    <a:pt x="446282" y="139829"/>
                  </a:moveTo>
                  <a:lnTo>
                    <a:pt x="233080" y="139829"/>
                  </a:lnTo>
                  <a:lnTo>
                    <a:pt x="269281" y="147184"/>
                  </a:lnTo>
                  <a:lnTo>
                    <a:pt x="298926" y="167212"/>
                  </a:lnTo>
                  <a:lnTo>
                    <a:pt x="318956" y="196853"/>
                  </a:lnTo>
                  <a:lnTo>
                    <a:pt x="326313" y="233048"/>
                  </a:lnTo>
                  <a:lnTo>
                    <a:pt x="318956" y="269244"/>
                  </a:lnTo>
                  <a:lnTo>
                    <a:pt x="298926" y="298885"/>
                  </a:lnTo>
                  <a:lnTo>
                    <a:pt x="269281" y="318912"/>
                  </a:lnTo>
                  <a:lnTo>
                    <a:pt x="233080" y="326268"/>
                  </a:lnTo>
                  <a:lnTo>
                    <a:pt x="446282" y="326268"/>
                  </a:lnTo>
                  <a:lnTo>
                    <a:pt x="447770" y="323537"/>
                  </a:lnTo>
                  <a:lnTo>
                    <a:pt x="461404" y="279863"/>
                  </a:lnTo>
                  <a:lnTo>
                    <a:pt x="466161" y="233048"/>
                  </a:lnTo>
                  <a:lnTo>
                    <a:pt x="461404" y="186234"/>
                  </a:lnTo>
                  <a:lnTo>
                    <a:pt x="447770" y="142560"/>
                  </a:lnTo>
                  <a:lnTo>
                    <a:pt x="446282" y="13982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37445" y="3789474"/>
              <a:ext cx="244960" cy="244934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5926844" y="3678892"/>
              <a:ext cx="466725" cy="466725"/>
            </a:xfrm>
            <a:custGeom>
              <a:avLst/>
              <a:gdLst/>
              <a:ahLst/>
              <a:cxnLst/>
              <a:rect l="l" t="t" r="r" b="b"/>
              <a:pathLst>
                <a:path w="466725" h="466725">
                  <a:moveTo>
                    <a:pt x="233080" y="0"/>
                  </a:moveTo>
                  <a:lnTo>
                    <a:pt x="186259" y="4756"/>
                  </a:lnTo>
                  <a:lnTo>
                    <a:pt x="142579" y="18389"/>
                  </a:lnTo>
                  <a:lnTo>
                    <a:pt x="102997" y="39941"/>
                  </a:lnTo>
                  <a:lnTo>
                    <a:pt x="68467" y="68458"/>
                  </a:lnTo>
                  <a:lnTo>
                    <a:pt x="39946" y="102982"/>
                  </a:lnTo>
                  <a:lnTo>
                    <a:pt x="18391" y="142560"/>
                  </a:lnTo>
                  <a:lnTo>
                    <a:pt x="4757" y="186234"/>
                  </a:lnTo>
                  <a:lnTo>
                    <a:pt x="0" y="233048"/>
                  </a:lnTo>
                  <a:lnTo>
                    <a:pt x="4757" y="279863"/>
                  </a:lnTo>
                  <a:lnTo>
                    <a:pt x="18391" y="323537"/>
                  </a:lnTo>
                  <a:lnTo>
                    <a:pt x="39946" y="363114"/>
                  </a:lnTo>
                  <a:lnTo>
                    <a:pt x="68467" y="397639"/>
                  </a:lnTo>
                  <a:lnTo>
                    <a:pt x="102997" y="426156"/>
                  </a:lnTo>
                  <a:lnTo>
                    <a:pt x="142579" y="447708"/>
                  </a:lnTo>
                  <a:lnTo>
                    <a:pt x="186259" y="461341"/>
                  </a:lnTo>
                  <a:lnTo>
                    <a:pt x="233080" y="466097"/>
                  </a:lnTo>
                  <a:lnTo>
                    <a:pt x="279901" y="461341"/>
                  </a:lnTo>
                  <a:lnTo>
                    <a:pt x="323581" y="447708"/>
                  </a:lnTo>
                  <a:lnTo>
                    <a:pt x="363164" y="426156"/>
                  </a:lnTo>
                  <a:lnTo>
                    <a:pt x="397694" y="397639"/>
                  </a:lnTo>
                  <a:lnTo>
                    <a:pt x="426214" y="363114"/>
                  </a:lnTo>
                  <a:lnTo>
                    <a:pt x="447770" y="323537"/>
                  </a:lnTo>
                  <a:lnTo>
                    <a:pt x="461404" y="279863"/>
                  </a:lnTo>
                  <a:lnTo>
                    <a:pt x="466161" y="233048"/>
                  </a:lnTo>
                  <a:lnTo>
                    <a:pt x="461404" y="186234"/>
                  </a:lnTo>
                  <a:lnTo>
                    <a:pt x="447770" y="142560"/>
                  </a:lnTo>
                  <a:lnTo>
                    <a:pt x="426214" y="102983"/>
                  </a:lnTo>
                  <a:lnTo>
                    <a:pt x="397694" y="68458"/>
                  </a:lnTo>
                  <a:lnTo>
                    <a:pt x="363164" y="39941"/>
                  </a:lnTo>
                  <a:lnTo>
                    <a:pt x="323581" y="18389"/>
                  </a:lnTo>
                  <a:lnTo>
                    <a:pt x="279901" y="4756"/>
                  </a:lnTo>
                  <a:lnTo>
                    <a:pt x="233080" y="0"/>
                  </a:lnTo>
                  <a:close/>
                </a:path>
              </a:pathLst>
            </a:custGeom>
            <a:ln w="58495">
              <a:solidFill>
                <a:srgbClr val="ED52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/>
          <p:nvPr/>
        </p:nvSpPr>
        <p:spPr>
          <a:xfrm>
            <a:off x="5433363" y="521149"/>
            <a:ext cx="1450975" cy="826135"/>
          </a:xfrm>
          <a:custGeom>
            <a:avLst/>
            <a:gdLst/>
            <a:ahLst/>
            <a:cxnLst/>
            <a:rect l="l" t="t" r="r" b="b"/>
            <a:pathLst>
              <a:path w="1450975" h="826135">
                <a:moveTo>
                  <a:pt x="1245551" y="410790"/>
                </a:moveTo>
                <a:lnTo>
                  <a:pt x="1240386" y="410790"/>
                </a:lnTo>
                <a:lnTo>
                  <a:pt x="1233498" y="410790"/>
                </a:lnTo>
                <a:lnTo>
                  <a:pt x="1228333" y="410790"/>
                </a:lnTo>
                <a:lnTo>
                  <a:pt x="1223498" y="361147"/>
                </a:lnTo>
                <a:lnTo>
                  <a:pt x="1209490" y="314234"/>
                </a:lnTo>
                <a:lnTo>
                  <a:pt x="1187052" y="271124"/>
                </a:lnTo>
                <a:lnTo>
                  <a:pt x="1156927" y="232893"/>
                </a:lnTo>
                <a:lnTo>
                  <a:pt x="1119861" y="200616"/>
                </a:lnTo>
                <a:lnTo>
                  <a:pt x="1076485" y="176043"/>
                </a:lnTo>
                <a:lnTo>
                  <a:pt x="1029887" y="160318"/>
                </a:lnTo>
                <a:lnTo>
                  <a:pt x="981388" y="153606"/>
                </a:lnTo>
                <a:lnTo>
                  <a:pt x="932310" y="156073"/>
                </a:lnTo>
                <a:lnTo>
                  <a:pt x="883976" y="167884"/>
                </a:lnTo>
                <a:lnTo>
                  <a:pt x="859352" y="127737"/>
                </a:lnTo>
                <a:lnTo>
                  <a:pt x="829569" y="92481"/>
                </a:lnTo>
                <a:lnTo>
                  <a:pt x="795336" y="62415"/>
                </a:lnTo>
                <a:lnTo>
                  <a:pt x="757362" y="37836"/>
                </a:lnTo>
                <a:lnTo>
                  <a:pt x="716356" y="19042"/>
                </a:lnTo>
                <a:lnTo>
                  <a:pt x="673026" y="6330"/>
                </a:lnTo>
                <a:lnTo>
                  <a:pt x="628080" y="0"/>
                </a:lnTo>
                <a:lnTo>
                  <a:pt x="582227" y="347"/>
                </a:lnTo>
                <a:lnTo>
                  <a:pt x="536176" y="7670"/>
                </a:lnTo>
                <a:lnTo>
                  <a:pt x="491749" y="21863"/>
                </a:lnTo>
                <a:lnTo>
                  <a:pt x="450639" y="42224"/>
                </a:lnTo>
                <a:lnTo>
                  <a:pt x="413355" y="68157"/>
                </a:lnTo>
                <a:lnTo>
                  <a:pt x="380407" y="99067"/>
                </a:lnTo>
                <a:lnTo>
                  <a:pt x="352306" y="134358"/>
                </a:lnTo>
                <a:lnTo>
                  <a:pt x="329562" y="173435"/>
                </a:lnTo>
                <a:lnTo>
                  <a:pt x="312684" y="215702"/>
                </a:lnTo>
                <a:lnTo>
                  <a:pt x="302183" y="260564"/>
                </a:lnTo>
                <a:lnTo>
                  <a:pt x="298570" y="307425"/>
                </a:lnTo>
                <a:lnTo>
                  <a:pt x="298570" y="309148"/>
                </a:lnTo>
                <a:lnTo>
                  <a:pt x="298570" y="310871"/>
                </a:lnTo>
                <a:lnTo>
                  <a:pt x="251388" y="307625"/>
                </a:lnTo>
                <a:lnTo>
                  <a:pt x="205211" y="313040"/>
                </a:lnTo>
                <a:lnTo>
                  <a:pt x="161042" y="326591"/>
                </a:lnTo>
                <a:lnTo>
                  <a:pt x="119887" y="347750"/>
                </a:lnTo>
                <a:lnTo>
                  <a:pt x="82749" y="375992"/>
                </a:lnTo>
                <a:lnTo>
                  <a:pt x="50633" y="410789"/>
                </a:lnTo>
                <a:lnTo>
                  <a:pt x="26113" y="451377"/>
                </a:lnTo>
                <a:lnTo>
                  <a:pt x="9437" y="494884"/>
                </a:lnTo>
                <a:lnTo>
                  <a:pt x="701" y="540210"/>
                </a:lnTo>
                <a:lnTo>
                  <a:pt x="0" y="586253"/>
                </a:lnTo>
                <a:lnTo>
                  <a:pt x="7429" y="631913"/>
                </a:lnTo>
                <a:lnTo>
                  <a:pt x="23084" y="676090"/>
                </a:lnTo>
                <a:lnTo>
                  <a:pt x="47309" y="716614"/>
                </a:lnTo>
                <a:lnTo>
                  <a:pt x="77990" y="751635"/>
                </a:lnTo>
                <a:lnTo>
                  <a:pt x="114124" y="780531"/>
                </a:lnTo>
                <a:lnTo>
                  <a:pt x="154705" y="802679"/>
                </a:lnTo>
                <a:lnTo>
                  <a:pt x="198730" y="817458"/>
                </a:lnTo>
                <a:lnTo>
                  <a:pt x="245194" y="824245"/>
                </a:lnTo>
                <a:lnTo>
                  <a:pt x="245194" y="825968"/>
                </a:lnTo>
                <a:lnTo>
                  <a:pt x="1243829" y="825968"/>
                </a:lnTo>
                <a:lnTo>
                  <a:pt x="1291055" y="820483"/>
                </a:lnTo>
                <a:lnTo>
                  <a:pt x="1334486" y="804873"/>
                </a:lnTo>
                <a:lnTo>
                  <a:pt x="1372858" y="780403"/>
                </a:lnTo>
                <a:lnTo>
                  <a:pt x="1404904" y="748340"/>
                </a:lnTo>
                <a:lnTo>
                  <a:pt x="1429360" y="709947"/>
                </a:lnTo>
                <a:lnTo>
                  <a:pt x="1444962" y="666492"/>
                </a:lnTo>
                <a:lnTo>
                  <a:pt x="1450443" y="619240"/>
                </a:lnTo>
                <a:lnTo>
                  <a:pt x="1445057" y="571893"/>
                </a:lnTo>
                <a:lnTo>
                  <a:pt x="1429702" y="528192"/>
                </a:lnTo>
                <a:lnTo>
                  <a:pt x="1405582" y="489463"/>
                </a:lnTo>
                <a:lnTo>
                  <a:pt x="1373902" y="457032"/>
                </a:lnTo>
                <a:lnTo>
                  <a:pt x="1335867" y="432226"/>
                </a:lnTo>
                <a:lnTo>
                  <a:pt x="1292682" y="416370"/>
                </a:lnTo>
                <a:lnTo>
                  <a:pt x="1245551" y="410790"/>
                </a:lnTo>
                <a:close/>
              </a:path>
            </a:pathLst>
          </a:custGeom>
          <a:ln w="20095">
            <a:solidFill>
              <a:srgbClr val="EE52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3" name="object 1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01305" y="4056697"/>
            <a:ext cx="2630868" cy="608457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2274570" y="4203319"/>
            <a:ext cx="84772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5" dirty="0">
                <a:solidFill>
                  <a:srgbClr val="EE5250"/>
                </a:solidFill>
                <a:latin typeface="Tahoma"/>
                <a:cs typeface="Tahoma"/>
              </a:rPr>
              <a:t>OpenShift</a:t>
            </a:r>
            <a:endParaRPr sz="1600">
              <a:latin typeface="Tahoma"/>
              <a:cs typeface="Tahoma"/>
            </a:endParaRPr>
          </a:p>
        </p:txBody>
      </p:sp>
      <p:pic>
        <p:nvPicPr>
          <p:cNvPr id="15" name="object 1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397508" y="4181855"/>
            <a:ext cx="411479" cy="342900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284541" y="2500693"/>
            <a:ext cx="2630868" cy="608457"/>
          </a:xfrm>
          <a:prstGeom prst="rect">
            <a:avLst/>
          </a:prstGeom>
        </p:spPr>
      </p:pic>
      <p:sp>
        <p:nvSpPr>
          <p:cNvPr id="17" name="object 17"/>
          <p:cNvSpPr txBox="1"/>
          <p:nvPr/>
        </p:nvSpPr>
        <p:spPr>
          <a:xfrm>
            <a:off x="2258060" y="2646121"/>
            <a:ext cx="96520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5" dirty="0">
                <a:solidFill>
                  <a:srgbClr val="EE5250"/>
                </a:solidFill>
                <a:latin typeface="Tahoma"/>
                <a:cs typeface="Tahoma"/>
              </a:rPr>
              <a:t>Kubernetes</a:t>
            </a:r>
            <a:endParaRPr sz="1600">
              <a:latin typeface="Tahoma"/>
              <a:cs typeface="Tahoma"/>
            </a:endParaRPr>
          </a:p>
        </p:txBody>
      </p:sp>
      <p:pic>
        <p:nvPicPr>
          <p:cNvPr id="18" name="object 1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411224" y="2613660"/>
            <a:ext cx="348995" cy="341375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284541" y="3287077"/>
            <a:ext cx="2630868" cy="608457"/>
          </a:xfrm>
          <a:prstGeom prst="rect">
            <a:avLst/>
          </a:prstGeom>
        </p:spPr>
      </p:pic>
      <p:sp>
        <p:nvSpPr>
          <p:cNvPr id="20" name="object 20"/>
          <p:cNvSpPr txBox="1"/>
          <p:nvPr/>
        </p:nvSpPr>
        <p:spPr>
          <a:xfrm>
            <a:off x="2258060" y="3433317"/>
            <a:ext cx="38671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35" dirty="0">
                <a:solidFill>
                  <a:srgbClr val="EE5250"/>
                </a:solidFill>
                <a:latin typeface="Tahoma"/>
                <a:cs typeface="Tahoma"/>
              </a:rPr>
              <a:t>etcd</a:t>
            </a:r>
            <a:endParaRPr sz="1600">
              <a:latin typeface="Tahoma"/>
              <a:cs typeface="Tahoma"/>
            </a:endParaRPr>
          </a:p>
        </p:txBody>
      </p:sp>
      <p:pic>
        <p:nvPicPr>
          <p:cNvPr id="21" name="object 21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373124" y="3377184"/>
            <a:ext cx="426719" cy="426719"/>
          </a:xfrm>
          <a:prstGeom prst="rect">
            <a:avLst/>
          </a:prstGeom>
        </p:spPr>
      </p:pic>
      <p:sp>
        <p:nvSpPr>
          <p:cNvPr id="22" name="object 22"/>
          <p:cNvSpPr/>
          <p:nvPr/>
        </p:nvSpPr>
        <p:spPr>
          <a:xfrm>
            <a:off x="1172888" y="759455"/>
            <a:ext cx="273050" cy="545465"/>
          </a:xfrm>
          <a:custGeom>
            <a:avLst/>
            <a:gdLst/>
            <a:ahLst/>
            <a:cxnLst/>
            <a:rect l="l" t="t" r="r" b="b"/>
            <a:pathLst>
              <a:path w="273050" h="545465">
                <a:moveTo>
                  <a:pt x="233961" y="0"/>
                </a:moveTo>
                <a:lnTo>
                  <a:pt x="38993" y="0"/>
                </a:lnTo>
                <a:lnTo>
                  <a:pt x="3076" y="23823"/>
                </a:lnTo>
                <a:lnTo>
                  <a:pt x="0" y="38945"/>
                </a:lnTo>
                <a:lnTo>
                  <a:pt x="0" y="506290"/>
                </a:lnTo>
                <a:lnTo>
                  <a:pt x="23853" y="542163"/>
                </a:lnTo>
                <a:lnTo>
                  <a:pt x="233961" y="545236"/>
                </a:lnTo>
                <a:lnTo>
                  <a:pt x="249102" y="542163"/>
                </a:lnTo>
                <a:lnTo>
                  <a:pt x="261500" y="533796"/>
                </a:lnTo>
                <a:lnTo>
                  <a:pt x="269878" y="521412"/>
                </a:lnTo>
                <a:lnTo>
                  <a:pt x="272955" y="506290"/>
                </a:lnTo>
                <a:lnTo>
                  <a:pt x="272955" y="486818"/>
                </a:lnTo>
                <a:lnTo>
                  <a:pt x="136478" y="486818"/>
                </a:lnTo>
                <a:lnTo>
                  <a:pt x="124917" y="484581"/>
                </a:lnTo>
                <a:lnTo>
                  <a:pt x="115641" y="478420"/>
                </a:lnTo>
                <a:lnTo>
                  <a:pt x="109472" y="469155"/>
                </a:lnTo>
                <a:lnTo>
                  <a:pt x="107233" y="457608"/>
                </a:lnTo>
                <a:lnTo>
                  <a:pt x="109472" y="446062"/>
                </a:lnTo>
                <a:lnTo>
                  <a:pt x="115641" y="436797"/>
                </a:lnTo>
                <a:lnTo>
                  <a:pt x="124917" y="430636"/>
                </a:lnTo>
                <a:lnTo>
                  <a:pt x="136478" y="428399"/>
                </a:lnTo>
                <a:lnTo>
                  <a:pt x="272955" y="428400"/>
                </a:lnTo>
                <a:lnTo>
                  <a:pt x="272955" y="194727"/>
                </a:lnTo>
                <a:lnTo>
                  <a:pt x="38993" y="194727"/>
                </a:lnTo>
                <a:lnTo>
                  <a:pt x="38993" y="136309"/>
                </a:lnTo>
                <a:lnTo>
                  <a:pt x="272955" y="136309"/>
                </a:lnTo>
                <a:lnTo>
                  <a:pt x="272955" y="97363"/>
                </a:lnTo>
                <a:lnTo>
                  <a:pt x="38993" y="97363"/>
                </a:lnTo>
                <a:lnTo>
                  <a:pt x="38993" y="38945"/>
                </a:lnTo>
                <a:lnTo>
                  <a:pt x="272955" y="38945"/>
                </a:lnTo>
                <a:lnTo>
                  <a:pt x="269878" y="23823"/>
                </a:lnTo>
                <a:lnTo>
                  <a:pt x="261500" y="11440"/>
                </a:lnTo>
                <a:lnTo>
                  <a:pt x="249102" y="3073"/>
                </a:lnTo>
                <a:lnTo>
                  <a:pt x="233961" y="0"/>
                </a:lnTo>
                <a:close/>
              </a:path>
              <a:path w="273050" h="545465">
                <a:moveTo>
                  <a:pt x="272955" y="428400"/>
                </a:moveTo>
                <a:lnTo>
                  <a:pt x="136478" y="428399"/>
                </a:lnTo>
                <a:lnTo>
                  <a:pt x="148039" y="430636"/>
                </a:lnTo>
                <a:lnTo>
                  <a:pt x="157315" y="436797"/>
                </a:lnTo>
                <a:lnTo>
                  <a:pt x="163484" y="446062"/>
                </a:lnTo>
                <a:lnTo>
                  <a:pt x="165723" y="457609"/>
                </a:lnTo>
                <a:lnTo>
                  <a:pt x="163484" y="469155"/>
                </a:lnTo>
                <a:lnTo>
                  <a:pt x="157315" y="478420"/>
                </a:lnTo>
                <a:lnTo>
                  <a:pt x="148039" y="484581"/>
                </a:lnTo>
                <a:lnTo>
                  <a:pt x="136478" y="486818"/>
                </a:lnTo>
                <a:lnTo>
                  <a:pt x="272955" y="486818"/>
                </a:lnTo>
                <a:lnTo>
                  <a:pt x="272955" y="428400"/>
                </a:lnTo>
                <a:close/>
              </a:path>
              <a:path w="273050" h="545465">
                <a:moveTo>
                  <a:pt x="272955" y="136309"/>
                </a:moveTo>
                <a:lnTo>
                  <a:pt x="233961" y="136309"/>
                </a:lnTo>
                <a:lnTo>
                  <a:pt x="233961" y="194727"/>
                </a:lnTo>
                <a:lnTo>
                  <a:pt x="272955" y="194727"/>
                </a:lnTo>
                <a:lnTo>
                  <a:pt x="272955" y="136309"/>
                </a:lnTo>
                <a:close/>
              </a:path>
              <a:path w="273050" h="545465">
                <a:moveTo>
                  <a:pt x="272955" y="38945"/>
                </a:moveTo>
                <a:lnTo>
                  <a:pt x="233961" y="38945"/>
                </a:lnTo>
                <a:lnTo>
                  <a:pt x="233961" y="97363"/>
                </a:lnTo>
                <a:lnTo>
                  <a:pt x="272955" y="97363"/>
                </a:lnTo>
                <a:lnTo>
                  <a:pt x="272955" y="38945"/>
                </a:lnTo>
                <a:close/>
              </a:path>
            </a:pathLst>
          </a:custGeom>
          <a:solidFill>
            <a:srgbClr val="EE52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98348" rIns="0" bIns="0" rtlCol="0">
            <a:spAutoFit/>
          </a:bodyPr>
          <a:lstStyle/>
          <a:p>
            <a:pPr marL="705485">
              <a:lnSpc>
                <a:spcPct val="100000"/>
              </a:lnSpc>
              <a:spcBef>
                <a:spcPts val="100"/>
              </a:spcBef>
            </a:pPr>
            <a:r>
              <a:rPr sz="3600" spc="-10" dirty="0">
                <a:latin typeface="Calibri"/>
                <a:cs typeface="Calibri"/>
              </a:rPr>
              <a:t>All-</a:t>
            </a:r>
            <a:r>
              <a:rPr sz="3600" dirty="0">
                <a:latin typeface="Calibri"/>
                <a:cs typeface="Calibri"/>
              </a:rPr>
              <a:t>in-</a:t>
            </a:r>
            <a:r>
              <a:rPr sz="3600" spc="-25" dirty="0">
                <a:latin typeface="Calibri"/>
                <a:cs typeface="Calibri"/>
              </a:rPr>
              <a:t>One</a:t>
            </a:r>
            <a:endParaRPr sz="3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610933" y="0"/>
            <a:ext cx="32384" cy="1207135"/>
            <a:chOff x="610933" y="0"/>
            <a:chExt cx="32384" cy="1207135"/>
          </a:xfrm>
        </p:grpSpPr>
        <p:sp>
          <p:nvSpPr>
            <p:cNvPr id="4" name="object 4"/>
            <p:cNvSpPr/>
            <p:nvPr/>
          </p:nvSpPr>
          <p:spPr>
            <a:xfrm>
              <a:off x="628649" y="553973"/>
              <a:ext cx="1905" cy="640080"/>
            </a:xfrm>
            <a:custGeom>
              <a:avLst/>
              <a:gdLst/>
              <a:ahLst/>
              <a:cxnLst/>
              <a:rect l="l" t="t" r="r" b="b"/>
              <a:pathLst>
                <a:path w="1904" h="640080">
                  <a:moveTo>
                    <a:pt x="1523" y="640079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EE52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15695" y="0"/>
              <a:ext cx="0" cy="1195070"/>
            </a:xfrm>
            <a:custGeom>
              <a:avLst/>
              <a:gdLst/>
              <a:ahLst/>
              <a:cxnLst/>
              <a:rect l="l" t="t" r="r" b="b"/>
              <a:pathLst>
                <a:path h="1195070">
                  <a:moveTo>
                    <a:pt x="0" y="1194815"/>
                  </a:moveTo>
                  <a:lnTo>
                    <a:pt x="0" y="0"/>
                  </a:lnTo>
                </a:path>
              </a:pathLst>
            </a:custGeom>
            <a:ln w="9525">
              <a:solidFill>
                <a:srgbClr val="EE52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/>
          <p:nvPr/>
        </p:nvSpPr>
        <p:spPr>
          <a:xfrm>
            <a:off x="1264158" y="6805421"/>
            <a:ext cx="2103120" cy="45720"/>
          </a:xfrm>
          <a:custGeom>
            <a:avLst/>
            <a:gdLst/>
            <a:ahLst/>
            <a:cxnLst/>
            <a:rect l="l" t="t" r="r" b="b"/>
            <a:pathLst>
              <a:path w="2103120" h="45720">
                <a:moveTo>
                  <a:pt x="0" y="45719"/>
                </a:moveTo>
                <a:lnTo>
                  <a:pt x="2103119" y="45719"/>
                </a:lnTo>
                <a:lnTo>
                  <a:pt x="2103119" y="0"/>
                </a:lnTo>
                <a:lnTo>
                  <a:pt x="0" y="0"/>
                </a:lnTo>
                <a:lnTo>
                  <a:pt x="0" y="45719"/>
                </a:lnTo>
                <a:close/>
              </a:path>
            </a:pathLst>
          </a:custGeom>
          <a:ln w="38100">
            <a:solidFill>
              <a:srgbClr val="EE52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433363" y="521149"/>
            <a:ext cx="1450975" cy="826135"/>
          </a:xfrm>
          <a:custGeom>
            <a:avLst/>
            <a:gdLst/>
            <a:ahLst/>
            <a:cxnLst/>
            <a:rect l="l" t="t" r="r" b="b"/>
            <a:pathLst>
              <a:path w="1450975" h="826135">
                <a:moveTo>
                  <a:pt x="1245551" y="410790"/>
                </a:moveTo>
                <a:lnTo>
                  <a:pt x="1240386" y="410790"/>
                </a:lnTo>
                <a:lnTo>
                  <a:pt x="1233498" y="410790"/>
                </a:lnTo>
                <a:lnTo>
                  <a:pt x="1228333" y="410790"/>
                </a:lnTo>
                <a:lnTo>
                  <a:pt x="1223498" y="361147"/>
                </a:lnTo>
                <a:lnTo>
                  <a:pt x="1209490" y="314234"/>
                </a:lnTo>
                <a:lnTo>
                  <a:pt x="1187052" y="271124"/>
                </a:lnTo>
                <a:lnTo>
                  <a:pt x="1156927" y="232893"/>
                </a:lnTo>
                <a:lnTo>
                  <a:pt x="1119861" y="200616"/>
                </a:lnTo>
                <a:lnTo>
                  <a:pt x="1076485" y="176043"/>
                </a:lnTo>
                <a:lnTo>
                  <a:pt x="1029887" y="160318"/>
                </a:lnTo>
                <a:lnTo>
                  <a:pt x="981388" y="153606"/>
                </a:lnTo>
                <a:lnTo>
                  <a:pt x="932310" y="156073"/>
                </a:lnTo>
                <a:lnTo>
                  <a:pt x="883976" y="167884"/>
                </a:lnTo>
                <a:lnTo>
                  <a:pt x="859352" y="127737"/>
                </a:lnTo>
                <a:lnTo>
                  <a:pt x="829569" y="92481"/>
                </a:lnTo>
                <a:lnTo>
                  <a:pt x="795336" y="62415"/>
                </a:lnTo>
                <a:lnTo>
                  <a:pt x="757362" y="37836"/>
                </a:lnTo>
                <a:lnTo>
                  <a:pt x="716356" y="19042"/>
                </a:lnTo>
                <a:lnTo>
                  <a:pt x="673026" y="6330"/>
                </a:lnTo>
                <a:lnTo>
                  <a:pt x="628080" y="0"/>
                </a:lnTo>
                <a:lnTo>
                  <a:pt x="582227" y="347"/>
                </a:lnTo>
                <a:lnTo>
                  <a:pt x="536176" y="7670"/>
                </a:lnTo>
                <a:lnTo>
                  <a:pt x="491749" y="21863"/>
                </a:lnTo>
                <a:lnTo>
                  <a:pt x="450639" y="42224"/>
                </a:lnTo>
                <a:lnTo>
                  <a:pt x="413355" y="68157"/>
                </a:lnTo>
                <a:lnTo>
                  <a:pt x="380407" y="99067"/>
                </a:lnTo>
                <a:lnTo>
                  <a:pt x="352306" y="134358"/>
                </a:lnTo>
                <a:lnTo>
                  <a:pt x="329562" y="173435"/>
                </a:lnTo>
                <a:lnTo>
                  <a:pt x="312684" y="215702"/>
                </a:lnTo>
                <a:lnTo>
                  <a:pt x="302183" y="260564"/>
                </a:lnTo>
                <a:lnTo>
                  <a:pt x="298570" y="307425"/>
                </a:lnTo>
                <a:lnTo>
                  <a:pt x="298570" y="309148"/>
                </a:lnTo>
                <a:lnTo>
                  <a:pt x="298570" y="310871"/>
                </a:lnTo>
                <a:lnTo>
                  <a:pt x="251388" y="307625"/>
                </a:lnTo>
                <a:lnTo>
                  <a:pt x="205211" y="313040"/>
                </a:lnTo>
                <a:lnTo>
                  <a:pt x="161042" y="326591"/>
                </a:lnTo>
                <a:lnTo>
                  <a:pt x="119887" y="347750"/>
                </a:lnTo>
                <a:lnTo>
                  <a:pt x="82749" y="375992"/>
                </a:lnTo>
                <a:lnTo>
                  <a:pt x="50633" y="410789"/>
                </a:lnTo>
                <a:lnTo>
                  <a:pt x="26113" y="451377"/>
                </a:lnTo>
                <a:lnTo>
                  <a:pt x="9437" y="494884"/>
                </a:lnTo>
                <a:lnTo>
                  <a:pt x="701" y="540210"/>
                </a:lnTo>
                <a:lnTo>
                  <a:pt x="0" y="586253"/>
                </a:lnTo>
                <a:lnTo>
                  <a:pt x="7429" y="631913"/>
                </a:lnTo>
                <a:lnTo>
                  <a:pt x="23084" y="676090"/>
                </a:lnTo>
                <a:lnTo>
                  <a:pt x="47309" y="716614"/>
                </a:lnTo>
                <a:lnTo>
                  <a:pt x="77990" y="751635"/>
                </a:lnTo>
                <a:lnTo>
                  <a:pt x="114124" y="780531"/>
                </a:lnTo>
                <a:lnTo>
                  <a:pt x="154705" y="802679"/>
                </a:lnTo>
                <a:lnTo>
                  <a:pt x="198730" y="817458"/>
                </a:lnTo>
                <a:lnTo>
                  <a:pt x="245194" y="824245"/>
                </a:lnTo>
                <a:lnTo>
                  <a:pt x="245194" y="825968"/>
                </a:lnTo>
                <a:lnTo>
                  <a:pt x="1243829" y="825968"/>
                </a:lnTo>
                <a:lnTo>
                  <a:pt x="1291055" y="820483"/>
                </a:lnTo>
                <a:lnTo>
                  <a:pt x="1334486" y="804873"/>
                </a:lnTo>
                <a:lnTo>
                  <a:pt x="1372858" y="780403"/>
                </a:lnTo>
                <a:lnTo>
                  <a:pt x="1404904" y="748340"/>
                </a:lnTo>
                <a:lnTo>
                  <a:pt x="1429360" y="709947"/>
                </a:lnTo>
                <a:lnTo>
                  <a:pt x="1444962" y="666492"/>
                </a:lnTo>
                <a:lnTo>
                  <a:pt x="1450443" y="619240"/>
                </a:lnTo>
                <a:lnTo>
                  <a:pt x="1445057" y="571893"/>
                </a:lnTo>
                <a:lnTo>
                  <a:pt x="1429702" y="528192"/>
                </a:lnTo>
                <a:lnTo>
                  <a:pt x="1405582" y="489463"/>
                </a:lnTo>
                <a:lnTo>
                  <a:pt x="1373902" y="457032"/>
                </a:lnTo>
                <a:lnTo>
                  <a:pt x="1335867" y="432226"/>
                </a:lnTo>
                <a:lnTo>
                  <a:pt x="1292682" y="416370"/>
                </a:lnTo>
                <a:lnTo>
                  <a:pt x="1245551" y="410790"/>
                </a:lnTo>
                <a:close/>
              </a:path>
            </a:pathLst>
          </a:custGeom>
          <a:ln w="20095">
            <a:solidFill>
              <a:srgbClr val="EE52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131564" y="2084832"/>
            <a:ext cx="5047615" cy="3348354"/>
          </a:xfrm>
          <a:custGeom>
            <a:avLst/>
            <a:gdLst/>
            <a:ahLst/>
            <a:cxnLst/>
            <a:rect l="l" t="t" r="r" b="b"/>
            <a:pathLst>
              <a:path w="5047615" h="3348354">
                <a:moveTo>
                  <a:pt x="0" y="3348228"/>
                </a:moveTo>
                <a:lnTo>
                  <a:pt x="5047488" y="3348228"/>
                </a:lnTo>
                <a:lnTo>
                  <a:pt x="5047488" y="0"/>
                </a:lnTo>
                <a:lnTo>
                  <a:pt x="0" y="0"/>
                </a:lnTo>
                <a:lnTo>
                  <a:pt x="0" y="3348228"/>
                </a:lnTo>
                <a:close/>
              </a:path>
            </a:pathLst>
          </a:custGeom>
          <a:ln w="12700">
            <a:solidFill>
              <a:srgbClr val="EE52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435608" y="3429000"/>
            <a:ext cx="1550035" cy="931544"/>
          </a:xfrm>
          <a:custGeom>
            <a:avLst/>
            <a:gdLst/>
            <a:ahLst/>
            <a:cxnLst/>
            <a:rect l="l" t="t" r="r" b="b"/>
            <a:pathLst>
              <a:path w="1550035" h="931545">
                <a:moveTo>
                  <a:pt x="0" y="931163"/>
                </a:moveTo>
                <a:lnTo>
                  <a:pt x="1549908" y="931163"/>
                </a:lnTo>
                <a:lnTo>
                  <a:pt x="1549908" y="0"/>
                </a:lnTo>
                <a:lnTo>
                  <a:pt x="0" y="0"/>
                </a:lnTo>
                <a:lnTo>
                  <a:pt x="0" y="931163"/>
                </a:lnTo>
                <a:close/>
              </a:path>
            </a:pathLst>
          </a:custGeom>
          <a:ln w="12700">
            <a:solidFill>
              <a:srgbClr val="EE52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441958" y="4077080"/>
            <a:ext cx="153733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45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solidFill>
                  <a:srgbClr val="44536A"/>
                </a:solidFill>
                <a:latin typeface="Calibri"/>
                <a:cs typeface="Calibri"/>
              </a:rPr>
              <a:t>Minishift.exe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11" name="object 1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734043" y="4981955"/>
            <a:ext cx="1591055" cy="918972"/>
          </a:xfrm>
          <a:prstGeom prst="rect">
            <a:avLst/>
          </a:prstGeom>
        </p:spPr>
      </p:pic>
      <p:grpSp>
        <p:nvGrpSpPr>
          <p:cNvPr id="12" name="object 12"/>
          <p:cNvGrpSpPr/>
          <p:nvPr/>
        </p:nvGrpSpPr>
        <p:grpSpPr>
          <a:xfrm>
            <a:off x="2112769" y="788283"/>
            <a:ext cx="4334510" cy="3556635"/>
            <a:chOff x="2112769" y="788283"/>
            <a:chExt cx="4334510" cy="3556635"/>
          </a:xfrm>
        </p:grpSpPr>
        <p:sp>
          <p:nvSpPr>
            <p:cNvPr id="13" name="object 13"/>
            <p:cNvSpPr/>
            <p:nvPr/>
          </p:nvSpPr>
          <p:spPr>
            <a:xfrm>
              <a:off x="2112769" y="3692245"/>
              <a:ext cx="314960" cy="296545"/>
            </a:xfrm>
            <a:custGeom>
              <a:avLst/>
              <a:gdLst/>
              <a:ahLst/>
              <a:cxnLst/>
              <a:rect l="l" t="t" r="r" b="b"/>
              <a:pathLst>
                <a:path w="314960" h="296545">
                  <a:moveTo>
                    <a:pt x="313489" y="104646"/>
                  </a:moveTo>
                  <a:lnTo>
                    <a:pt x="308691" y="101014"/>
                  </a:lnTo>
                  <a:lnTo>
                    <a:pt x="307673" y="100824"/>
                  </a:lnTo>
                  <a:lnTo>
                    <a:pt x="9505" y="0"/>
                  </a:lnTo>
                  <a:lnTo>
                    <a:pt x="5054" y="1277"/>
                  </a:lnTo>
                  <a:lnTo>
                    <a:pt x="22" y="7925"/>
                  </a:lnTo>
                  <a:lnTo>
                    <a:pt x="0" y="12555"/>
                  </a:lnTo>
                  <a:lnTo>
                    <a:pt x="2483" y="16178"/>
                  </a:lnTo>
                  <a:lnTo>
                    <a:pt x="83474" y="140814"/>
                  </a:lnTo>
                  <a:lnTo>
                    <a:pt x="39275" y="282795"/>
                  </a:lnTo>
                  <a:lnTo>
                    <a:pt x="37866" y="286957"/>
                  </a:lnTo>
                  <a:lnTo>
                    <a:pt x="39141" y="291408"/>
                  </a:lnTo>
                  <a:lnTo>
                    <a:pt x="45785" y="296438"/>
                  </a:lnTo>
                  <a:lnTo>
                    <a:pt x="50415" y="296457"/>
                  </a:lnTo>
                  <a:lnTo>
                    <a:pt x="103533" y="259986"/>
                  </a:lnTo>
                  <a:lnTo>
                    <a:pt x="80674" y="242682"/>
                  </a:lnTo>
                  <a:lnTo>
                    <a:pt x="109824" y="149724"/>
                  </a:lnTo>
                  <a:lnTo>
                    <a:pt x="113681" y="136959"/>
                  </a:lnTo>
                  <a:lnTo>
                    <a:pt x="106511" y="125722"/>
                  </a:lnTo>
                  <a:lnTo>
                    <a:pt x="53282" y="44178"/>
                  </a:lnTo>
                  <a:lnTo>
                    <a:pt x="265466" y="115928"/>
                  </a:lnTo>
                  <a:lnTo>
                    <a:pt x="288237" y="133166"/>
                  </a:lnTo>
                  <a:lnTo>
                    <a:pt x="310370" y="117970"/>
                  </a:lnTo>
                  <a:lnTo>
                    <a:pt x="313065" y="115944"/>
                  </a:lnTo>
                  <a:lnTo>
                    <a:pt x="314653" y="113080"/>
                  </a:lnTo>
                  <a:lnTo>
                    <a:pt x="314574" y="110115"/>
                  </a:lnTo>
                  <a:lnTo>
                    <a:pt x="314585" y="107800"/>
                  </a:lnTo>
                  <a:lnTo>
                    <a:pt x="313489" y="104646"/>
                  </a:lnTo>
                  <a:close/>
                </a:path>
                <a:path w="314960" h="296545">
                  <a:moveTo>
                    <a:pt x="288237" y="133166"/>
                  </a:moveTo>
                  <a:lnTo>
                    <a:pt x="265466" y="115928"/>
                  </a:lnTo>
                  <a:lnTo>
                    <a:pt x="80674" y="242682"/>
                  </a:lnTo>
                  <a:lnTo>
                    <a:pt x="103533" y="259986"/>
                  </a:lnTo>
                  <a:lnTo>
                    <a:pt x="288237" y="133166"/>
                  </a:lnTo>
                  <a:close/>
                </a:path>
              </a:pathLst>
            </a:custGeom>
            <a:solidFill>
              <a:srgbClr val="EE52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904015" y="795612"/>
              <a:ext cx="443865" cy="444500"/>
            </a:xfrm>
            <a:custGeom>
              <a:avLst/>
              <a:gdLst/>
              <a:ahLst/>
              <a:cxnLst/>
              <a:rect l="l" t="t" r="r" b="b"/>
              <a:pathLst>
                <a:path w="443864" h="444500">
                  <a:moveTo>
                    <a:pt x="221874" y="0"/>
                  </a:moveTo>
                  <a:lnTo>
                    <a:pt x="177136" y="4506"/>
                  </a:lnTo>
                  <a:lnTo>
                    <a:pt x="135478" y="17434"/>
                  </a:lnTo>
                  <a:lnTo>
                    <a:pt x="97788" y="37893"/>
                  </a:lnTo>
                  <a:lnTo>
                    <a:pt x="64956" y="64992"/>
                  </a:lnTo>
                  <a:lnTo>
                    <a:pt x="37872" y="97842"/>
                  </a:lnTo>
                  <a:lnTo>
                    <a:pt x="17425" y="135552"/>
                  </a:lnTo>
                  <a:lnTo>
                    <a:pt x="4504" y="177233"/>
                  </a:lnTo>
                  <a:lnTo>
                    <a:pt x="0" y="221996"/>
                  </a:lnTo>
                  <a:lnTo>
                    <a:pt x="4504" y="266758"/>
                  </a:lnTo>
                  <a:lnTo>
                    <a:pt x="17425" y="308439"/>
                  </a:lnTo>
                  <a:lnTo>
                    <a:pt x="37872" y="346150"/>
                  </a:lnTo>
                  <a:lnTo>
                    <a:pt x="64956" y="378999"/>
                  </a:lnTo>
                  <a:lnTo>
                    <a:pt x="97788" y="406099"/>
                  </a:lnTo>
                  <a:lnTo>
                    <a:pt x="135478" y="426557"/>
                  </a:lnTo>
                  <a:lnTo>
                    <a:pt x="177136" y="439485"/>
                  </a:lnTo>
                  <a:lnTo>
                    <a:pt x="221874" y="443992"/>
                  </a:lnTo>
                  <a:lnTo>
                    <a:pt x="266611" y="439485"/>
                  </a:lnTo>
                  <a:lnTo>
                    <a:pt x="308269" y="426557"/>
                  </a:lnTo>
                  <a:lnTo>
                    <a:pt x="345959" y="406099"/>
                  </a:lnTo>
                  <a:lnTo>
                    <a:pt x="378791" y="379000"/>
                  </a:lnTo>
                  <a:lnTo>
                    <a:pt x="405875" y="346150"/>
                  </a:lnTo>
                  <a:lnTo>
                    <a:pt x="426323" y="308439"/>
                  </a:lnTo>
                  <a:lnTo>
                    <a:pt x="427766" y="303784"/>
                  </a:lnTo>
                  <a:lnTo>
                    <a:pt x="221874" y="303784"/>
                  </a:lnTo>
                  <a:lnTo>
                    <a:pt x="190134" y="297330"/>
                  </a:lnTo>
                  <a:lnTo>
                    <a:pt x="164143" y="279758"/>
                  </a:lnTo>
                  <a:lnTo>
                    <a:pt x="146581" y="253752"/>
                  </a:lnTo>
                  <a:lnTo>
                    <a:pt x="140130" y="221996"/>
                  </a:lnTo>
                  <a:lnTo>
                    <a:pt x="146581" y="190239"/>
                  </a:lnTo>
                  <a:lnTo>
                    <a:pt x="164143" y="164233"/>
                  </a:lnTo>
                  <a:lnTo>
                    <a:pt x="190134" y="146661"/>
                  </a:lnTo>
                  <a:lnTo>
                    <a:pt x="221874" y="140208"/>
                  </a:lnTo>
                  <a:lnTo>
                    <a:pt x="427766" y="140208"/>
                  </a:lnTo>
                  <a:lnTo>
                    <a:pt x="426323" y="135552"/>
                  </a:lnTo>
                  <a:lnTo>
                    <a:pt x="405875" y="97842"/>
                  </a:lnTo>
                  <a:lnTo>
                    <a:pt x="378791" y="64992"/>
                  </a:lnTo>
                  <a:lnTo>
                    <a:pt x="345959" y="37893"/>
                  </a:lnTo>
                  <a:lnTo>
                    <a:pt x="308269" y="17434"/>
                  </a:lnTo>
                  <a:lnTo>
                    <a:pt x="266611" y="4507"/>
                  </a:lnTo>
                  <a:lnTo>
                    <a:pt x="221874" y="0"/>
                  </a:lnTo>
                  <a:close/>
                </a:path>
                <a:path w="443864" h="444500">
                  <a:moveTo>
                    <a:pt x="427766" y="140208"/>
                  </a:moveTo>
                  <a:lnTo>
                    <a:pt x="221874" y="140208"/>
                  </a:lnTo>
                  <a:lnTo>
                    <a:pt x="253613" y="146661"/>
                  </a:lnTo>
                  <a:lnTo>
                    <a:pt x="279605" y="164233"/>
                  </a:lnTo>
                  <a:lnTo>
                    <a:pt x="297167" y="190239"/>
                  </a:lnTo>
                  <a:lnTo>
                    <a:pt x="303617" y="221996"/>
                  </a:lnTo>
                  <a:lnTo>
                    <a:pt x="297167" y="253752"/>
                  </a:lnTo>
                  <a:lnTo>
                    <a:pt x="279605" y="279758"/>
                  </a:lnTo>
                  <a:lnTo>
                    <a:pt x="253613" y="297330"/>
                  </a:lnTo>
                  <a:lnTo>
                    <a:pt x="221874" y="303784"/>
                  </a:lnTo>
                  <a:lnTo>
                    <a:pt x="427766" y="303784"/>
                  </a:lnTo>
                  <a:lnTo>
                    <a:pt x="439243" y="266758"/>
                  </a:lnTo>
                  <a:lnTo>
                    <a:pt x="443748" y="221996"/>
                  </a:lnTo>
                  <a:lnTo>
                    <a:pt x="439243" y="177234"/>
                  </a:lnTo>
                  <a:lnTo>
                    <a:pt x="427766" y="14020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36817" y="928491"/>
              <a:ext cx="178144" cy="178234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5904015" y="795612"/>
              <a:ext cx="443865" cy="444500"/>
            </a:xfrm>
            <a:custGeom>
              <a:avLst/>
              <a:gdLst/>
              <a:ahLst/>
              <a:cxnLst/>
              <a:rect l="l" t="t" r="r" b="b"/>
              <a:pathLst>
                <a:path w="443864" h="444500">
                  <a:moveTo>
                    <a:pt x="221874" y="0"/>
                  </a:moveTo>
                  <a:lnTo>
                    <a:pt x="177136" y="4506"/>
                  </a:lnTo>
                  <a:lnTo>
                    <a:pt x="135478" y="17434"/>
                  </a:lnTo>
                  <a:lnTo>
                    <a:pt x="97788" y="37893"/>
                  </a:lnTo>
                  <a:lnTo>
                    <a:pt x="64956" y="64992"/>
                  </a:lnTo>
                  <a:lnTo>
                    <a:pt x="37872" y="97842"/>
                  </a:lnTo>
                  <a:lnTo>
                    <a:pt x="17425" y="135552"/>
                  </a:lnTo>
                  <a:lnTo>
                    <a:pt x="4504" y="177233"/>
                  </a:lnTo>
                  <a:lnTo>
                    <a:pt x="0" y="221996"/>
                  </a:lnTo>
                  <a:lnTo>
                    <a:pt x="4504" y="266758"/>
                  </a:lnTo>
                  <a:lnTo>
                    <a:pt x="17425" y="308439"/>
                  </a:lnTo>
                  <a:lnTo>
                    <a:pt x="37872" y="346150"/>
                  </a:lnTo>
                  <a:lnTo>
                    <a:pt x="64956" y="378999"/>
                  </a:lnTo>
                  <a:lnTo>
                    <a:pt x="97788" y="406099"/>
                  </a:lnTo>
                  <a:lnTo>
                    <a:pt x="135478" y="426557"/>
                  </a:lnTo>
                  <a:lnTo>
                    <a:pt x="177136" y="439485"/>
                  </a:lnTo>
                  <a:lnTo>
                    <a:pt x="221874" y="443992"/>
                  </a:lnTo>
                  <a:lnTo>
                    <a:pt x="266611" y="439485"/>
                  </a:lnTo>
                  <a:lnTo>
                    <a:pt x="308269" y="426557"/>
                  </a:lnTo>
                  <a:lnTo>
                    <a:pt x="345959" y="406099"/>
                  </a:lnTo>
                  <a:lnTo>
                    <a:pt x="378791" y="379000"/>
                  </a:lnTo>
                  <a:lnTo>
                    <a:pt x="405875" y="346150"/>
                  </a:lnTo>
                  <a:lnTo>
                    <a:pt x="426323" y="308439"/>
                  </a:lnTo>
                  <a:lnTo>
                    <a:pt x="439243" y="266758"/>
                  </a:lnTo>
                  <a:lnTo>
                    <a:pt x="443748" y="221996"/>
                  </a:lnTo>
                  <a:lnTo>
                    <a:pt x="439243" y="177234"/>
                  </a:lnTo>
                  <a:lnTo>
                    <a:pt x="426323" y="135552"/>
                  </a:lnTo>
                  <a:lnTo>
                    <a:pt x="405875" y="97842"/>
                  </a:lnTo>
                  <a:lnTo>
                    <a:pt x="378791" y="64992"/>
                  </a:lnTo>
                  <a:lnTo>
                    <a:pt x="345959" y="37893"/>
                  </a:lnTo>
                  <a:lnTo>
                    <a:pt x="308269" y="17434"/>
                  </a:lnTo>
                  <a:lnTo>
                    <a:pt x="266611" y="4507"/>
                  </a:lnTo>
                  <a:lnTo>
                    <a:pt x="221874" y="0"/>
                  </a:lnTo>
                  <a:close/>
                </a:path>
              </a:pathLst>
            </a:custGeom>
            <a:ln w="14658">
              <a:solidFill>
                <a:srgbClr val="EE52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60172" y="951859"/>
              <a:ext cx="131434" cy="131498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180844" y="1274063"/>
              <a:ext cx="4024883" cy="2229612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2211324" y="1299972"/>
              <a:ext cx="3914140" cy="2128520"/>
            </a:xfrm>
            <a:custGeom>
              <a:avLst/>
              <a:gdLst/>
              <a:ahLst/>
              <a:cxnLst/>
              <a:rect l="l" t="t" r="r" b="b"/>
              <a:pathLst>
                <a:path w="3914140" h="2128520">
                  <a:moveTo>
                    <a:pt x="0" y="2128392"/>
                  </a:moveTo>
                  <a:lnTo>
                    <a:pt x="0" y="682243"/>
                  </a:lnTo>
                  <a:lnTo>
                    <a:pt x="3913759" y="682243"/>
                  </a:lnTo>
                  <a:lnTo>
                    <a:pt x="3913759" y="0"/>
                  </a:lnTo>
                </a:path>
              </a:pathLst>
            </a:custGeom>
            <a:ln w="9524">
              <a:solidFill>
                <a:srgbClr val="EE5250"/>
              </a:solidFill>
              <a:prstDash val="sysDash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094476" y="1274063"/>
              <a:ext cx="111368" cy="2406395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6124955" y="1299972"/>
              <a:ext cx="0" cy="2305050"/>
            </a:xfrm>
            <a:custGeom>
              <a:avLst/>
              <a:gdLst/>
              <a:ahLst/>
              <a:cxnLst/>
              <a:rect l="l" t="t" r="r" b="b"/>
              <a:pathLst>
                <a:path h="2305050">
                  <a:moveTo>
                    <a:pt x="0" y="0"/>
                  </a:moveTo>
                  <a:lnTo>
                    <a:pt x="0" y="1152525"/>
                  </a:lnTo>
                  <a:lnTo>
                    <a:pt x="0" y="2304923"/>
                  </a:lnTo>
                </a:path>
              </a:pathLst>
            </a:custGeom>
            <a:ln w="9525">
              <a:solidFill>
                <a:srgbClr val="EE5250"/>
              </a:solidFill>
              <a:prstDash val="sysDash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4716005" y="2164968"/>
              <a:ext cx="1731010" cy="2179955"/>
            </a:xfrm>
            <a:custGeom>
              <a:avLst/>
              <a:gdLst/>
              <a:ahLst/>
              <a:cxnLst/>
              <a:rect l="l" t="t" r="r" b="b"/>
              <a:pathLst>
                <a:path w="1731010" h="2179954">
                  <a:moveTo>
                    <a:pt x="266153" y="374357"/>
                  </a:moveTo>
                  <a:lnTo>
                    <a:pt x="0" y="212559"/>
                  </a:lnTo>
                  <a:lnTo>
                    <a:pt x="0" y="240957"/>
                  </a:lnTo>
                  <a:lnTo>
                    <a:pt x="0" y="516343"/>
                  </a:lnTo>
                  <a:lnTo>
                    <a:pt x="266153" y="678141"/>
                  </a:lnTo>
                  <a:lnTo>
                    <a:pt x="266153" y="374357"/>
                  </a:lnTo>
                  <a:close/>
                </a:path>
                <a:path w="1731010" h="2179954">
                  <a:moveTo>
                    <a:pt x="412102" y="265912"/>
                  </a:moveTo>
                  <a:lnTo>
                    <a:pt x="128778" y="93802"/>
                  </a:lnTo>
                  <a:lnTo>
                    <a:pt x="0" y="172110"/>
                  </a:lnTo>
                  <a:lnTo>
                    <a:pt x="283324" y="344233"/>
                  </a:lnTo>
                  <a:lnTo>
                    <a:pt x="412102" y="265912"/>
                  </a:lnTo>
                  <a:close/>
                </a:path>
                <a:path w="1731010" h="2179954">
                  <a:moveTo>
                    <a:pt x="566648" y="212559"/>
                  </a:moveTo>
                  <a:lnTo>
                    <a:pt x="394931" y="316953"/>
                  </a:lnTo>
                  <a:lnTo>
                    <a:pt x="394931" y="361442"/>
                  </a:lnTo>
                  <a:lnTo>
                    <a:pt x="394931" y="421690"/>
                  </a:lnTo>
                  <a:lnTo>
                    <a:pt x="334835" y="456107"/>
                  </a:lnTo>
                  <a:lnTo>
                    <a:pt x="334835" y="395871"/>
                  </a:lnTo>
                  <a:lnTo>
                    <a:pt x="394931" y="361442"/>
                  </a:lnTo>
                  <a:lnTo>
                    <a:pt x="394931" y="316953"/>
                  </a:lnTo>
                  <a:lnTo>
                    <a:pt x="300494" y="374357"/>
                  </a:lnTo>
                  <a:lnTo>
                    <a:pt x="300494" y="678141"/>
                  </a:lnTo>
                  <a:lnTo>
                    <a:pt x="566648" y="516356"/>
                  </a:lnTo>
                  <a:lnTo>
                    <a:pt x="566648" y="456107"/>
                  </a:lnTo>
                  <a:lnTo>
                    <a:pt x="566648" y="361442"/>
                  </a:lnTo>
                  <a:lnTo>
                    <a:pt x="566648" y="212559"/>
                  </a:lnTo>
                  <a:close/>
                </a:path>
                <a:path w="1731010" h="2179954">
                  <a:moveTo>
                    <a:pt x="566648" y="172110"/>
                  </a:moveTo>
                  <a:lnTo>
                    <a:pt x="283324" y="0"/>
                  </a:lnTo>
                  <a:lnTo>
                    <a:pt x="161404" y="74002"/>
                  </a:lnTo>
                  <a:lnTo>
                    <a:pt x="444728" y="246126"/>
                  </a:lnTo>
                  <a:lnTo>
                    <a:pt x="566648" y="172110"/>
                  </a:lnTo>
                  <a:close/>
                </a:path>
                <a:path w="1731010" h="2179954">
                  <a:moveTo>
                    <a:pt x="1388541" y="1876183"/>
                  </a:moveTo>
                  <a:lnTo>
                    <a:pt x="1121905" y="1714690"/>
                  </a:lnTo>
                  <a:lnTo>
                    <a:pt x="1121905" y="1743036"/>
                  </a:lnTo>
                  <a:lnTo>
                    <a:pt x="1121905" y="2017928"/>
                  </a:lnTo>
                  <a:lnTo>
                    <a:pt x="1388541" y="2179421"/>
                  </a:lnTo>
                  <a:lnTo>
                    <a:pt x="1388541" y="1876183"/>
                  </a:lnTo>
                  <a:close/>
                </a:path>
                <a:path w="1731010" h="2179954">
                  <a:moveTo>
                    <a:pt x="1430489" y="374357"/>
                  </a:moveTo>
                  <a:lnTo>
                    <a:pt x="1164336" y="212559"/>
                  </a:lnTo>
                  <a:lnTo>
                    <a:pt x="1164336" y="240957"/>
                  </a:lnTo>
                  <a:lnTo>
                    <a:pt x="1164336" y="516343"/>
                  </a:lnTo>
                  <a:lnTo>
                    <a:pt x="1430489" y="678141"/>
                  </a:lnTo>
                  <a:lnTo>
                    <a:pt x="1430489" y="374357"/>
                  </a:lnTo>
                  <a:close/>
                </a:path>
                <a:path w="1731010" h="2179954">
                  <a:moveTo>
                    <a:pt x="1534769" y="1767941"/>
                  </a:moveTo>
                  <a:lnTo>
                    <a:pt x="1250924" y="1596136"/>
                  </a:lnTo>
                  <a:lnTo>
                    <a:pt x="1121905" y="1674317"/>
                  </a:lnTo>
                  <a:lnTo>
                    <a:pt x="1405750" y="1846122"/>
                  </a:lnTo>
                  <a:lnTo>
                    <a:pt x="1534769" y="1767941"/>
                  </a:lnTo>
                  <a:close/>
                </a:path>
                <a:path w="1731010" h="2179954">
                  <a:moveTo>
                    <a:pt x="1576438" y="265912"/>
                  </a:moveTo>
                  <a:lnTo>
                    <a:pt x="1293114" y="93802"/>
                  </a:lnTo>
                  <a:lnTo>
                    <a:pt x="1164336" y="172110"/>
                  </a:lnTo>
                  <a:lnTo>
                    <a:pt x="1447660" y="344233"/>
                  </a:lnTo>
                  <a:lnTo>
                    <a:pt x="1576438" y="265912"/>
                  </a:lnTo>
                  <a:close/>
                </a:path>
                <a:path w="1731010" h="2179954">
                  <a:moveTo>
                    <a:pt x="1689582" y="1714690"/>
                  </a:moveTo>
                  <a:lnTo>
                    <a:pt x="1517561" y="1818881"/>
                  </a:lnTo>
                  <a:lnTo>
                    <a:pt x="1517561" y="1863293"/>
                  </a:lnTo>
                  <a:lnTo>
                    <a:pt x="1517561" y="1923427"/>
                  </a:lnTo>
                  <a:lnTo>
                    <a:pt x="1457350" y="1957793"/>
                  </a:lnTo>
                  <a:lnTo>
                    <a:pt x="1457350" y="1897659"/>
                  </a:lnTo>
                  <a:lnTo>
                    <a:pt x="1517561" y="1863293"/>
                  </a:lnTo>
                  <a:lnTo>
                    <a:pt x="1517561" y="1818881"/>
                  </a:lnTo>
                  <a:lnTo>
                    <a:pt x="1422946" y="1876183"/>
                  </a:lnTo>
                  <a:lnTo>
                    <a:pt x="1422946" y="2179421"/>
                  </a:lnTo>
                  <a:lnTo>
                    <a:pt x="1689582" y="2017928"/>
                  </a:lnTo>
                  <a:lnTo>
                    <a:pt x="1689582" y="1957793"/>
                  </a:lnTo>
                  <a:lnTo>
                    <a:pt x="1689582" y="1863293"/>
                  </a:lnTo>
                  <a:lnTo>
                    <a:pt x="1689582" y="1714690"/>
                  </a:lnTo>
                  <a:close/>
                </a:path>
                <a:path w="1731010" h="2179954">
                  <a:moveTo>
                    <a:pt x="1689582" y="1674317"/>
                  </a:moveTo>
                  <a:lnTo>
                    <a:pt x="1405750" y="1502511"/>
                  </a:lnTo>
                  <a:lnTo>
                    <a:pt x="1283614" y="1576387"/>
                  </a:lnTo>
                  <a:lnTo>
                    <a:pt x="1567446" y="1748193"/>
                  </a:lnTo>
                  <a:lnTo>
                    <a:pt x="1689582" y="1674317"/>
                  </a:lnTo>
                  <a:close/>
                </a:path>
                <a:path w="1731010" h="2179954">
                  <a:moveTo>
                    <a:pt x="1730984" y="212559"/>
                  </a:moveTo>
                  <a:lnTo>
                    <a:pt x="1559267" y="316953"/>
                  </a:lnTo>
                  <a:lnTo>
                    <a:pt x="1559267" y="361442"/>
                  </a:lnTo>
                  <a:lnTo>
                    <a:pt x="1559267" y="421690"/>
                  </a:lnTo>
                  <a:lnTo>
                    <a:pt x="1499171" y="456107"/>
                  </a:lnTo>
                  <a:lnTo>
                    <a:pt x="1499171" y="395871"/>
                  </a:lnTo>
                  <a:lnTo>
                    <a:pt x="1559267" y="361442"/>
                  </a:lnTo>
                  <a:lnTo>
                    <a:pt x="1559267" y="316953"/>
                  </a:lnTo>
                  <a:lnTo>
                    <a:pt x="1464830" y="374357"/>
                  </a:lnTo>
                  <a:lnTo>
                    <a:pt x="1464830" y="678141"/>
                  </a:lnTo>
                  <a:lnTo>
                    <a:pt x="1730984" y="516356"/>
                  </a:lnTo>
                  <a:lnTo>
                    <a:pt x="1730984" y="456107"/>
                  </a:lnTo>
                  <a:lnTo>
                    <a:pt x="1730984" y="361442"/>
                  </a:lnTo>
                  <a:lnTo>
                    <a:pt x="1730984" y="212559"/>
                  </a:lnTo>
                  <a:close/>
                </a:path>
                <a:path w="1731010" h="2179954">
                  <a:moveTo>
                    <a:pt x="1730984" y="172110"/>
                  </a:moveTo>
                  <a:lnTo>
                    <a:pt x="1447660" y="0"/>
                  </a:lnTo>
                  <a:lnTo>
                    <a:pt x="1325740" y="74002"/>
                  </a:lnTo>
                  <a:lnTo>
                    <a:pt x="1609064" y="246126"/>
                  </a:lnTo>
                  <a:lnTo>
                    <a:pt x="1730984" y="172110"/>
                  </a:lnTo>
                  <a:close/>
                </a:path>
              </a:pathLst>
            </a:custGeom>
            <a:solidFill>
              <a:srgbClr val="F443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4703445" y="5000625"/>
            <a:ext cx="28016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DB1713"/>
                </a:solidFill>
                <a:latin typeface="Calibri"/>
                <a:cs typeface="Calibri"/>
              </a:rPr>
              <a:t>Single</a:t>
            </a:r>
            <a:r>
              <a:rPr sz="1800" spc="-45" dirty="0">
                <a:solidFill>
                  <a:srgbClr val="DB1713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DB1713"/>
                </a:solidFill>
                <a:latin typeface="Calibri"/>
                <a:cs typeface="Calibri"/>
              </a:rPr>
              <a:t>Node</a:t>
            </a:r>
            <a:r>
              <a:rPr sz="1800" spc="-50" dirty="0">
                <a:solidFill>
                  <a:srgbClr val="DB1713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DB1713"/>
                </a:solidFill>
                <a:latin typeface="Calibri"/>
                <a:cs typeface="Calibri"/>
              </a:rPr>
              <a:t>Openshift</a:t>
            </a:r>
            <a:r>
              <a:rPr sz="1800" spc="-40" dirty="0">
                <a:solidFill>
                  <a:srgbClr val="DB1713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DB1713"/>
                </a:solidFill>
                <a:latin typeface="Calibri"/>
                <a:cs typeface="Calibri"/>
              </a:rPr>
              <a:t>Cluster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7038823" y="2164968"/>
            <a:ext cx="567690" cy="678180"/>
          </a:xfrm>
          <a:custGeom>
            <a:avLst/>
            <a:gdLst/>
            <a:ahLst/>
            <a:cxnLst/>
            <a:rect l="l" t="t" r="r" b="b"/>
            <a:pathLst>
              <a:path w="567690" h="678180">
                <a:moveTo>
                  <a:pt x="266636" y="374357"/>
                </a:moveTo>
                <a:lnTo>
                  <a:pt x="0" y="212559"/>
                </a:lnTo>
                <a:lnTo>
                  <a:pt x="0" y="240957"/>
                </a:lnTo>
                <a:lnTo>
                  <a:pt x="0" y="516343"/>
                </a:lnTo>
                <a:lnTo>
                  <a:pt x="266636" y="678141"/>
                </a:lnTo>
                <a:lnTo>
                  <a:pt x="266636" y="374357"/>
                </a:lnTo>
                <a:close/>
              </a:path>
              <a:path w="567690" h="678180">
                <a:moveTo>
                  <a:pt x="412864" y="265912"/>
                </a:moveTo>
                <a:lnTo>
                  <a:pt x="129019" y="93802"/>
                </a:lnTo>
                <a:lnTo>
                  <a:pt x="0" y="172110"/>
                </a:lnTo>
                <a:lnTo>
                  <a:pt x="283845" y="344233"/>
                </a:lnTo>
                <a:lnTo>
                  <a:pt x="412864" y="265912"/>
                </a:lnTo>
                <a:close/>
              </a:path>
              <a:path w="567690" h="678180">
                <a:moveTo>
                  <a:pt x="567677" y="212559"/>
                </a:moveTo>
                <a:lnTo>
                  <a:pt x="395655" y="316953"/>
                </a:lnTo>
                <a:lnTo>
                  <a:pt x="395655" y="361442"/>
                </a:lnTo>
                <a:lnTo>
                  <a:pt x="395655" y="421690"/>
                </a:lnTo>
                <a:lnTo>
                  <a:pt x="335445" y="456107"/>
                </a:lnTo>
                <a:lnTo>
                  <a:pt x="335445" y="395871"/>
                </a:lnTo>
                <a:lnTo>
                  <a:pt x="395655" y="361442"/>
                </a:lnTo>
                <a:lnTo>
                  <a:pt x="395655" y="316953"/>
                </a:lnTo>
                <a:lnTo>
                  <a:pt x="301040" y="374357"/>
                </a:lnTo>
                <a:lnTo>
                  <a:pt x="301040" y="678141"/>
                </a:lnTo>
                <a:lnTo>
                  <a:pt x="567677" y="516356"/>
                </a:lnTo>
                <a:lnTo>
                  <a:pt x="567677" y="456107"/>
                </a:lnTo>
                <a:lnTo>
                  <a:pt x="567677" y="361442"/>
                </a:lnTo>
                <a:lnTo>
                  <a:pt x="567677" y="212559"/>
                </a:lnTo>
                <a:close/>
              </a:path>
              <a:path w="567690" h="678180">
                <a:moveTo>
                  <a:pt x="567677" y="172110"/>
                </a:moveTo>
                <a:lnTo>
                  <a:pt x="283845" y="0"/>
                </a:lnTo>
                <a:lnTo>
                  <a:pt x="161709" y="74002"/>
                </a:lnTo>
                <a:lnTo>
                  <a:pt x="445541" y="246126"/>
                </a:lnTo>
                <a:lnTo>
                  <a:pt x="567677" y="172110"/>
                </a:lnTo>
                <a:close/>
              </a:path>
            </a:pathLst>
          </a:custGeom>
          <a:solidFill>
            <a:srgbClr val="F443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5812028" y="4355338"/>
            <a:ext cx="621030" cy="361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6685" marR="5080" indent="-13462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44536A"/>
                </a:solidFill>
                <a:latin typeface="Calibri"/>
                <a:cs typeface="Calibri"/>
              </a:rPr>
              <a:t>openshift/ origin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4540377" y="2838069"/>
            <a:ext cx="915035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dirty="0">
                <a:solidFill>
                  <a:srgbClr val="44536A"/>
                </a:solidFill>
                <a:latin typeface="Calibri"/>
                <a:cs typeface="Calibri"/>
              </a:rPr>
              <a:t>Docker</a:t>
            </a:r>
            <a:r>
              <a:rPr sz="1100" spc="-30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1100" spc="-10" dirty="0">
                <a:solidFill>
                  <a:srgbClr val="44536A"/>
                </a:solidFill>
                <a:latin typeface="Calibri"/>
                <a:cs typeface="Calibri"/>
              </a:rPr>
              <a:t>Registry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5949188" y="2853944"/>
            <a:ext cx="415925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10" dirty="0">
                <a:solidFill>
                  <a:srgbClr val="44536A"/>
                </a:solidFill>
                <a:latin typeface="Calibri"/>
                <a:cs typeface="Calibri"/>
              </a:rPr>
              <a:t>Router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6933692" y="2838069"/>
            <a:ext cx="777875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dirty="0">
                <a:solidFill>
                  <a:srgbClr val="44536A"/>
                </a:solidFill>
                <a:latin typeface="Calibri"/>
                <a:cs typeface="Calibri"/>
              </a:rPr>
              <a:t>Web</a:t>
            </a:r>
            <a:r>
              <a:rPr sz="1100" spc="-15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1100" spc="-10" dirty="0">
                <a:solidFill>
                  <a:srgbClr val="44536A"/>
                </a:solidFill>
                <a:latin typeface="Calibri"/>
                <a:cs typeface="Calibri"/>
              </a:rPr>
              <a:t>Console</a:t>
            </a:r>
            <a:endParaRPr sz="11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810250" y="2193798"/>
            <a:ext cx="58293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10" dirty="0">
                <a:solidFill>
                  <a:srgbClr val="FFFFFF"/>
                </a:solidFill>
                <a:latin typeface="Calibri Light"/>
                <a:cs typeface="Calibri Light"/>
              </a:rPr>
              <a:t>Red</a:t>
            </a:r>
            <a:r>
              <a:rPr sz="1400" spc="-6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1400" spc="-25" dirty="0">
                <a:solidFill>
                  <a:srgbClr val="FFFFFF"/>
                </a:solidFill>
                <a:latin typeface="Calibri Light"/>
                <a:cs typeface="Calibri Light"/>
              </a:rPr>
              <a:t>Hat</a:t>
            </a:r>
            <a:endParaRPr sz="1400">
              <a:latin typeface="Calibri Light"/>
              <a:cs typeface="Calibri Ligh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192651" y="2211832"/>
            <a:ext cx="3804920" cy="1522730"/>
          </a:xfrm>
          <a:prstGeom prst="rect">
            <a:avLst/>
          </a:prstGeom>
        </p:spPr>
        <p:txBody>
          <a:bodyPr vert="horz" wrap="square" lIns="0" tIns="10477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825"/>
              </a:spcBef>
            </a:pPr>
            <a:r>
              <a:rPr sz="6600" spc="-20" dirty="0">
                <a:solidFill>
                  <a:srgbClr val="FFFFFF"/>
                </a:solidFill>
              </a:rPr>
              <a:t>OPENSHIFT</a:t>
            </a:r>
            <a:endParaRPr sz="6600"/>
          </a:p>
          <a:p>
            <a:pPr marL="3810" algn="ctr">
              <a:lnSpc>
                <a:spcPct val="100000"/>
              </a:lnSpc>
              <a:spcBef>
                <a:spcPts val="265"/>
              </a:spcBef>
            </a:pPr>
            <a:r>
              <a:rPr sz="2400" dirty="0">
                <a:solidFill>
                  <a:srgbClr val="FFFFFF"/>
                </a:solidFill>
              </a:rPr>
              <a:t>Setup</a:t>
            </a:r>
            <a:r>
              <a:rPr sz="2400" spc="-50" dirty="0">
                <a:solidFill>
                  <a:srgbClr val="FFFFFF"/>
                </a:solidFill>
              </a:rPr>
              <a:t> </a:t>
            </a:r>
            <a:r>
              <a:rPr sz="2400" dirty="0">
                <a:solidFill>
                  <a:srgbClr val="FFFFFF"/>
                </a:solidFill>
              </a:rPr>
              <a:t>–</a:t>
            </a:r>
            <a:r>
              <a:rPr sz="2400" spc="-25" dirty="0">
                <a:solidFill>
                  <a:srgbClr val="FFFFFF"/>
                </a:solidFill>
              </a:rPr>
              <a:t> </a:t>
            </a:r>
            <a:r>
              <a:rPr sz="2400" dirty="0">
                <a:solidFill>
                  <a:srgbClr val="FFFFFF"/>
                </a:solidFill>
              </a:rPr>
              <a:t>Using</a:t>
            </a:r>
            <a:r>
              <a:rPr sz="2400" spc="-25" dirty="0">
                <a:solidFill>
                  <a:srgbClr val="FFFFFF"/>
                </a:solidFill>
              </a:rPr>
              <a:t> </a:t>
            </a:r>
            <a:r>
              <a:rPr sz="2400" spc="-10" dirty="0">
                <a:solidFill>
                  <a:srgbClr val="FFFFFF"/>
                </a:solidFill>
              </a:rPr>
              <a:t>Docker</a:t>
            </a:r>
            <a:endParaRPr sz="24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760273" y="5112829"/>
            <a:ext cx="1175385" cy="81280"/>
            <a:chOff x="6760273" y="5112829"/>
            <a:chExt cx="1175385" cy="81280"/>
          </a:xfrm>
        </p:grpSpPr>
        <p:sp>
          <p:nvSpPr>
            <p:cNvPr id="3" name="object 3"/>
            <p:cNvSpPr/>
            <p:nvPr/>
          </p:nvSpPr>
          <p:spPr>
            <a:xfrm>
              <a:off x="6765036" y="5141975"/>
              <a:ext cx="1122045" cy="26034"/>
            </a:xfrm>
            <a:custGeom>
              <a:avLst/>
              <a:gdLst/>
              <a:ahLst/>
              <a:cxnLst/>
              <a:rect l="l" t="t" r="r" b="b"/>
              <a:pathLst>
                <a:path w="1122045" h="26035">
                  <a:moveTo>
                    <a:pt x="49530" y="0"/>
                  </a:moveTo>
                  <a:lnTo>
                    <a:pt x="0" y="0"/>
                  </a:lnTo>
                  <a:lnTo>
                    <a:pt x="0" y="25908"/>
                  </a:lnTo>
                  <a:lnTo>
                    <a:pt x="49530" y="25908"/>
                  </a:lnTo>
                  <a:lnTo>
                    <a:pt x="49530" y="0"/>
                  </a:lnTo>
                  <a:close/>
                </a:path>
                <a:path w="1122045" h="26035">
                  <a:moveTo>
                    <a:pt x="131699" y="0"/>
                  </a:moveTo>
                  <a:lnTo>
                    <a:pt x="82169" y="0"/>
                  </a:lnTo>
                  <a:lnTo>
                    <a:pt x="82169" y="25908"/>
                  </a:lnTo>
                  <a:lnTo>
                    <a:pt x="131699" y="25908"/>
                  </a:lnTo>
                  <a:lnTo>
                    <a:pt x="131699" y="0"/>
                  </a:lnTo>
                  <a:close/>
                </a:path>
                <a:path w="1122045" h="26035">
                  <a:moveTo>
                    <a:pt x="213995" y="0"/>
                  </a:moveTo>
                  <a:lnTo>
                    <a:pt x="164465" y="0"/>
                  </a:lnTo>
                  <a:lnTo>
                    <a:pt x="164465" y="25908"/>
                  </a:lnTo>
                  <a:lnTo>
                    <a:pt x="213995" y="25908"/>
                  </a:lnTo>
                  <a:lnTo>
                    <a:pt x="213995" y="0"/>
                  </a:lnTo>
                  <a:close/>
                </a:path>
                <a:path w="1122045" h="26035">
                  <a:moveTo>
                    <a:pt x="296164" y="0"/>
                  </a:moveTo>
                  <a:lnTo>
                    <a:pt x="246634" y="0"/>
                  </a:lnTo>
                  <a:lnTo>
                    <a:pt x="246634" y="25908"/>
                  </a:lnTo>
                  <a:lnTo>
                    <a:pt x="296164" y="25908"/>
                  </a:lnTo>
                  <a:lnTo>
                    <a:pt x="296164" y="0"/>
                  </a:lnTo>
                  <a:close/>
                </a:path>
                <a:path w="1122045" h="26035">
                  <a:moveTo>
                    <a:pt x="379476" y="0"/>
                  </a:moveTo>
                  <a:lnTo>
                    <a:pt x="329946" y="0"/>
                  </a:lnTo>
                  <a:lnTo>
                    <a:pt x="329946" y="25908"/>
                  </a:lnTo>
                  <a:lnTo>
                    <a:pt x="379476" y="25908"/>
                  </a:lnTo>
                  <a:lnTo>
                    <a:pt x="379476" y="0"/>
                  </a:lnTo>
                  <a:close/>
                </a:path>
                <a:path w="1122045" h="26035">
                  <a:moveTo>
                    <a:pt x="461772" y="0"/>
                  </a:moveTo>
                  <a:lnTo>
                    <a:pt x="412115" y="0"/>
                  </a:lnTo>
                  <a:lnTo>
                    <a:pt x="412115" y="25908"/>
                  </a:lnTo>
                  <a:lnTo>
                    <a:pt x="461772" y="25908"/>
                  </a:lnTo>
                  <a:lnTo>
                    <a:pt x="461772" y="0"/>
                  </a:lnTo>
                  <a:close/>
                </a:path>
                <a:path w="1122045" h="26035">
                  <a:moveTo>
                    <a:pt x="543941" y="0"/>
                  </a:moveTo>
                  <a:lnTo>
                    <a:pt x="494411" y="0"/>
                  </a:lnTo>
                  <a:lnTo>
                    <a:pt x="494411" y="25908"/>
                  </a:lnTo>
                  <a:lnTo>
                    <a:pt x="543941" y="25908"/>
                  </a:lnTo>
                  <a:lnTo>
                    <a:pt x="543941" y="0"/>
                  </a:lnTo>
                  <a:close/>
                </a:path>
                <a:path w="1122045" h="26035">
                  <a:moveTo>
                    <a:pt x="627253" y="0"/>
                  </a:moveTo>
                  <a:lnTo>
                    <a:pt x="577723" y="0"/>
                  </a:lnTo>
                  <a:lnTo>
                    <a:pt x="577723" y="25908"/>
                  </a:lnTo>
                  <a:lnTo>
                    <a:pt x="627253" y="25908"/>
                  </a:lnTo>
                  <a:lnTo>
                    <a:pt x="627253" y="0"/>
                  </a:lnTo>
                  <a:close/>
                </a:path>
                <a:path w="1122045" h="26035">
                  <a:moveTo>
                    <a:pt x="709422" y="0"/>
                  </a:moveTo>
                  <a:lnTo>
                    <a:pt x="659892" y="0"/>
                  </a:lnTo>
                  <a:lnTo>
                    <a:pt x="659892" y="25908"/>
                  </a:lnTo>
                  <a:lnTo>
                    <a:pt x="709422" y="25908"/>
                  </a:lnTo>
                  <a:lnTo>
                    <a:pt x="709422" y="0"/>
                  </a:lnTo>
                  <a:close/>
                </a:path>
                <a:path w="1122045" h="26035">
                  <a:moveTo>
                    <a:pt x="791718" y="0"/>
                  </a:moveTo>
                  <a:lnTo>
                    <a:pt x="742188" y="0"/>
                  </a:lnTo>
                  <a:lnTo>
                    <a:pt x="742188" y="25908"/>
                  </a:lnTo>
                  <a:lnTo>
                    <a:pt x="791718" y="25908"/>
                  </a:lnTo>
                  <a:lnTo>
                    <a:pt x="791718" y="0"/>
                  </a:lnTo>
                  <a:close/>
                </a:path>
                <a:path w="1122045" h="26035">
                  <a:moveTo>
                    <a:pt x="873887" y="0"/>
                  </a:moveTo>
                  <a:lnTo>
                    <a:pt x="825500" y="0"/>
                  </a:lnTo>
                  <a:lnTo>
                    <a:pt x="825500" y="25908"/>
                  </a:lnTo>
                  <a:lnTo>
                    <a:pt x="873887" y="25908"/>
                  </a:lnTo>
                  <a:lnTo>
                    <a:pt x="873887" y="0"/>
                  </a:lnTo>
                  <a:close/>
                </a:path>
                <a:path w="1122045" h="26035">
                  <a:moveTo>
                    <a:pt x="957199" y="0"/>
                  </a:moveTo>
                  <a:lnTo>
                    <a:pt x="907669" y="0"/>
                  </a:lnTo>
                  <a:lnTo>
                    <a:pt x="907669" y="25908"/>
                  </a:lnTo>
                  <a:lnTo>
                    <a:pt x="957199" y="25908"/>
                  </a:lnTo>
                  <a:lnTo>
                    <a:pt x="957199" y="0"/>
                  </a:lnTo>
                  <a:close/>
                </a:path>
                <a:path w="1122045" h="26035">
                  <a:moveTo>
                    <a:pt x="1039495" y="0"/>
                  </a:moveTo>
                  <a:lnTo>
                    <a:pt x="989965" y="0"/>
                  </a:lnTo>
                  <a:lnTo>
                    <a:pt x="989965" y="25908"/>
                  </a:lnTo>
                  <a:lnTo>
                    <a:pt x="1039495" y="25908"/>
                  </a:lnTo>
                  <a:lnTo>
                    <a:pt x="1039495" y="0"/>
                  </a:lnTo>
                  <a:close/>
                </a:path>
                <a:path w="1122045" h="26035">
                  <a:moveTo>
                    <a:pt x="1121664" y="0"/>
                  </a:moveTo>
                  <a:lnTo>
                    <a:pt x="1072134" y="0"/>
                  </a:lnTo>
                  <a:lnTo>
                    <a:pt x="1072134" y="25908"/>
                  </a:lnTo>
                  <a:lnTo>
                    <a:pt x="1121664" y="25908"/>
                  </a:lnTo>
                  <a:lnTo>
                    <a:pt x="1121664" y="0"/>
                  </a:lnTo>
                  <a:close/>
                </a:path>
              </a:pathLst>
            </a:custGeom>
            <a:solidFill>
              <a:srgbClr val="D5DC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765035" y="5141975"/>
              <a:ext cx="1122045" cy="26034"/>
            </a:xfrm>
            <a:custGeom>
              <a:avLst/>
              <a:gdLst/>
              <a:ahLst/>
              <a:cxnLst/>
              <a:rect l="l" t="t" r="r" b="b"/>
              <a:pathLst>
                <a:path w="1122045" h="26035">
                  <a:moveTo>
                    <a:pt x="1072134" y="25907"/>
                  </a:moveTo>
                  <a:lnTo>
                    <a:pt x="1121664" y="25907"/>
                  </a:lnTo>
                  <a:lnTo>
                    <a:pt x="1121664" y="0"/>
                  </a:lnTo>
                  <a:lnTo>
                    <a:pt x="1072134" y="0"/>
                  </a:lnTo>
                  <a:lnTo>
                    <a:pt x="1072134" y="25907"/>
                  </a:lnTo>
                  <a:close/>
                </a:path>
                <a:path w="1122045" h="26035">
                  <a:moveTo>
                    <a:pt x="989965" y="25907"/>
                  </a:moveTo>
                  <a:lnTo>
                    <a:pt x="1039495" y="25907"/>
                  </a:lnTo>
                  <a:lnTo>
                    <a:pt x="1039495" y="0"/>
                  </a:lnTo>
                  <a:lnTo>
                    <a:pt x="989965" y="0"/>
                  </a:lnTo>
                  <a:lnTo>
                    <a:pt x="989965" y="25907"/>
                  </a:lnTo>
                  <a:close/>
                </a:path>
                <a:path w="1122045" h="26035">
                  <a:moveTo>
                    <a:pt x="907669" y="25907"/>
                  </a:moveTo>
                  <a:lnTo>
                    <a:pt x="957199" y="25907"/>
                  </a:lnTo>
                  <a:lnTo>
                    <a:pt x="957199" y="0"/>
                  </a:lnTo>
                  <a:lnTo>
                    <a:pt x="907669" y="0"/>
                  </a:lnTo>
                  <a:lnTo>
                    <a:pt x="907669" y="25907"/>
                  </a:lnTo>
                  <a:close/>
                </a:path>
                <a:path w="1122045" h="26035">
                  <a:moveTo>
                    <a:pt x="825500" y="25907"/>
                  </a:moveTo>
                  <a:lnTo>
                    <a:pt x="873887" y="25907"/>
                  </a:lnTo>
                  <a:lnTo>
                    <a:pt x="873887" y="0"/>
                  </a:lnTo>
                  <a:lnTo>
                    <a:pt x="825500" y="0"/>
                  </a:lnTo>
                  <a:lnTo>
                    <a:pt x="825500" y="25907"/>
                  </a:lnTo>
                  <a:close/>
                </a:path>
                <a:path w="1122045" h="26035">
                  <a:moveTo>
                    <a:pt x="742188" y="25907"/>
                  </a:moveTo>
                  <a:lnTo>
                    <a:pt x="791718" y="25907"/>
                  </a:lnTo>
                  <a:lnTo>
                    <a:pt x="791718" y="0"/>
                  </a:lnTo>
                  <a:lnTo>
                    <a:pt x="742188" y="0"/>
                  </a:lnTo>
                  <a:lnTo>
                    <a:pt x="742188" y="25907"/>
                  </a:lnTo>
                  <a:close/>
                </a:path>
                <a:path w="1122045" h="26035">
                  <a:moveTo>
                    <a:pt x="659892" y="25907"/>
                  </a:moveTo>
                  <a:lnTo>
                    <a:pt x="709422" y="25907"/>
                  </a:lnTo>
                  <a:lnTo>
                    <a:pt x="709422" y="0"/>
                  </a:lnTo>
                  <a:lnTo>
                    <a:pt x="659892" y="0"/>
                  </a:lnTo>
                  <a:lnTo>
                    <a:pt x="659892" y="25907"/>
                  </a:lnTo>
                  <a:close/>
                </a:path>
                <a:path w="1122045" h="26035">
                  <a:moveTo>
                    <a:pt x="577723" y="25907"/>
                  </a:moveTo>
                  <a:lnTo>
                    <a:pt x="627253" y="25907"/>
                  </a:lnTo>
                  <a:lnTo>
                    <a:pt x="627253" y="0"/>
                  </a:lnTo>
                  <a:lnTo>
                    <a:pt x="577723" y="0"/>
                  </a:lnTo>
                  <a:lnTo>
                    <a:pt x="577723" y="25907"/>
                  </a:lnTo>
                  <a:close/>
                </a:path>
                <a:path w="1122045" h="26035">
                  <a:moveTo>
                    <a:pt x="494411" y="25907"/>
                  </a:moveTo>
                  <a:lnTo>
                    <a:pt x="543941" y="25907"/>
                  </a:lnTo>
                  <a:lnTo>
                    <a:pt x="543941" y="0"/>
                  </a:lnTo>
                  <a:lnTo>
                    <a:pt x="494411" y="0"/>
                  </a:lnTo>
                  <a:lnTo>
                    <a:pt x="494411" y="25907"/>
                  </a:lnTo>
                  <a:close/>
                </a:path>
                <a:path w="1122045" h="26035">
                  <a:moveTo>
                    <a:pt x="412115" y="25907"/>
                  </a:moveTo>
                  <a:lnTo>
                    <a:pt x="461772" y="25907"/>
                  </a:lnTo>
                  <a:lnTo>
                    <a:pt x="461772" y="0"/>
                  </a:lnTo>
                  <a:lnTo>
                    <a:pt x="412115" y="0"/>
                  </a:lnTo>
                  <a:lnTo>
                    <a:pt x="412115" y="25907"/>
                  </a:lnTo>
                  <a:close/>
                </a:path>
                <a:path w="1122045" h="26035">
                  <a:moveTo>
                    <a:pt x="329946" y="25907"/>
                  </a:moveTo>
                  <a:lnTo>
                    <a:pt x="379475" y="25907"/>
                  </a:lnTo>
                  <a:lnTo>
                    <a:pt x="379475" y="0"/>
                  </a:lnTo>
                  <a:lnTo>
                    <a:pt x="329946" y="0"/>
                  </a:lnTo>
                  <a:lnTo>
                    <a:pt x="329946" y="25907"/>
                  </a:lnTo>
                  <a:close/>
                </a:path>
                <a:path w="1122045" h="26035">
                  <a:moveTo>
                    <a:pt x="246634" y="25907"/>
                  </a:moveTo>
                  <a:lnTo>
                    <a:pt x="296164" y="25907"/>
                  </a:lnTo>
                  <a:lnTo>
                    <a:pt x="296164" y="0"/>
                  </a:lnTo>
                  <a:lnTo>
                    <a:pt x="246634" y="0"/>
                  </a:lnTo>
                  <a:lnTo>
                    <a:pt x="246634" y="25907"/>
                  </a:lnTo>
                  <a:close/>
                </a:path>
                <a:path w="1122045" h="26035">
                  <a:moveTo>
                    <a:pt x="164465" y="25907"/>
                  </a:moveTo>
                  <a:lnTo>
                    <a:pt x="213995" y="25907"/>
                  </a:lnTo>
                  <a:lnTo>
                    <a:pt x="213995" y="0"/>
                  </a:lnTo>
                  <a:lnTo>
                    <a:pt x="164465" y="0"/>
                  </a:lnTo>
                  <a:lnTo>
                    <a:pt x="164465" y="25907"/>
                  </a:lnTo>
                  <a:close/>
                </a:path>
                <a:path w="1122045" h="26035">
                  <a:moveTo>
                    <a:pt x="82169" y="25907"/>
                  </a:moveTo>
                  <a:lnTo>
                    <a:pt x="131699" y="25907"/>
                  </a:lnTo>
                  <a:lnTo>
                    <a:pt x="131699" y="0"/>
                  </a:lnTo>
                  <a:lnTo>
                    <a:pt x="82169" y="0"/>
                  </a:lnTo>
                  <a:lnTo>
                    <a:pt x="82169" y="25907"/>
                  </a:lnTo>
                  <a:close/>
                </a:path>
                <a:path w="1122045" h="26035">
                  <a:moveTo>
                    <a:pt x="0" y="25907"/>
                  </a:moveTo>
                  <a:lnTo>
                    <a:pt x="49530" y="25907"/>
                  </a:lnTo>
                  <a:lnTo>
                    <a:pt x="49530" y="0"/>
                  </a:lnTo>
                  <a:lnTo>
                    <a:pt x="0" y="0"/>
                  </a:lnTo>
                  <a:lnTo>
                    <a:pt x="0" y="25907"/>
                  </a:lnTo>
                  <a:close/>
                </a:path>
              </a:pathLst>
            </a:custGeom>
            <a:ln w="9525">
              <a:solidFill>
                <a:srgbClr val="D5DCE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860791" y="5117591"/>
              <a:ext cx="70485" cy="71755"/>
            </a:xfrm>
            <a:custGeom>
              <a:avLst/>
              <a:gdLst/>
              <a:ahLst/>
              <a:cxnLst/>
              <a:rect l="l" t="t" r="r" b="b"/>
              <a:pathLst>
                <a:path w="70484" h="71754">
                  <a:moveTo>
                    <a:pt x="35051" y="0"/>
                  </a:moveTo>
                  <a:lnTo>
                    <a:pt x="21431" y="2809"/>
                  </a:lnTo>
                  <a:lnTo>
                    <a:pt x="10286" y="10477"/>
                  </a:lnTo>
                  <a:lnTo>
                    <a:pt x="2762" y="21859"/>
                  </a:lnTo>
                  <a:lnTo>
                    <a:pt x="0" y="35813"/>
                  </a:lnTo>
                  <a:lnTo>
                    <a:pt x="2762" y="49768"/>
                  </a:lnTo>
                  <a:lnTo>
                    <a:pt x="10286" y="61150"/>
                  </a:lnTo>
                  <a:lnTo>
                    <a:pt x="21431" y="68818"/>
                  </a:lnTo>
                  <a:lnTo>
                    <a:pt x="35051" y="71627"/>
                  </a:lnTo>
                  <a:lnTo>
                    <a:pt x="48672" y="68818"/>
                  </a:lnTo>
                  <a:lnTo>
                    <a:pt x="59817" y="61150"/>
                  </a:lnTo>
                  <a:lnTo>
                    <a:pt x="67341" y="49768"/>
                  </a:lnTo>
                  <a:lnTo>
                    <a:pt x="70103" y="35813"/>
                  </a:lnTo>
                  <a:lnTo>
                    <a:pt x="67341" y="21859"/>
                  </a:lnTo>
                  <a:lnTo>
                    <a:pt x="59817" y="10477"/>
                  </a:lnTo>
                  <a:lnTo>
                    <a:pt x="48672" y="2809"/>
                  </a:lnTo>
                  <a:lnTo>
                    <a:pt x="35051" y="0"/>
                  </a:lnTo>
                  <a:close/>
                </a:path>
              </a:pathLst>
            </a:custGeom>
            <a:solidFill>
              <a:srgbClr val="D5DC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860791" y="5117591"/>
              <a:ext cx="70485" cy="71755"/>
            </a:xfrm>
            <a:custGeom>
              <a:avLst/>
              <a:gdLst/>
              <a:ahLst/>
              <a:cxnLst/>
              <a:rect l="l" t="t" r="r" b="b"/>
              <a:pathLst>
                <a:path w="70484" h="71754">
                  <a:moveTo>
                    <a:pt x="0" y="35813"/>
                  </a:moveTo>
                  <a:lnTo>
                    <a:pt x="2762" y="21859"/>
                  </a:lnTo>
                  <a:lnTo>
                    <a:pt x="10286" y="10477"/>
                  </a:lnTo>
                  <a:lnTo>
                    <a:pt x="21431" y="2809"/>
                  </a:lnTo>
                  <a:lnTo>
                    <a:pt x="35051" y="0"/>
                  </a:lnTo>
                  <a:lnTo>
                    <a:pt x="48672" y="2809"/>
                  </a:lnTo>
                  <a:lnTo>
                    <a:pt x="59817" y="10477"/>
                  </a:lnTo>
                  <a:lnTo>
                    <a:pt x="67341" y="21859"/>
                  </a:lnTo>
                  <a:lnTo>
                    <a:pt x="70103" y="35813"/>
                  </a:lnTo>
                  <a:lnTo>
                    <a:pt x="67341" y="49768"/>
                  </a:lnTo>
                  <a:lnTo>
                    <a:pt x="59817" y="61150"/>
                  </a:lnTo>
                  <a:lnTo>
                    <a:pt x="48672" y="68818"/>
                  </a:lnTo>
                  <a:lnTo>
                    <a:pt x="35051" y="71627"/>
                  </a:lnTo>
                  <a:lnTo>
                    <a:pt x="21431" y="68818"/>
                  </a:lnTo>
                  <a:lnTo>
                    <a:pt x="10286" y="61150"/>
                  </a:lnTo>
                  <a:lnTo>
                    <a:pt x="2762" y="49768"/>
                  </a:lnTo>
                  <a:lnTo>
                    <a:pt x="0" y="35813"/>
                  </a:lnTo>
                  <a:close/>
                </a:path>
              </a:pathLst>
            </a:custGeom>
            <a:ln w="9525">
              <a:solidFill>
                <a:srgbClr val="D5DCE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/>
          <p:nvPr/>
        </p:nvSpPr>
        <p:spPr>
          <a:xfrm>
            <a:off x="1172888" y="759455"/>
            <a:ext cx="273050" cy="545465"/>
          </a:xfrm>
          <a:custGeom>
            <a:avLst/>
            <a:gdLst/>
            <a:ahLst/>
            <a:cxnLst/>
            <a:rect l="l" t="t" r="r" b="b"/>
            <a:pathLst>
              <a:path w="273050" h="545465">
                <a:moveTo>
                  <a:pt x="233961" y="0"/>
                </a:moveTo>
                <a:lnTo>
                  <a:pt x="38993" y="0"/>
                </a:lnTo>
                <a:lnTo>
                  <a:pt x="3076" y="23823"/>
                </a:lnTo>
                <a:lnTo>
                  <a:pt x="0" y="38945"/>
                </a:lnTo>
                <a:lnTo>
                  <a:pt x="0" y="506290"/>
                </a:lnTo>
                <a:lnTo>
                  <a:pt x="23853" y="542163"/>
                </a:lnTo>
                <a:lnTo>
                  <a:pt x="233961" y="545236"/>
                </a:lnTo>
                <a:lnTo>
                  <a:pt x="249102" y="542163"/>
                </a:lnTo>
                <a:lnTo>
                  <a:pt x="261500" y="533796"/>
                </a:lnTo>
                <a:lnTo>
                  <a:pt x="269878" y="521412"/>
                </a:lnTo>
                <a:lnTo>
                  <a:pt x="272955" y="506290"/>
                </a:lnTo>
                <a:lnTo>
                  <a:pt x="272955" y="486818"/>
                </a:lnTo>
                <a:lnTo>
                  <a:pt x="136478" y="486818"/>
                </a:lnTo>
                <a:lnTo>
                  <a:pt x="124917" y="484581"/>
                </a:lnTo>
                <a:lnTo>
                  <a:pt x="115641" y="478420"/>
                </a:lnTo>
                <a:lnTo>
                  <a:pt x="109472" y="469155"/>
                </a:lnTo>
                <a:lnTo>
                  <a:pt x="107233" y="457608"/>
                </a:lnTo>
                <a:lnTo>
                  <a:pt x="109472" y="446062"/>
                </a:lnTo>
                <a:lnTo>
                  <a:pt x="115641" y="436797"/>
                </a:lnTo>
                <a:lnTo>
                  <a:pt x="124917" y="430636"/>
                </a:lnTo>
                <a:lnTo>
                  <a:pt x="136478" y="428399"/>
                </a:lnTo>
                <a:lnTo>
                  <a:pt x="272955" y="428400"/>
                </a:lnTo>
                <a:lnTo>
                  <a:pt x="272955" y="194727"/>
                </a:lnTo>
                <a:lnTo>
                  <a:pt x="38993" y="194727"/>
                </a:lnTo>
                <a:lnTo>
                  <a:pt x="38993" y="136309"/>
                </a:lnTo>
                <a:lnTo>
                  <a:pt x="272955" y="136309"/>
                </a:lnTo>
                <a:lnTo>
                  <a:pt x="272955" y="97363"/>
                </a:lnTo>
                <a:lnTo>
                  <a:pt x="38993" y="97363"/>
                </a:lnTo>
                <a:lnTo>
                  <a:pt x="38993" y="38945"/>
                </a:lnTo>
                <a:lnTo>
                  <a:pt x="272955" y="38945"/>
                </a:lnTo>
                <a:lnTo>
                  <a:pt x="269878" y="23823"/>
                </a:lnTo>
                <a:lnTo>
                  <a:pt x="261500" y="11440"/>
                </a:lnTo>
                <a:lnTo>
                  <a:pt x="249102" y="3073"/>
                </a:lnTo>
                <a:lnTo>
                  <a:pt x="233961" y="0"/>
                </a:lnTo>
                <a:close/>
              </a:path>
              <a:path w="273050" h="545465">
                <a:moveTo>
                  <a:pt x="272955" y="428400"/>
                </a:moveTo>
                <a:lnTo>
                  <a:pt x="136478" y="428399"/>
                </a:lnTo>
                <a:lnTo>
                  <a:pt x="148039" y="430636"/>
                </a:lnTo>
                <a:lnTo>
                  <a:pt x="157315" y="436797"/>
                </a:lnTo>
                <a:lnTo>
                  <a:pt x="163484" y="446062"/>
                </a:lnTo>
                <a:lnTo>
                  <a:pt x="165723" y="457609"/>
                </a:lnTo>
                <a:lnTo>
                  <a:pt x="163484" y="469155"/>
                </a:lnTo>
                <a:lnTo>
                  <a:pt x="157315" y="478420"/>
                </a:lnTo>
                <a:lnTo>
                  <a:pt x="148039" y="484581"/>
                </a:lnTo>
                <a:lnTo>
                  <a:pt x="136478" y="486818"/>
                </a:lnTo>
                <a:lnTo>
                  <a:pt x="272955" y="486818"/>
                </a:lnTo>
                <a:lnTo>
                  <a:pt x="272955" y="428400"/>
                </a:lnTo>
                <a:close/>
              </a:path>
              <a:path w="273050" h="545465">
                <a:moveTo>
                  <a:pt x="272955" y="136309"/>
                </a:moveTo>
                <a:lnTo>
                  <a:pt x="233961" y="136309"/>
                </a:lnTo>
                <a:lnTo>
                  <a:pt x="233961" y="194727"/>
                </a:lnTo>
                <a:lnTo>
                  <a:pt x="272955" y="194727"/>
                </a:lnTo>
                <a:lnTo>
                  <a:pt x="272955" y="136309"/>
                </a:lnTo>
                <a:close/>
              </a:path>
              <a:path w="273050" h="545465">
                <a:moveTo>
                  <a:pt x="272955" y="38945"/>
                </a:moveTo>
                <a:lnTo>
                  <a:pt x="233961" y="38945"/>
                </a:lnTo>
                <a:lnTo>
                  <a:pt x="233961" y="97363"/>
                </a:lnTo>
                <a:lnTo>
                  <a:pt x="272955" y="97363"/>
                </a:lnTo>
                <a:lnTo>
                  <a:pt x="272955" y="38945"/>
                </a:lnTo>
                <a:close/>
              </a:path>
            </a:pathLst>
          </a:custGeom>
          <a:solidFill>
            <a:srgbClr val="EE52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98348" rIns="0" bIns="0" rtlCol="0">
            <a:spAutoFit/>
          </a:bodyPr>
          <a:lstStyle/>
          <a:p>
            <a:pPr marL="705485">
              <a:lnSpc>
                <a:spcPct val="100000"/>
              </a:lnSpc>
              <a:spcBef>
                <a:spcPts val="100"/>
              </a:spcBef>
            </a:pPr>
            <a:r>
              <a:rPr sz="3600" spc="-10" dirty="0">
                <a:latin typeface="Calibri"/>
                <a:cs typeface="Calibri"/>
              </a:rPr>
              <a:t>All-</a:t>
            </a:r>
            <a:r>
              <a:rPr sz="3600" dirty="0">
                <a:latin typeface="Calibri"/>
                <a:cs typeface="Calibri"/>
              </a:rPr>
              <a:t>in-</a:t>
            </a:r>
            <a:r>
              <a:rPr sz="3600" spc="-25" dirty="0">
                <a:latin typeface="Calibri"/>
                <a:cs typeface="Calibri"/>
              </a:rPr>
              <a:t>One</a:t>
            </a:r>
            <a:endParaRPr sz="360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8450446" y="6193402"/>
            <a:ext cx="495934" cy="495934"/>
            <a:chOff x="8450446" y="6193402"/>
            <a:chExt cx="495934" cy="495934"/>
          </a:xfrm>
        </p:grpSpPr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50446" y="6193402"/>
              <a:ext cx="495591" cy="495591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500872" y="6224015"/>
              <a:ext cx="399287" cy="400812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602021" y="6318957"/>
              <a:ext cx="197898" cy="233342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8980678" y="6259779"/>
            <a:ext cx="215074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dirty="0">
                <a:solidFill>
                  <a:srgbClr val="44536A"/>
                </a:solidFill>
                <a:latin typeface="Roboto Bk"/>
                <a:cs typeface="Roboto Bk"/>
              </a:rPr>
              <a:t>Containerized</a:t>
            </a:r>
            <a:r>
              <a:rPr sz="1600" b="1" spc="90" dirty="0">
                <a:solidFill>
                  <a:srgbClr val="44536A"/>
                </a:solidFill>
                <a:latin typeface="Roboto Bk"/>
                <a:cs typeface="Roboto Bk"/>
              </a:rPr>
              <a:t> </a:t>
            </a:r>
            <a:r>
              <a:rPr sz="1600" b="1" spc="-10" dirty="0">
                <a:solidFill>
                  <a:srgbClr val="44536A"/>
                </a:solidFill>
                <a:latin typeface="Roboto Bk"/>
                <a:cs typeface="Roboto Bk"/>
              </a:rPr>
              <a:t>(Docker)</a:t>
            </a:r>
            <a:endParaRPr sz="1600">
              <a:latin typeface="Roboto Bk"/>
              <a:cs typeface="Roboto Bk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4018788" y="1852993"/>
            <a:ext cx="1696720" cy="3780154"/>
            <a:chOff x="4018788" y="1852993"/>
            <a:chExt cx="1696720" cy="3780154"/>
          </a:xfrm>
        </p:grpSpPr>
        <p:sp>
          <p:nvSpPr>
            <p:cNvPr id="15" name="object 15"/>
            <p:cNvSpPr/>
            <p:nvPr/>
          </p:nvSpPr>
          <p:spPr>
            <a:xfrm>
              <a:off x="4398264" y="1857755"/>
              <a:ext cx="1312545" cy="3770629"/>
            </a:xfrm>
            <a:custGeom>
              <a:avLst/>
              <a:gdLst/>
              <a:ahLst/>
              <a:cxnLst/>
              <a:rect l="l" t="t" r="r" b="b"/>
              <a:pathLst>
                <a:path w="1312545" h="3770629">
                  <a:moveTo>
                    <a:pt x="1281176" y="9906"/>
                  </a:moveTo>
                  <a:lnTo>
                    <a:pt x="1274952" y="27940"/>
                  </a:lnTo>
                  <a:lnTo>
                    <a:pt x="1282656" y="30156"/>
                  </a:lnTo>
                  <a:lnTo>
                    <a:pt x="1290192" y="32051"/>
                  </a:lnTo>
                  <a:lnTo>
                    <a:pt x="1297348" y="33922"/>
                  </a:lnTo>
                  <a:lnTo>
                    <a:pt x="1303909" y="36068"/>
                  </a:lnTo>
                  <a:lnTo>
                    <a:pt x="1312164" y="16383"/>
                  </a:lnTo>
                  <a:lnTo>
                    <a:pt x="1304428" y="14906"/>
                  </a:lnTo>
                  <a:lnTo>
                    <a:pt x="1288911" y="11382"/>
                  </a:lnTo>
                  <a:lnTo>
                    <a:pt x="1281176" y="9906"/>
                  </a:lnTo>
                  <a:close/>
                </a:path>
                <a:path w="1312545" h="3770629">
                  <a:moveTo>
                    <a:pt x="1196466" y="0"/>
                  </a:moveTo>
                  <a:lnTo>
                    <a:pt x="1196466" y="19685"/>
                  </a:lnTo>
                  <a:lnTo>
                    <a:pt x="1208817" y="19968"/>
                  </a:lnTo>
                  <a:lnTo>
                    <a:pt x="1220977" y="20716"/>
                  </a:lnTo>
                  <a:lnTo>
                    <a:pt x="1232757" y="21774"/>
                  </a:lnTo>
                  <a:lnTo>
                    <a:pt x="1243964" y="22987"/>
                  </a:lnTo>
                  <a:lnTo>
                    <a:pt x="1248156" y="4953"/>
                  </a:lnTo>
                  <a:lnTo>
                    <a:pt x="1235668" y="2786"/>
                  </a:lnTo>
                  <a:lnTo>
                    <a:pt x="1223025" y="1238"/>
                  </a:lnTo>
                  <a:lnTo>
                    <a:pt x="1210026" y="309"/>
                  </a:lnTo>
                  <a:lnTo>
                    <a:pt x="1196466" y="0"/>
                  </a:lnTo>
                  <a:close/>
                </a:path>
                <a:path w="1312545" h="3770629">
                  <a:moveTo>
                    <a:pt x="1163320" y="0"/>
                  </a:moveTo>
                  <a:lnTo>
                    <a:pt x="1113789" y="0"/>
                  </a:lnTo>
                  <a:lnTo>
                    <a:pt x="1113789" y="19685"/>
                  </a:lnTo>
                  <a:lnTo>
                    <a:pt x="1163320" y="19685"/>
                  </a:lnTo>
                  <a:lnTo>
                    <a:pt x="1163320" y="0"/>
                  </a:lnTo>
                  <a:close/>
                </a:path>
                <a:path w="1312545" h="3770629">
                  <a:moveTo>
                    <a:pt x="1080770" y="0"/>
                  </a:moveTo>
                  <a:lnTo>
                    <a:pt x="1031113" y="0"/>
                  </a:lnTo>
                  <a:lnTo>
                    <a:pt x="1031113" y="19685"/>
                  </a:lnTo>
                  <a:lnTo>
                    <a:pt x="1080770" y="19685"/>
                  </a:lnTo>
                  <a:lnTo>
                    <a:pt x="1080770" y="0"/>
                  </a:lnTo>
                  <a:close/>
                </a:path>
                <a:path w="1312545" h="3770629">
                  <a:moveTo>
                    <a:pt x="998093" y="0"/>
                  </a:moveTo>
                  <a:lnTo>
                    <a:pt x="948436" y="0"/>
                  </a:lnTo>
                  <a:lnTo>
                    <a:pt x="948436" y="19685"/>
                  </a:lnTo>
                  <a:lnTo>
                    <a:pt x="998093" y="19685"/>
                  </a:lnTo>
                  <a:lnTo>
                    <a:pt x="998093" y="0"/>
                  </a:lnTo>
                  <a:close/>
                </a:path>
                <a:path w="1312545" h="3770629">
                  <a:moveTo>
                    <a:pt x="915415" y="0"/>
                  </a:moveTo>
                  <a:lnTo>
                    <a:pt x="865759" y="0"/>
                  </a:lnTo>
                  <a:lnTo>
                    <a:pt x="865759" y="19685"/>
                  </a:lnTo>
                  <a:lnTo>
                    <a:pt x="915415" y="19685"/>
                  </a:lnTo>
                  <a:lnTo>
                    <a:pt x="915415" y="0"/>
                  </a:lnTo>
                  <a:close/>
                </a:path>
                <a:path w="1312545" h="3770629">
                  <a:moveTo>
                    <a:pt x="832738" y="0"/>
                  </a:moveTo>
                  <a:lnTo>
                    <a:pt x="783209" y="0"/>
                  </a:lnTo>
                  <a:lnTo>
                    <a:pt x="783209" y="19685"/>
                  </a:lnTo>
                  <a:lnTo>
                    <a:pt x="832738" y="19685"/>
                  </a:lnTo>
                  <a:lnTo>
                    <a:pt x="832738" y="0"/>
                  </a:lnTo>
                  <a:close/>
                </a:path>
                <a:path w="1312545" h="3770629">
                  <a:moveTo>
                    <a:pt x="750062" y="0"/>
                  </a:moveTo>
                  <a:lnTo>
                    <a:pt x="700532" y="0"/>
                  </a:lnTo>
                  <a:lnTo>
                    <a:pt x="700532" y="19685"/>
                  </a:lnTo>
                  <a:lnTo>
                    <a:pt x="750062" y="19685"/>
                  </a:lnTo>
                  <a:lnTo>
                    <a:pt x="750062" y="0"/>
                  </a:lnTo>
                  <a:close/>
                </a:path>
                <a:path w="1312545" h="3770629">
                  <a:moveTo>
                    <a:pt x="667385" y="0"/>
                  </a:moveTo>
                  <a:lnTo>
                    <a:pt x="617855" y="0"/>
                  </a:lnTo>
                  <a:lnTo>
                    <a:pt x="617855" y="19685"/>
                  </a:lnTo>
                  <a:lnTo>
                    <a:pt x="667385" y="19685"/>
                  </a:lnTo>
                  <a:lnTo>
                    <a:pt x="667385" y="0"/>
                  </a:lnTo>
                  <a:close/>
                </a:path>
                <a:path w="1312545" h="3770629">
                  <a:moveTo>
                    <a:pt x="584835" y="0"/>
                  </a:moveTo>
                  <a:lnTo>
                    <a:pt x="535177" y="0"/>
                  </a:lnTo>
                  <a:lnTo>
                    <a:pt x="535177" y="19685"/>
                  </a:lnTo>
                  <a:lnTo>
                    <a:pt x="584835" y="19685"/>
                  </a:lnTo>
                  <a:lnTo>
                    <a:pt x="584835" y="0"/>
                  </a:lnTo>
                  <a:close/>
                </a:path>
                <a:path w="1312545" h="3770629">
                  <a:moveTo>
                    <a:pt x="502158" y="0"/>
                  </a:moveTo>
                  <a:lnTo>
                    <a:pt x="452500" y="0"/>
                  </a:lnTo>
                  <a:lnTo>
                    <a:pt x="452500" y="19685"/>
                  </a:lnTo>
                  <a:lnTo>
                    <a:pt x="502158" y="19685"/>
                  </a:lnTo>
                  <a:lnTo>
                    <a:pt x="502158" y="0"/>
                  </a:lnTo>
                  <a:close/>
                </a:path>
                <a:path w="1312545" h="3770629">
                  <a:moveTo>
                    <a:pt x="419481" y="0"/>
                  </a:moveTo>
                  <a:lnTo>
                    <a:pt x="369824" y="0"/>
                  </a:lnTo>
                  <a:lnTo>
                    <a:pt x="371983" y="19685"/>
                  </a:lnTo>
                  <a:lnTo>
                    <a:pt x="419481" y="19685"/>
                  </a:lnTo>
                  <a:lnTo>
                    <a:pt x="419481" y="0"/>
                  </a:lnTo>
                  <a:close/>
                </a:path>
                <a:path w="1312545" h="3770629">
                  <a:moveTo>
                    <a:pt x="334772" y="3302"/>
                  </a:moveTo>
                  <a:lnTo>
                    <a:pt x="322387" y="4824"/>
                  </a:lnTo>
                  <a:lnTo>
                    <a:pt x="309991" y="6810"/>
                  </a:lnTo>
                  <a:lnTo>
                    <a:pt x="297570" y="9106"/>
                  </a:lnTo>
                  <a:lnTo>
                    <a:pt x="285114" y="11557"/>
                  </a:lnTo>
                  <a:lnTo>
                    <a:pt x="291338" y="31242"/>
                  </a:lnTo>
                  <a:lnTo>
                    <a:pt x="315087" y="26495"/>
                  </a:lnTo>
                  <a:lnTo>
                    <a:pt x="326771" y="24509"/>
                  </a:lnTo>
                  <a:lnTo>
                    <a:pt x="338836" y="22987"/>
                  </a:lnTo>
                  <a:lnTo>
                    <a:pt x="334772" y="3302"/>
                  </a:lnTo>
                  <a:close/>
                </a:path>
                <a:path w="1312545" h="3770629">
                  <a:moveTo>
                    <a:pt x="254126" y="19685"/>
                  </a:moveTo>
                  <a:lnTo>
                    <a:pt x="241776" y="23681"/>
                  </a:lnTo>
                  <a:lnTo>
                    <a:pt x="229615" y="28130"/>
                  </a:lnTo>
                  <a:lnTo>
                    <a:pt x="217836" y="32865"/>
                  </a:lnTo>
                  <a:lnTo>
                    <a:pt x="206628" y="37719"/>
                  </a:lnTo>
                  <a:lnTo>
                    <a:pt x="219075" y="54229"/>
                  </a:lnTo>
                  <a:lnTo>
                    <a:pt x="228717" y="50282"/>
                  </a:lnTo>
                  <a:lnTo>
                    <a:pt x="239156" y="46180"/>
                  </a:lnTo>
                  <a:lnTo>
                    <a:pt x="250382" y="42388"/>
                  </a:lnTo>
                  <a:lnTo>
                    <a:pt x="262382" y="39370"/>
                  </a:lnTo>
                  <a:lnTo>
                    <a:pt x="254126" y="19685"/>
                  </a:lnTo>
                  <a:close/>
                </a:path>
                <a:path w="1312545" h="3770629">
                  <a:moveTo>
                    <a:pt x="177673" y="50927"/>
                  </a:moveTo>
                  <a:lnTo>
                    <a:pt x="166866" y="57044"/>
                  </a:lnTo>
                  <a:lnTo>
                    <a:pt x="156273" y="63198"/>
                  </a:lnTo>
                  <a:lnTo>
                    <a:pt x="146061" y="69375"/>
                  </a:lnTo>
                  <a:lnTo>
                    <a:pt x="136398" y="75565"/>
                  </a:lnTo>
                  <a:lnTo>
                    <a:pt x="152908" y="90297"/>
                  </a:lnTo>
                  <a:lnTo>
                    <a:pt x="162222" y="84204"/>
                  </a:lnTo>
                  <a:lnTo>
                    <a:pt x="171513" y="78232"/>
                  </a:lnTo>
                  <a:lnTo>
                    <a:pt x="180804" y="72544"/>
                  </a:lnTo>
                  <a:lnTo>
                    <a:pt x="190119" y="67310"/>
                  </a:lnTo>
                  <a:lnTo>
                    <a:pt x="177673" y="50927"/>
                  </a:lnTo>
                  <a:close/>
                </a:path>
                <a:path w="1312545" h="3770629">
                  <a:moveTo>
                    <a:pt x="111633" y="93599"/>
                  </a:moveTo>
                  <a:lnTo>
                    <a:pt x="102667" y="101034"/>
                  </a:lnTo>
                  <a:lnTo>
                    <a:pt x="94297" y="108600"/>
                  </a:lnTo>
                  <a:lnTo>
                    <a:pt x="86308" y="116476"/>
                  </a:lnTo>
                  <a:lnTo>
                    <a:pt x="78486" y="124841"/>
                  </a:lnTo>
                  <a:lnTo>
                    <a:pt x="97155" y="136271"/>
                  </a:lnTo>
                  <a:lnTo>
                    <a:pt x="104903" y="128940"/>
                  </a:lnTo>
                  <a:lnTo>
                    <a:pt x="112855" y="121729"/>
                  </a:lnTo>
                  <a:lnTo>
                    <a:pt x="121211" y="114804"/>
                  </a:lnTo>
                  <a:lnTo>
                    <a:pt x="130175" y="108331"/>
                  </a:lnTo>
                  <a:lnTo>
                    <a:pt x="111633" y="93599"/>
                  </a:lnTo>
                  <a:close/>
                </a:path>
                <a:path w="1312545" h="3770629">
                  <a:moveTo>
                    <a:pt x="59944" y="147828"/>
                  </a:moveTo>
                  <a:lnTo>
                    <a:pt x="52538" y="156446"/>
                  </a:lnTo>
                  <a:lnTo>
                    <a:pt x="45942" y="165242"/>
                  </a:lnTo>
                  <a:lnTo>
                    <a:pt x="40155" y="174349"/>
                  </a:lnTo>
                  <a:lnTo>
                    <a:pt x="35178" y="183896"/>
                  </a:lnTo>
                  <a:lnTo>
                    <a:pt x="57912" y="190500"/>
                  </a:lnTo>
                  <a:lnTo>
                    <a:pt x="62857" y="182110"/>
                  </a:lnTo>
                  <a:lnTo>
                    <a:pt x="68421" y="174053"/>
                  </a:lnTo>
                  <a:lnTo>
                    <a:pt x="80645" y="157607"/>
                  </a:lnTo>
                  <a:lnTo>
                    <a:pt x="59944" y="147828"/>
                  </a:lnTo>
                  <a:close/>
                </a:path>
                <a:path w="1312545" h="3770629">
                  <a:moveTo>
                    <a:pt x="22733" y="208534"/>
                  </a:moveTo>
                  <a:lnTo>
                    <a:pt x="18434" y="218418"/>
                  </a:lnTo>
                  <a:lnTo>
                    <a:pt x="14732" y="228266"/>
                  </a:lnTo>
                  <a:lnTo>
                    <a:pt x="11410" y="238091"/>
                  </a:lnTo>
                  <a:lnTo>
                    <a:pt x="8255" y="247904"/>
                  </a:lnTo>
                  <a:lnTo>
                    <a:pt x="33020" y="251206"/>
                  </a:lnTo>
                  <a:lnTo>
                    <a:pt x="35286" y="242355"/>
                  </a:lnTo>
                  <a:lnTo>
                    <a:pt x="38480" y="233172"/>
                  </a:lnTo>
                  <a:lnTo>
                    <a:pt x="42056" y="223988"/>
                  </a:lnTo>
                  <a:lnTo>
                    <a:pt x="45465" y="215138"/>
                  </a:lnTo>
                  <a:lnTo>
                    <a:pt x="22733" y="208534"/>
                  </a:lnTo>
                  <a:close/>
                </a:path>
                <a:path w="1312545" h="3770629">
                  <a:moveTo>
                    <a:pt x="2032" y="274193"/>
                  </a:moveTo>
                  <a:lnTo>
                    <a:pt x="857" y="284079"/>
                  </a:lnTo>
                  <a:lnTo>
                    <a:pt x="253" y="293941"/>
                  </a:lnTo>
                  <a:lnTo>
                    <a:pt x="31" y="303803"/>
                  </a:lnTo>
                  <a:lnTo>
                    <a:pt x="0" y="315341"/>
                  </a:lnTo>
                  <a:lnTo>
                    <a:pt x="24764" y="315341"/>
                  </a:lnTo>
                  <a:lnTo>
                    <a:pt x="24805" y="303803"/>
                  </a:lnTo>
                  <a:lnTo>
                    <a:pt x="25034" y="294767"/>
                  </a:lnTo>
                  <a:lnTo>
                    <a:pt x="25675" y="285472"/>
                  </a:lnTo>
                  <a:lnTo>
                    <a:pt x="26924" y="275844"/>
                  </a:lnTo>
                  <a:lnTo>
                    <a:pt x="2032" y="274193"/>
                  </a:lnTo>
                  <a:close/>
                </a:path>
                <a:path w="1312545" h="3770629">
                  <a:moveTo>
                    <a:pt x="24764" y="341630"/>
                  </a:moveTo>
                  <a:lnTo>
                    <a:pt x="0" y="341630"/>
                  </a:lnTo>
                  <a:lnTo>
                    <a:pt x="0" y="381000"/>
                  </a:lnTo>
                  <a:lnTo>
                    <a:pt x="24764" y="381000"/>
                  </a:lnTo>
                  <a:lnTo>
                    <a:pt x="24764" y="341630"/>
                  </a:lnTo>
                  <a:close/>
                </a:path>
                <a:path w="1312545" h="3770629">
                  <a:moveTo>
                    <a:pt x="24764" y="407289"/>
                  </a:moveTo>
                  <a:lnTo>
                    <a:pt x="0" y="407289"/>
                  </a:lnTo>
                  <a:lnTo>
                    <a:pt x="0" y="446659"/>
                  </a:lnTo>
                  <a:lnTo>
                    <a:pt x="24764" y="446659"/>
                  </a:lnTo>
                  <a:lnTo>
                    <a:pt x="24764" y="407289"/>
                  </a:lnTo>
                  <a:close/>
                </a:path>
                <a:path w="1312545" h="3770629">
                  <a:moveTo>
                    <a:pt x="24764" y="472948"/>
                  </a:moveTo>
                  <a:lnTo>
                    <a:pt x="0" y="472948"/>
                  </a:lnTo>
                  <a:lnTo>
                    <a:pt x="0" y="512318"/>
                  </a:lnTo>
                  <a:lnTo>
                    <a:pt x="24764" y="512318"/>
                  </a:lnTo>
                  <a:lnTo>
                    <a:pt x="24764" y="472948"/>
                  </a:lnTo>
                  <a:close/>
                </a:path>
                <a:path w="1312545" h="3770629">
                  <a:moveTo>
                    <a:pt x="24764" y="538607"/>
                  </a:moveTo>
                  <a:lnTo>
                    <a:pt x="0" y="538607"/>
                  </a:lnTo>
                  <a:lnTo>
                    <a:pt x="0" y="577977"/>
                  </a:lnTo>
                  <a:lnTo>
                    <a:pt x="24764" y="577977"/>
                  </a:lnTo>
                  <a:lnTo>
                    <a:pt x="24764" y="538607"/>
                  </a:lnTo>
                  <a:close/>
                </a:path>
                <a:path w="1312545" h="3770629">
                  <a:moveTo>
                    <a:pt x="24764" y="604266"/>
                  </a:moveTo>
                  <a:lnTo>
                    <a:pt x="0" y="604266"/>
                  </a:lnTo>
                  <a:lnTo>
                    <a:pt x="0" y="643763"/>
                  </a:lnTo>
                  <a:lnTo>
                    <a:pt x="24764" y="643763"/>
                  </a:lnTo>
                  <a:lnTo>
                    <a:pt x="24764" y="604266"/>
                  </a:lnTo>
                  <a:close/>
                </a:path>
                <a:path w="1312545" h="3770629">
                  <a:moveTo>
                    <a:pt x="24764" y="670052"/>
                  </a:moveTo>
                  <a:lnTo>
                    <a:pt x="0" y="670052"/>
                  </a:lnTo>
                  <a:lnTo>
                    <a:pt x="0" y="709422"/>
                  </a:lnTo>
                  <a:lnTo>
                    <a:pt x="24764" y="709422"/>
                  </a:lnTo>
                  <a:lnTo>
                    <a:pt x="24764" y="670052"/>
                  </a:lnTo>
                  <a:close/>
                </a:path>
                <a:path w="1312545" h="3770629">
                  <a:moveTo>
                    <a:pt x="24764" y="735711"/>
                  </a:moveTo>
                  <a:lnTo>
                    <a:pt x="0" y="735711"/>
                  </a:lnTo>
                  <a:lnTo>
                    <a:pt x="0" y="775081"/>
                  </a:lnTo>
                  <a:lnTo>
                    <a:pt x="24764" y="775081"/>
                  </a:lnTo>
                  <a:lnTo>
                    <a:pt x="24764" y="735711"/>
                  </a:lnTo>
                  <a:close/>
                </a:path>
                <a:path w="1312545" h="3770629">
                  <a:moveTo>
                    <a:pt x="24764" y="801370"/>
                  </a:moveTo>
                  <a:lnTo>
                    <a:pt x="0" y="801370"/>
                  </a:lnTo>
                  <a:lnTo>
                    <a:pt x="0" y="840740"/>
                  </a:lnTo>
                  <a:lnTo>
                    <a:pt x="24764" y="840740"/>
                  </a:lnTo>
                  <a:lnTo>
                    <a:pt x="24764" y="801370"/>
                  </a:lnTo>
                  <a:close/>
                </a:path>
                <a:path w="1312545" h="3770629">
                  <a:moveTo>
                    <a:pt x="24764" y="867029"/>
                  </a:moveTo>
                  <a:lnTo>
                    <a:pt x="0" y="867029"/>
                  </a:lnTo>
                  <a:lnTo>
                    <a:pt x="0" y="906526"/>
                  </a:lnTo>
                  <a:lnTo>
                    <a:pt x="24764" y="906526"/>
                  </a:lnTo>
                  <a:lnTo>
                    <a:pt x="24764" y="867029"/>
                  </a:lnTo>
                  <a:close/>
                </a:path>
                <a:path w="1312545" h="3770629">
                  <a:moveTo>
                    <a:pt x="24764" y="932688"/>
                  </a:moveTo>
                  <a:lnTo>
                    <a:pt x="0" y="932688"/>
                  </a:lnTo>
                  <a:lnTo>
                    <a:pt x="0" y="972185"/>
                  </a:lnTo>
                  <a:lnTo>
                    <a:pt x="24764" y="972185"/>
                  </a:lnTo>
                  <a:lnTo>
                    <a:pt x="24764" y="932688"/>
                  </a:lnTo>
                  <a:close/>
                </a:path>
                <a:path w="1312545" h="3770629">
                  <a:moveTo>
                    <a:pt x="24764" y="998474"/>
                  </a:moveTo>
                  <a:lnTo>
                    <a:pt x="0" y="998474"/>
                  </a:lnTo>
                  <a:lnTo>
                    <a:pt x="0" y="1037844"/>
                  </a:lnTo>
                  <a:lnTo>
                    <a:pt x="24764" y="1037844"/>
                  </a:lnTo>
                  <a:lnTo>
                    <a:pt x="24764" y="998474"/>
                  </a:lnTo>
                  <a:close/>
                </a:path>
                <a:path w="1312545" h="3770629">
                  <a:moveTo>
                    <a:pt x="24764" y="1064133"/>
                  </a:moveTo>
                  <a:lnTo>
                    <a:pt x="0" y="1064133"/>
                  </a:lnTo>
                  <a:lnTo>
                    <a:pt x="0" y="1103503"/>
                  </a:lnTo>
                  <a:lnTo>
                    <a:pt x="24764" y="1103503"/>
                  </a:lnTo>
                  <a:lnTo>
                    <a:pt x="24764" y="1064133"/>
                  </a:lnTo>
                  <a:close/>
                </a:path>
                <a:path w="1312545" h="3770629">
                  <a:moveTo>
                    <a:pt x="24764" y="1129792"/>
                  </a:moveTo>
                  <a:lnTo>
                    <a:pt x="0" y="1129792"/>
                  </a:lnTo>
                  <a:lnTo>
                    <a:pt x="0" y="1169162"/>
                  </a:lnTo>
                  <a:lnTo>
                    <a:pt x="24764" y="1169162"/>
                  </a:lnTo>
                  <a:lnTo>
                    <a:pt x="24764" y="1129792"/>
                  </a:lnTo>
                  <a:close/>
                </a:path>
                <a:path w="1312545" h="3770629">
                  <a:moveTo>
                    <a:pt x="24764" y="1195451"/>
                  </a:moveTo>
                  <a:lnTo>
                    <a:pt x="0" y="1195451"/>
                  </a:lnTo>
                  <a:lnTo>
                    <a:pt x="0" y="1234948"/>
                  </a:lnTo>
                  <a:lnTo>
                    <a:pt x="24764" y="1234948"/>
                  </a:lnTo>
                  <a:lnTo>
                    <a:pt x="24764" y="1195451"/>
                  </a:lnTo>
                  <a:close/>
                </a:path>
                <a:path w="1312545" h="3770629">
                  <a:moveTo>
                    <a:pt x="24764" y="1261110"/>
                  </a:moveTo>
                  <a:lnTo>
                    <a:pt x="0" y="1261110"/>
                  </a:lnTo>
                  <a:lnTo>
                    <a:pt x="0" y="1300607"/>
                  </a:lnTo>
                  <a:lnTo>
                    <a:pt x="24764" y="1300607"/>
                  </a:lnTo>
                  <a:lnTo>
                    <a:pt x="24764" y="1261110"/>
                  </a:lnTo>
                  <a:close/>
                </a:path>
                <a:path w="1312545" h="3770629">
                  <a:moveTo>
                    <a:pt x="24764" y="1326896"/>
                  </a:moveTo>
                  <a:lnTo>
                    <a:pt x="0" y="1326896"/>
                  </a:lnTo>
                  <a:lnTo>
                    <a:pt x="0" y="1366266"/>
                  </a:lnTo>
                  <a:lnTo>
                    <a:pt x="24764" y="1366266"/>
                  </a:lnTo>
                  <a:lnTo>
                    <a:pt x="24764" y="1326896"/>
                  </a:lnTo>
                  <a:close/>
                </a:path>
                <a:path w="1312545" h="3770629">
                  <a:moveTo>
                    <a:pt x="24764" y="1392555"/>
                  </a:moveTo>
                  <a:lnTo>
                    <a:pt x="0" y="1392555"/>
                  </a:lnTo>
                  <a:lnTo>
                    <a:pt x="0" y="1431925"/>
                  </a:lnTo>
                  <a:lnTo>
                    <a:pt x="24764" y="1431925"/>
                  </a:lnTo>
                  <a:lnTo>
                    <a:pt x="24764" y="1392555"/>
                  </a:lnTo>
                  <a:close/>
                </a:path>
                <a:path w="1312545" h="3770629">
                  <a:moveTo>
                    <a:pt x="24764" y="1458214"/>
                  </a:moveTo>
                  <a:lnTo>
                    <a:pt x="0" y="1458214"/>
                  </a:lnTo>
                  <a:lnTo>
                    <a:pt x="0" y="1497584"/>
                  </a:lnTo>
                  <a:lnTo>
                    <a:pt x="24764" y="1497584"/>
                  </a:lnTo>
                  <a:lnTo>
                    <a:pt x="24764" y="1458214"/>
                  </a:lnTo>
                  <a:close/>
                </a:path>
                <a:path w="1312545" h="3770629">
                  <a:moveTo>
                    <a:pt x="24764" y="1523873"/>
                  </a:moveTo>
                  <a:lnTo>
                    <a:pt x="0" y="1523873"/>
                  </a:lnTo>
                  <a:lnTo>
                    <a:pt x="0" y="1563370"/>
                  </a:lnTo>
                  <a:lnTo>
                    <a:pt x="24764" y="1563370"/>
                  </a:lnTo>
                  <a:lnTo>
                    <a:pt x="24764" y="1523873"/>
                  </a:lnTo>
                  <a:close/>
                </a:path>
                <a:path w="1312545" h="3770629">
                  <a:moveTo>
                    <a:pt x="24764" y="1589659"/>
                  </a:moveTo>
                  <a:lnTo>
                    <a:pt x="0" y="1589659"/>
                  </a:lnTo>
                  <a:lnTo>
                    <a:pt x="0" y="1629029"/>
                  </a:lnTo>
                  <a:lnTo>
                    <a:pt x="24764" y="1629029"/>
                  </a:lnTo>
                  <a:lnTo>
                    <a:pt x="24764" y="1589659"/>
                  </a:lnTo>
                  <a:close/>
                </a:path>
                <a:path w="1312545" h="3770629">
                  <a:moveTo>
                    <a:pt x="24764" y="1655318"/>
                  </a:moveTo>
                  <a:lnTo>
                    <a:pt x="0" y="1655318"/>
                  </a:lnTo>
                  <a:lnTo>
                    <a:pt x="0" y="1694688"/>
                  </a:lnTo>
                  <a:lnTo>
                    <a:pt x="24764" y="1694688"/>
                  </a:lnTo>
                  <a:lnTo>
                    <a:pt x="24764" y="1655318"/>
                  </a:lnTo>
                  <a:close/>
                </a:path>
                <a:path w="1312545" h="3770629">
                  <a:moveTo>
                    <a:pt x="24764" y="1720977"/>
                  </a:moveTo>
                  <a:lnTo>
                    <a:pt x="0" y="1720977"/>
                  </a:lnTo>
                  <a:lnTo>
                    <a:pt x="0" y="1760347"/>
                  </a:lnTo>
                  <a:lnTo>
                    <a:pt x="24764" y="1760347"/>
                  </a:lnTo>
                  <a:lnTo>
                    <a:pt x="24764" y="1720977"/>
                  </a:lnTo>
                  <a:close/>
                </a:path>
                <a:path w="1312545" h="3770629">
                  <a:moveTo>
                    <a:pt x="24764" y="1786636"/>
                  </a:moveTo>
                  <a:lnTo>
                    <a:pt x="0" y="1786636"/>
                  </a:lnTo>
                  <a:lnTo>
                    <a:pt x="0" y="1826133"/>
                  </a:lnTo>
                  <a:lnTo>
                    <a:pt x="24764" y="1826133"/>
                  </a:lnTo>
                  <a:lnTo>
                    <a:pt x="24764" y="1786636"/>
                  </a:lnTo>
                  <a:close/>
                </a:path>
                <a:path w="1312545" h="3770629">
                  <a:moveTo>
                    <a:pt x="24764" y="1852295"/>
                  </a:moveTo>
                  <a:lnTo>
                    <a:pt x="0" y="1852295"/>
                  </a:lnTo>
                  <a:lnTo>
                    <a:pt x="0" y="1891792"/>
                  </a:lnTo>
                  <a:lnTo>
                    <a:pt x="24764" y="1891792"/>
                  </a:lnTo>
                  <a:lnTo>
                    <a:pt x="24764" y="1852295"/>
                  </a:lnTo>
                  <a:close/>
                </a:path>
                <a:path w="1312545" h="3770629">
                  <a:moveTo>
                    <a:pt x="24764" y="1918081"/>
                  </a:moveTo>
                  <a:lnTo>
                    <a:pt x="0" y="1918081"/>
                  </a:lnTo>
                  <a:lnTo>
                    <a:pt x="0" y="1957451"/>
                  </a:lnTo>
                  <a:lnTo>
                    <a:pt x="24764" y="1957451"/>
                  </a:lnTo>
                  <a:lnTo>
                    <a:pt x="24764" y="1918081"/>
                  </a:lnTo>
                  <a:close/>
                </a:path>
                <a:path w="1312545" h="3770629">
                  <a:moveTo>
                    <a:pt x="24764" y="1983740"/>
                  </a:moveTo>
                  <a:lnTo>
                    <a:pt x="0" y="1983740"/>
                  </a:lnTo>
                  <a:lnTo>
                    <a:pt x="0" y="2023110"/>
                  </a:lnTo>
                  <a:lnTo>
                    <a:pt x="24764" y="2023110"/>
                  </a:lnTo>
                  <a:lnTo>
                    <a:pt x="24764" y="1983740"/>
                  </a:lnTo>
                  <a:close/>
                </a:path>
                <a:path w="1312545" h="3770629">
                  <a:moveTo>
                    <a:pt x="24764" y="2049399"/>
                  </a:moveTo>
                  <a:lnTo>
                    <a:pt x="0" y="2049399"/>
                  </a:lnTo>
                  <a:lnTo>
                    <a:pt x="0" y="2088769"/>
                  </a:lnTo>
                  <a:lnTo>
                    <a:pt x="24764" y="2088769"/>
                  </a:lnTo>
                  <a:lnTo>
                    <a:pt x="24764" y="2049399"/>
                  </a:lnTo>
                  <a:close/>
                </a:path>
                <a:path w="1312545" h="3770629">
                  <a:moveTo>
                    <a:pt x="24764" y="2115058"/>
                  </a:moveTo>
                  <a:lnTo>
                    <a:pt x="0" y="2115058"/>
                  </a:lnTo>
                  <a:lnTo>
                    <a:pt x="0" y="2154555"/>
                  </a:lnTo>
                  <a:lnTo>
                    <a:pt x="24764" y="2154555"/>
                  </a:lnTo>
                  <a:lnTo>
                    <a:pt x="24764" y="2115058"/>
                  </a:lnTo>
                  <a:close/>
                </a:path>
                <a:path w="1312545" h="3770629">
                  <a:moveTo>
                    <a:pt x="24764" y="2180717"/>
                  </a:moveTo>
                  <a:lnTo>
                    <a:pt x="0" y="2180717"/>
                  </a:lnTo>
                  <a:lnTo>
                    <a:pt x="0" y="2220214"/>
                  </a:lnTo>
                  <a:lnTo>
                    <a:pt x="24764" y="2220214"/>
                  </a:lnTo>
                  <a:lnTo>
                    <a:pt x="24764" y="2180717"/>
                  </a:lnTo>
                  <a:close/>
                </a:path>
                <a:path w="1312545" h="3770629">
                  <a:moveTo>
                    <a:pt x="24764" y="2246503"/>
                  </a:moveTo>
                  <a:lnTo>
                    <a:pt x="0" y="2246503"/>
                  </a:lnTo>
                  <a:lnTo>
                    <a:pt x="0" y="2285873"/>
                  </a:lnTo>
                  <a:lnTo>
                    <a:pt x="24764" y="2285873"/>
                  </a:lnTo>
                  <a:lnTo>
                    <a:pt x="24764" y="2246503"/>
                  </a:lnTo>
                  <a:close/>
                </a:path>
                <a:path w="1312545" h="3770629">
                  <a:moveTo>
                    <a:pt x="24764" y="2312162"/>
                  </a:moveTo>
                  <a:lnTo>
                    <a:pt x="0" y="2312162"/>
                  </a:lnTo>
                  <a:lnTo>
                    <a:pt x="0" y="2351532"/>
                  </a:lnTo>
                  <a:lnTo>
                    <a:pt x="24764" y="2351532"/>
                  </a:lnTo>
                  <a:lnTo>
                    <a:pt x="24764" y="2312162"/>
                  </a:lnTo>
                  <a:close/>
                </a:path>
                <a:path w="1312545" h="3770629">
                  <a:moveTo>
                    <a:pt x="24764" y="2377821"/>
                  </a:moveTo>
                  <a:lnTo>
                    <a:pt x="0" y="2377821"/>
                  </a:lnTo>
                  <a:lnTo>
                    <a:pt x="0" y="2417191"/>
                  </a:lnTo>
                  <a:lnTo>
                    <a:pt x="24764" y="2417191"/>
                  </a:lnTo>
                  <a:lnTo>
                    <a:pt x="24764" y="2377821"/>
                  </a:lnTo>
                  <a:close/>
                </a:path>
                <a:path w="1312545" h="3770629">
                  <a:moveTo>
                    <a:pt x="24764" y="2443480"/>
                  </a:moveTo>
                  <a:lnTo>
                    <a:pt x="0" y="2443480"/>
                  </a:lnTo>
                  <a:lnTo>
                    <a:pt x="0" y="2482977"/>
                  </a:lnTo>
                  <a:lnTo>
                    <a:pt x="24764" y="2482977"/>
                  </a:lnTo>
                  <a:lnTo>
                    <a:pt x="24764" y="2443480"/>
                  </a:lnTo>
                  <a:close/>
                </a:path>
                <a:path w="1312545" h="3770629">
                  <a:moveTo>
                    <a:pt x="24764" y="2509266"/>
                  </a:moveTo>
                  <a:lnTo>
                    <a:pt x="0" y="2509266"/>
                  </a:lnTo>
                  <a:lnTo>
                    <a:pt x="0" y="2548636"/>
                  </a:lnTo>
                  <a:lnTo>
                    <a:pt x="24764" y="2548636"/>
                  </a:lnTo>
                  <a:lnTo>
                    <a:pt x="24764" y="2509266"/>
                  </a:lnTo>
                  <a:close/>
                </a:path>
                <a:path w="1312545" h="3770629">
                  <a:moveTo>
                    <a:pt x="24764" y="2574925"/>
                  </a:moveTo>
                  <a:lnTo>
                    <a:pt x="0" y="2574925"/>
                  </a:lnTo>
                  <a:lnTo>
                    <a:pt x="0" y="2614295"/>
                  </a:lnTo>
                  <a:lnTo>
                    <a:pt x="24764" y="2614295"/>
                  </a:lnTo>
                  <a:lnTo>
                    <a:pt x="24764" y="2574925"/>
                  </a:lnTo>
                  <a:close/>
                </a:path>
                <a:path w="1312545" h="3770629">
                  <a:moveTo>
                    <a:pt x="24764" y="2640584"/>
                  </a:moveTo>
                  <a:lnTo>
                    <a:pt x="0" y="2640584"/>
                  </a:lnTo>
                  <a:lnTo>
                    <a:pt x="0" y="2679954"/>
                  </a:lnTo>
                  <a:lnTo>
                    <a:pt x="24764" y="2679954"/>
                  </a:lnTo>
                  <a:lnTo>
                    <a:pt x="24764" y="2640584"/>
                  </a:lnTo>
                  <a:close/>
                </a:path>
                <a:path w="1312545" h="3770629">
                  <a:moveTo>
                    <a:pt x="24764" y="2706243"/>
                  </a:moveTo>
                  <a:lnTo>
                    <a:pt x="0" y="2706243"/>
                  </a:lnTo>
                  <a:lnTo>
                    <a:pt x="0" y="2745613"/>
                  </a:lnTo>
                  <a:lnTo>
                    <a:pt x="24764" y="2745613"/>
                  </a:lnTo>
                  <a:lnTo>
                    <a:pt x="24764" y="2706243"/>
                  </a:lnTo>
                  <a:close/>
                </a:path>
                <a:path w="1312545" h="3770629">
                  <a:moveTo>
                    <a:pt x="24764" y="2771902"/>
                  </a:moveTo>
                  <a:lnTo>
                    <a:pt x="0" y="2771902"/>
                  </a:lnTo>
                  <a:lnTo>
                    <a:pt x="0" y="2811399"/>
                  </a:lnTo>
                  <a:lnTo>
                    <a:pt x="24764" y="2811399"/>
                  </a:lnTo>
                  <a:lnTo>
                    <a:pt x="24764" y="2771902"/>
                  </a:lnTo>
                  <a:close/>
                </a:path>
                <a:path w="1312545" h="3770629">
                  <a:moveTo>
                    <a:pt x="24764" y="2837688"/>
                  </a:moveTo>
                  <a:lnTo>
                    <a:pt x="0" y="2837688"/>
                  </a:lnTo>
                  <a:lnTo>
                    <a:pt x="0" y="2877058"/>
                  </a:lnTo>
                  <a:lnTo>
                    <a:pt x="24764" y="2877058"/>
                  </a:lnTo>
                  <a:lnTo>
                    <a:pt x="24764" y="2837688"/>
                  </a:lnTo>
                  <a:close/>
                </a:path>
                <a:path w="1312545" h="3770629">
                  <a:moveTo>
                    <a:pt x="24764" y="2903347"/>
                  </a:moveTo>
                  <a:lnTo>
                    <a:pt x="0" y="2903347"/>
                  </a:lnTo>
                  <a:lnTo>
                    <a:pt x="0" y="2942717"/>
                  </a:lnTo>
                  <a:lnTo>
                    <a:pt x="24764" y="2942717"/>
                  </a:lnTo>
                  <a:lnTo>
                    <a:pt x="24764" y="2903347"/>
                  </a:lnTo>
                  <a:close/>
                </a:path>
                <a:path w="1312545" h="3770629">
                  <a:moveTo>
                    <a:pt x="24764" y="2969006"/>
                  </a:moveTo>
                  <a:lnTo>
                    <a:pt x="0" y="2969006"/>
                  </a:lnTo>
                  <a:lnTo>
                    <a:pt x="0" y="3008376"/>
                  </a:lnTo>
                  <a:lnTo>
                    <a:pt x="24764" y="3008376"/>
                  </a:lnTo>
                  <a:lnTo>
                    <a:pt x="24764" y="2969006"/>
                  </a:lnTo>
                  <a:close/>
                </a:path>
                <a:path w="1312545" h="3770629">
                  <a:moveTo>
                    <a:pt x="24764" y="3034665"/>
                  </a:moveTo>
                  <a:lnTo>
                    <a:pt x="0" y="3034665"/>
                  </a:lnTo>
                  <a:lnTo>
                    <a:pt x="0" y="3074162"/>
                  </a:lnTo>
                  <a:lnTo>
                    <a:pt x="24764" y="3074162"/>
                  </a:lnTo>
                  <a:lnTo>
                    <a:pt x="24764" y="3034665"/>
                  </a:lnTo>
                  <a:close/>
                </a:path>
                <a:path w="1312545" h="3770629">
                  <a:moveTo>
                    <a:pt x="24764" y="3100324"/>
                  </a:moveTo>
                  <a:lnTo>
                    <a:pt x="0" y="3100324"/>
                  </a:lnTo>
                  <a:lnTo>
                    <a:pt x="0" y="3139821"/>
                  </a:lnTo>
                  <a:lnTo>
                    <a:pt x="24764" y="3139821"/>
                  </a:lnTo>
                  <a:lnTo>
                    <a:pt x="24764" y="3100324"/>
                  </a:lnTo>
                  <a:close/>
                </a:path>
                <a:path w="1312545" h="3770629">
                  <a:moveTo>
                    <a:pt x="24764" y="3166110"/>
                  </a:moveTo>
                  <a:lnTo>
                    <a:pt x="0" y="3166110"/>
                  </a:lnTo>
                  <a:lnTo>
                    <a:pt x="0" y="3205480"/>
                  </a:lnTo>
                  <a:lnTo>
                    <a:pt x="24764" y="3205480"/>
                  </a:lnTo>
                  <a:lnTo>
                    <a:pt x="24764" y="3166110"/>
                  </a:lnTo>
                  <a:close/>
                </a:path>
                <a:path w="1312545" h="3770629">
                  <a:moveTo>
                    <a:pt x="24764" y="3231769"/>
                  </a:moveTo>
                  <a:lnTo>
                    <a:pt x="0" y="3231769"/>
                  </a:lnTo>
                  <a:lnTo>
                    <a:pt x="0" y="3271139"/>
                  </a:lnTo>
                  <a:lnTo>
                    <a:pt x="24764" y="3271139"/>
                  </a:lnTo>
                  <a:lnTo>
                    <a:pt x="24764" y="3231769"/>
                  </a:lnTo>
                  <a:close/>
                </a:path>
                <a:path w="1312545" h="3770629">
                  <a:moveTo>
                    <a:pt x="24764" y="3297428"/>
                  </a:moveTo>
                  <a:lnTo>
                    <a:pt x="0" y="3297428"/>
                  </a:lnTo>
                  <a:lnTo>
                    <a:pt x="0" y="3336798"/>
                  </a:lnTo>
                  <a:lnTo>
                    <a:pt x="24764" y="3336798"/>
                  </a:lnTo>
                  <a:lnTo>
                    <a:pt x="24764" y="3297428"/>
                  </a:lnTo>
                  <a:close/>
                </a:path>
                <a:path w="1312545" h="3770629">
                  <a:moveTo>
                    <a:pt x="24764" y="3363087"/>
                  </a:moveTo>
                  <a:lnTo>
                    <a:pt x="0" y="3363087"/>
                  </a:lnTo>
                  <a:lnTo>
                    <a:pt x="0" y="3402584"/>
                  </a:lnTo>
                  <a:lnTo>
                    <a:pt x="24764" y="3402584"/>
                  </a:lnTo>
                  <a:lnTo>
                    <a:pt x="24764" y="3363087"/>
                  </a:lnTo>
                  <a:close/>
                </a:path>
                <a:path w="1312545" h="3770629">
                  <a:moveTo>
                    <a:pt x="24764" y="3428746"/>
                  </a:moveTo>
                  <a:lnTo>
                    <a:pt x="0" y="3428746"/>
                  </a:lnTo>
                  <a:lnTo>
                    <a:pt x="0" y="3468243"/>
                  </a:lnTo>
                  <a:lnTo>
                    <a:pt x="24764" y="3466592"/>
                  </a:lnTo>
                  <a:lnTo>
                    <a:pt x="24764" y="3428746"/>
                  </a:lnTo>
                  <a:close/>
                </a:path>
                <a:path w="1312545" h="3770629">
                  <a:moveTo>
                    <a:pt x="28956" y="3492881"/>
                  </a:moveTo>
                  <a:lnTo>
                    <a:pt x="4190" y="3494532"/>
                  </a:lnTo>
                  <a:lnTo>
                    <a:pt x="6066" y="3505317"/>
                  </a:lnTo>
                  <a:lnTo>
                    <a:pt x="8524" y="3515661"/>
                  </a:lnTo>
                  <a:lnTo>
                    <a:pt x="11388" y="3525696"/>
                  </a:lnTo>
                  <a:lnTo>
                    <a:pt x="14477" y="3535553"/>
                  </a:lnTo>
                  <a:lnTo>
                    <a:pt x="37211" y="3530600"/>
                  </a:lnTo>
                  <a:lnTo>
                    <a:pt x="34438" y="3520795"/>
                  </a:lnTo>
                  <a:lnTo>
                    <a:pt x="32273" y="3511121"/>
                  </a:lnTo>
                  <a:lnTo>
                    <a:pt x="30513" y="3501757"/>
                  </a:lnTo>
                  <a:lnTo>
                    <a:pt x="28956" y="3492881"/>
                  </a:lnTo>
                  <a:close/>
                </a:path>
                <a:path w="1312545" h="3770629">
                  <a:moveTo>
                    <a:pt x="47498" y="3553587"/>
                  </a:moveTo>
                  <a:lnTo>
                    <a:pt x="24764" y="3560191"/>
                  </a:lnTo>
                  <a:lnTo>
                    <a:pt x="28575" y="3569995"/>
                  </a:lnTo>
                  <a:lnTo>
                    <a:pt x="33337" y="3579669"/>
                  </a:lnTo>
                  <a:lnTo>
                    <a:pt x="38480" y="3589033"/>
                  </a:lnTo>
                  <a:lnTo>
                    <a:pt x="43434" y="3597910"/>
                  </a:lnTo>
                  <a:lnTo>
                    <a:pt x="66166" y="3589782"/>
                  </a:lnTo>
                  <a:lnTo>
                    <a:pt x="61499" y="3581108"/>
                  </a:lnTo>
                  <a:lnTo>
                    <a:pt x="56832" y="3572303"/>
                  </a:lnTo>
                  <a:lnTo>
                    <a:pt x="52165" y="3563189"/>
                  </a:lnTo>
                  <a:lnTo>
                    <a:pt x="47498" y="3553587"/>
                  </a:lnTo>
                  <a:close/>
                </a:path>
                <a:path w="1312545" h="3770629">
                  <a:moveTo>
                    <a:pt x="82676" y="3611118"/>
                  </a:moveTo>
                  <a:lnTo>
                    <a:pt x="61975" y="3620897"/>
                  </a:lnTo>
                  <a:lnTo>
                    <a:pt x="68536" y="3629544"/>
                  </a:lnTo>
                  <a:lnTo>
                    <a:pt x="75692" y="3638169"/>
                  </a:lnTo>
                  <a:lnTo>
                    <a:pt x="83228" y="3646793"/>
                  </a:lnTo>
                  <a:lnTo>
                    <a:pt x="90932" y="3655441"/>
                  </a:lnTo>
                  <a:lnTo>
                    <a:pt x="109474" y="3642233"/>
                  </a:lnTo>
                  <a:lnTo>
                    <a:pt x="102108" y="3634853"/>
                  </a:lnTo>
                  <a:lnTo>
                    <a:pt x="95313" y="3627294"/>
                  </a:lnTo>
                  <a:lnTo>
                    <a:pt x="88900" y="3619426"/>
                  </a:lnTo>
                  <a:lnTo>
                    <a:pt x="82676" y="3611118"/>
                  </a:lnTo>
                  <a:close/>
                </a:path>
                <a:path w="1312545" h="3770629">
                  <a:moveTo>
                    <a:pt x="130175" y="3662045"/>
                  </a:moveTo>
                  <a:lnTo>
                    <a:pt x="113664" y="3675126"/>
                  </a:lnTo>
                  <a:lnTo>
                    <a:pt x="122979" y="3682277"/>
                  </a:lnTo>
                  <a:lnTo>
                    <a:pt x="141561" y="3695914"/>
                  </a:lnTo>
                  <a:lnTo>
                    <a:pt x="150875" y="3703066"/>
                  </a:lnTo>
                  <a:lnTo>
                    <a:pt x="167386" y="3686683"/>
                  </a:lnTo>
                  <a:lnTo>
                    <a:pt x="130175" y="3662045"/>
                  </a:lnTo>
                  <a:close/>
                </a:path>
                <a:path w="1312545" h="3770629">
                  <a:moveTo>
                    <a:pt x="192150" y="3701415"/>
                  </a:moveTo>
                  <a:lnTo>
                    <a:pt x="177673" y="3717798"/>
                  </a:lnTo>
                  <a:lnTo>
                    <a:pt x="188563" y="3723696"/>
                  </a:lnTo>
                  <a:lnTo>
                    <a:pt x="199644" y="3729118"/>
                  </a:lnTo>
                  <a:lnTo>
                    <a:pt x="211105" y="3734223"/>
                  </a:lnTo>
                  <a:lnTo>
                    <a:pt x="223138" y="3739172"/>
                  </a:lnTo>
                  <a:lnTo>
                    <a:pt x="233552" y="3721100"/>
                  </a:lnTo>
                  <a:lnTo>
                    <a:pt x="223012" y="3717095"/>
                  </a:lnTo>
                  <a:lnTo>
                    <a:pt x="212851" y="3712495"/>
                  </a:lnTo>
                  <a:lnTo>
                    <a:pt x="202691" y="3707276"/>
                  </a:lnTo>
                  <a:lnTo>
                    <a:pt x="192150" y="3701415"/>
                  </a:lnTo>
                  <a:close/>
                </a:path>
                <a:path w="1312545" h="3770629">
                  <a:moveTo>
                    <a:pt x="262382" y="3730967"/>
                  </a:moveTo>
                  <a:lnTo>
                    <a:pt x="291381" y="3759417"/>
                  </a:lnTo>
                  <a:lnTo>
                    <a:pt x="303784" y="3762159"/>
                  </a:lnTo>
                  <a:lnTo>
                    <a:pt x="307848" y="3742461"/>
                  </a:lnTo>
                  <a:lnTo>
                    <a:pt x="285924" y="3737329"/>
                  </a:lnTo>
                  <a:lnTo>
                    <a:pt x="274468" y="3734380"/>
                  </a:lnTo>
                  <a:lnTo>
                    <a:pt x="262382" y="3730967"/>
                  </a:lnTo>
                  <a:close/>
                </a:path>
                <a:path w="1312545" h="3770629">
                  <a:moveTo>
                    <a:pt x="340995" y="3747389"/>
                  </a:moveTo>
                  <a:lnTo>
                    <a:pt x="374862" y="3770094"/>
                  </a:lnTo>
                  <a:lnTo>
                    <a:pt x="388493" y="3770376"/>
                  </a:lnTo>
                  <a:lnTo>
                    <a:pt x="388493" y="3750665"/>
                  </a:lnTo>
                  <a:lnTo>
                    <a:pt x="376142" y="3750384"/>
                  </a:lnTo>
                  <a:lnTo>
                    <a:pt x="363982" y="3749641"/>
                  </a:lnTo>
                  <a:lnTo>
                    <a:pt x="352202" y="3748592"/>
                  </a:lnTo>
                  <a:lnTo>
                    <a:pt x="340995" y="3747389"/>
                  </a:lnTo>
                  <a:close/>
                </a:path>
                <a:path w="1312545" h="3770629">
                  <a:moveTo>
                    <a:pt x="471170" y="3750665"/>
                  </a:moveTo>
                  <a:lnTo>
                    <a:pt x="421513" y="3750665"/>
                  </a:lnTo>
                  <a:lnTo>
                    <a:pt x="421513" y="3770376"/>
                  </a:lnTo>
                  <a:lnTo>
                    <a:pt x="471170" y="3770376"/>
                  </a:lnTo>
                  <a:lnTo>
                    <a:pt x="471170" y="3750665"/>
                  </a:lnTo>
                  <a:close/>
                </a:path>
                <a:path w="1312545" h="3770629">
                  <a:moveTo>
                    <a:pt x="553847" y="3750665"/>
                  </a:moveTo>
                  <a:lnTo>
                    <a:pt x="504189" y="3750665"/>
                  </a:lnTo>
                  <a:lnTo>
                    <a:pt x="504189" y="3770376"/>
                  </a:lnTo>
                  <a:lnTo>
                    <a:pt x="553847" y="3770376"/>
                  </a:lnTo>
                  <a:lnTo>
                    <a:pt x="553847" y="3750665"/>
                  </a:lnTo>
                  <a:close/>
                </a:path>
                <a:path w="1312545" h="3770629">
                  <a:moveTo>
                    <a:pt x="636397" y="3750665"/>
                  </a:moveTo>
                  <a:lnTo>
                    <a:pt x="586866" y="3750665"/>
                  </a:lnTo>
                  <a:lnTo>
                    <a:pt x="586866" y="3770376"/>
                  </a:lnTo>
                  <a:lnTo>
                    <a:pt x="636397" y="3770376"/>
                  </a:lnTo>
                  <a:lnTo>
                    <a:pt x="636397" y="3750665"/>
                  </a:lnTo>
                  <a:close/>
                </a:path>
                <a:path w="1312545" h="3770629">
                  <a:moveTo>
                    <a:pt x="719074" y="3750665"/>
                  </a:moveTo>
                  <a:lnTo>
                    <a:pt x="669544" y="3750665"/>
                  </a:lnTo>
                  <a:lnTo>
                    <a:pt x="669544" y="3770376"/>
                  </a:lnTo>
                  <a:lnTo>
                    <a:pt x="719074" y="3770376"/>
                  </a:lnTo>
                  <a:lnTo>
                    <a:pt x="719074" y="3750665"/>
                  </a:lnTo>
                  <a:close/>
                </a:path>
                <a:path w="1312545" h="3770629">
                  <a:moveTo>
                    <a:pt x="801751" y="3750665"/>
                  </a:moveTo>
                  <a:lnTo>
                    <a:pt x="752221" y="3750665"/>
                  </a:lnTo>
                  <a:lnTo>
                    <a:pt x="752221" y="3770376"/>
                  </a:lnTo>
                  <a:lnTo>
                    <a:pt x="801751" y="3770376"/>
                  </a:lnTo>
                  <a:lnTo>
                    <a:pt x="801751" y="3750665"/>
                  </a:lnTo>
                  <a:close/>
                </a:path>
                <a:path w="1312545" h="3770629">
                  <a:moveTo>
                    <a:pt x="884427" y="3750665"/>
                  </a:moveTo>
                  <a:lnTo>
                    <a:pt x="834771" y="3750665"/>
                  </a:lnTo>
                  <a:lnTo>
                    <a:pt x="834771" y="3770376"/>
                  </a:lnTo>
                  <a:lnTo>
                    <a:pt x="884427" y="3770376"/>
                  </a:lnTo>
                  <a:lnTo>
                    <a:pt x="884427" y="3750665"/>
                  </a:lnTo>
                  <a:close/>
                </a:path>
                <a:path w="1312545" h="3770629">
                  <a:moveTo>
                    <a:pt x="967105" y="3750665"/>
                  </a:moveTo>
                  <a:lnTo>
                    <a:pt x="917448" y="3750665"/>
                  </a:lnTo>
                  <a:lnTo>
                    <a:pt x="917448" y="3770376"/>
                  </a:lnTo>
                  <a:lnTo>
                    <a:pt x="967105" y="3770376"/>
                  </a:lnTo>
                  <a:lnTo>
                    <a:pt x="967105" y="3750665"/>
                  </a:lnTo>
                  <a:close/>
                </a:path>
                <a:path w="1312545" h="3770629">
                  <a:moveTo>
                    <a:pt x="1049782" y="3750665"/>
                  </a:moveTo>
                  <a:lnTo>
                    <a:pt x="1000125" y="3750665"/>
                  </a:lnTo>
                  <a:lnTo>
                    <a:pt x="1000125" y="3770376"/>
                  </a:lnTo>
                  <a:lnTo>
                    <a:pt x="1049782" y="3770376"/>
                  </a:lnTo>
                  <a:lnTo>
                    <a:pt x="1049782" y="3750665"/>
                  </a:lnTo>
                  <a:close/>
                </a:path>
                <a:path w="1312545" h="3770629">
                  <a:moveTo>
                    <a:pt x="1132332" y="3750665"/>
                  </a:moveTo>
                  <a:lnTo>
                    <a:pt x="1082802" y="3750665"/>
                  </a:lnTo>
                  <a:lnTo>
                    <a:pt x="1082802" y="3770376"/>
                  </a:lnTo>
                  <a:lnTo>
                    <a:pt x="1132332" y="3770376"/>
                  </a:lnTo>
                  <a:lnTo>
                    <a:pt x="1132332" y="3750665"/>
                  </a:lnTo>
                  <a:close/>
                </a:path>
                <a:path w="1312545" h="3770629">
                  <a:moveTo>
                    <a:pt x="1212977" y="3747389"/>
                  </a:moveTo>
                  <a:lnTo>
                    <a:pt x="1195911" y="3749641"/>
                  </a:lnTo>
                  <a:lnTo>
                    <a:pt x="1188563" y="3750384"/>
                  </a:lnTo>
                  <a:lnTo>
                    <a:pt x="1181989" y="3750665"/>
                  </a:lnTo>
                  <a:lnTo>
                    <a:pt x="1165478" y="3750665"/>
                  </a:lnTo>
                  <a:lnTo>
                    <a:pt x="1165478" y="3770376"/>
                  </a:lnTo>
                  <a:lnTo>
                    <a:pt x="1181989" y="3770376"/>
                  </a:lnTo>
                  <a:lnTo>
                    <a:pt x="1190952" y="3770094"/>
                  </a:lnTo>
                  <a:lnTo>
                    <a:pt x="1199308" y="3769350"/>
                  </a:lnTo>
                  <a:lnTo>
                    <a:pt x="1207260" y="3768297"/>
                  </a:lnTo>
                  <a:lnTo>
                    <a:pt x="1215009" y="3767086"/>
                  </a:lnTo>
                  <a:lnTo>
                    <a:pt x="1212977" y="3747389"/>
                  </a:lnTo>
                  <a:close/>
                </a:path>
              </a:pathLst>
            </a:custGeom>
            <a:solidFill>
              <a:srgbClr val="D5DC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398264" y="1857755"/>
              <a:ext cx="1312545" cy="3770629"/>
            </a:xfrm>
            <a:custGeom>
              <a:avLst/>
              <a:gdLst/>
              <a:ahLst/>
              <a:cxnLst/>
              <a:rect l="l" t="t" r="r" b="b"/>
              <a:pathLst>
                <a:path w="1312545" h="3770629">
                  <a:moveTo>
                    <a:pt x="1274952" y="27940"/>
                  </a:moveTo>
                  <a:lnTo>
                    <a:pt x="1282656" y="30156"/>
                  </a:lnTo>
                  <a:lnTo>
                    <a:pt x="1290192" y="32051"/>
                  </a:lnTo>
                  <a:lnTo>
                    <a:pt x="1297348" y="33922"/>
                  </a:lnTo>
                  <a:lnTo>
                    <a:pt x="1303909" y="36068"/>
                  </a:lnTo>
                  <a:lnTo>
                    <a:pt x="1312164" y="16383"/>
                  </a:lnTo>
                  <a:lnTo>
                    <a:pt x="1304428" y="14906"/>
                  </a:lnTo>
                  <a:lnTo>
                    <a:pt x="1296670" y="13144"/>
                  </a:lnTo>
                  <a:lnTo>
                    <a:pt x="1288911" y="11382"/>
                  </a:lnTo>
                  <a:lnTo>
                    <a:pt x="1281176" y="9906"/>
                  </a:lnTo>
                  <a:lnTo>
                    <a:pt x="1274952" y="27940"/>
                  </a:lnTo>
                  <a:close/>
                </a:path>
                <a:path w="1312545" h="3770629">
                  <a:moveTo>
                    <a:pt x="1196466" y="19685"/>
                  </a:moveTo>
                  <a:lnTo>
                    <a:pt x="1208817" y="19968"/>
                  </a:lnTo>
                  <a:lnTo>
                    <a:pt x="1220977" y="20716"/>
                  </a:lnTo>
                  <a:lnTo>
                    <a:pt x="1232757" y="21774"/>
                  </a:lnTo>
                  <a:lnTo>
                    <a:pt x="1243964" y="22987"/>
                  </a:lnTo>
                  <a:lnTo>
                    <a:pt x="1248156" y="4953"/>
                  </a:lnTo>
                  <a:lnTo>
                    <a:pt x="1235668" y="2786"/>
                  </a:lnTo>
                  <a:lnTo>
                    <a:pt x="1223025" y="1238"/>
                  </a:lnTo>
                  <a:lnTo>
                    <a:pt x="1210026" y="309"/>
                  </a:lnTo>
                  <a:lnTo>
                    <a:pt x="1196466" y="0"/>
                  </a:lnTo>
                  <a:lnTo>
                    <a:pt x="1196466" y="19685"/>
                  </a:lnTo>
                  <a:close/>
                </a:path>
                <a:path w="1312545" h="3770629">
                  <a:moveTo>
                    <a:pt x="1113789" y="19685"/>
                  </a:moveTo>
                  <a:lnTo>
                    <a:pt x="1142424" y="19685"/>
                  </a:lnTo>
                  <a:lnTo>
                    <a:pt x="1157128" y="19685"/>
                  </a:lnTo>
                  <a:lnTo>
                    <a:pt x="1162546" y="19685"/>
                  </a:lnTo>
                  <a:lnTo>
                    <a:pt x="1163320" y="19685"/>
                  </a:lnTo>
                  <a:lnTo>
                    <a:pt x="1163320" y="0"/>
                  </a:lnTo>
                  <a:lnTo>
                    <a:pt x="1134685" y="0"/>
                  </a:lnTo>
                  <a:lnTo>
                    <a:pt x="1119981" y="0"/>
                  </a:lnTo>
                  <a:lnTo>
                    <a:pt x="1114563" y="0"/>
                  </a:lnTo>
                  <a:lnTo>
                    <a:pt x="1113789" y="0"/>
                  </a:lnTo>
                  <a:lnTo>
                    <a:pt x="1113789" y="19685"/>
                  </a:lnTo>
                  <a:close/>
                </a:path>
                <a:path w="1312545" h="3770629">
                  <a:moveTo>
                    <a:pt x="1031113" y="19685"/>
                  </a:moveTo>
                  <a:lnTo>
                    <a:pt x="1059820" y="19685"/>
                  </a:lnTo>
                  <a:lnTo>
                    <a:pt x="1074562" y="19685"/>
                  </a:lnTo>
                  <a:lnTo>
                    <a:pt x="1079994" y="19685"/>
                  </a:lnTo>
                  <a:lnTo>
                    <a:pt x="1080770" y="19685"/>
                  </a:lnTo>
                  <a:lnTo>
                    <a:pt x="1080770" y="0"/>
                  </a:lnTo>
                  <a:lnTo>
                    <a:pt x="1052062" y="0"/>
                  </a:lnTo>
                  <a:lnTo>
                    <a:pt x="1037320" y="0"/>
                  </a:lnTo>
                  <a:lnTo>
                    <a:pt x="1031888" y="0"/>
                  </a:lnTo>
                  <a:lnTo>
                    <a:pt x="1031113" y="0"/>
                  </a:lnTo>
                  <a:lnTo>
                    <a:pt x="1031113" y="19685"/>
                  </a:lnTo>
                  <a:close/>
                </a:path>
                <a:path w="1312545" h="3770629">
                  <a:moveTo>
                    <a:pt x="948436" y="19685"/>
                  </a:moveTo>
                  <a:lnTo>
                    <a:pt x="977143" y="19685"/>
                  </a:lnTo>
                  <a:lnTo>
                    <a:pt x="991885" y="19685"/>
                  </a:lnTo>
                  <a:lnTo>
                    <a:pt x="997317" y="19685"/>
                  </a:lnTo>
                  <a:lnTo>
                    <a:pt x="998093" y="19685"/>
                  </a:lnTo>
                  <a:lnTo>
                    <a:pt x="998093" y="0"/>
                  </a:lnTo>
                  <a:lnTo>
                    <a:pt x="969385" y="0"/>
                  </a:lnTo>
                  <a:lnTo>
                    <a:pt x="954643" y="0"/>
                  </a:lnTo>
                  <a:lnTo>
                    <a:pt x="949211" y="0"/>
                  </a:lnTo>
                  <a:lnTo>
                    <a:pt x="948436" y="0"/>
                  </a:lnTo>
                  <a:lnTo>
                    <a:pt x="948436" y="19685"/>
                  </a:lnTo>
                  <a:close/>
                </a:path>
                <a:path w="1312545" h="3770629">
                  <a:moveTo>
                    <a:pt x="865759" y="19685"/>
                  </a:moveTo>
                  <a:lnTo>
                    <a:pt x="894466" y="19685"/>
                  </a:lnTo>
                  <a:lnTo>
                    <a:pt x="909208" y="19685"/>
                  </a:lnTo>
                  <a:lnTo>
                    <a:pt x="914640" y="19685"/>
                  </a:lnTo>
                  <a:lnTo>
                    <a:pt x="915415" y="19685"/>
                  </a:lnTo>
                  <a:lnTo>
                    <a:pt x="915415" y="0"/>
                  </a:lnTo>
                  <a:lnTo>
                    <a:pt x="886708" y="0"/>
                  </a:lnTo>
                  <a:lnTo>
                    <a:pt x="871966" y="0"/>
                  </a:lnTo>
                  <a:lnTo>
                    <a:pt x="866534" y="0"/>
                  </a:lnTo>
                  <a:lnTo>
                    <a:pt x="865759" y="0"/>
                  </a:lnTo>
                  <a:lnTo>
                    <a:pt x="865759" y="19685"/>
                  </a:lnTo>
                  <a:close/>
                </a:path>
                <a:path w="1312545" h="3770629">
                  <a:moveTo>
                    <a:pt x="783209" y="19685"/>
                  </a:moveTo>
                  <a:lnTo>
                    <a:pt x="811843" y="19685"/>
                  </a:lnTo>
                  <a:lnTo>
                    <a:pt x="826547" y="19685"/>
                  </a:lnTo>
                  <a:lnTo>
                    <a:pt x="831965" y="19685"/>
                  </a:lnTo>
                  <a:lnTo>
                    <a:pt x="832738" y="19685"/>
                  </a:lnTo>
                  <a:lnTo>
                    <a:pt x="832738" y="0"/>
                  </a:lnTo>
                  <a:lnTo>
                    <a:pt x="804104" y="0"/>
                  </a:lnTo>
                  <a:lnTo>
                    <a:pt x="789400" y="0"/>
                  </a:lnTo>
                  <a:lnTo>
                    <a:pt x="783982" y="0"/>
                  </a:lnTo>
                  <a:lnTo>
                    <a:pt x="783209" y="0"/>
                  </a:lnTo>
                  <a:lnTo>
                    <a:pt x="783209" y="19685"/>
                  </a:lnTo>
                  <a:close/>
                </a:path>
                <a:path w="1312545" h="3770629">
                  <a:moveTo>
                    <a:pt x="700532" y="19685"/>
                  </a:moveTo>
                  <a:lnTo>
                    <a:pt x="729166" y="19685"/>
                  </a:lnTo>
                  <a:lnTo>
                    <a:pt x="743870" y="19685"/>
                  </a:lnTo>
                  <a:lnTo>
                    <a:pt x="749288" y="19685"/>
                  </a:lnTo>
                  <a:lnTo>
                    <a:pt x="750062" y="19685"/>
                  </a:lnTo>
                  <a:lnTo>
                    <a:pt x="750062" y="0"/>
                  </a:lnTo>
                  <a:lnTo>
                    <a:pt x="721427" y="0"/>
                  </a:lnTo>
                  <a:lnTo>
                    <a:pt x="706723" y="0"/>
                  </a:lnTo>
                  <a:lnTo>
                    <a:pt x="701305" y="0"/>
                  </a:lnTo>
                  <a:lnTo>
                    <a:pt x="700532" y="0"/>
                  </a:lnTo>
                  <a:lnTo>
                    <a:pt x="700532" y="19685"/>
                  </a:lnTo>
                  <a:close/>
                </a:path>
                <a:path w="1312545" h="3770629">
                  <a:moveTo>
                    <a:pt x="617855" y="19685"/>
                  </a:moveTo>
                  <a:lnTo>
                    <a:pt x="646489" y="19685"/>
                  </a:lnTo>
                  <a:lnTo>
                    <a:pt x="661193" y="19685"/>
                  </a:lnTo>
                  <a:lnTo>
                    <a:pt x="666611" y="19685"/>
                  </a:lnTo>
                  <a:lnTo>
                    <a:pt x="667385" y="19685"/>
                  </a:lnTo>
                  <a:lnTo>
                    <a:pt x="667385" y="0"/>
                  </a:lnTo>
                  <a:lnTo>
                    <a:pt x="638750" y="0"/>
                  </a:lnTo>
                  <a:lnTo>
                    <a:pt x="624046" y="0"/>
                  </a:lnTo>
                  <a:lnTo>
                    <a:pt x="618628" y="0"/>
                  </a:lnTo>
                  <a:lnTo>
                    <a:pt x="617855" y="0"/>
                  </a:lnTo>
                  <a:lnTo>
                    <a:pt x="617855" y="19685"/>
                  </a:lnTo>
                  <a:close/>
                </a:path>
                <a:path w="1312545" h="3770629">
                  <a:moveTo>
                    <a:pt x="535177" y="19685"/>
                  </a:moveTo>
                  <a:lnTo>
                    <a:pt x="563885" y="19685"/>
                  </a:lnTo>
                  <a:lnTo>
                    <a:pt x="578627" y="19685"/>
                  </a:lnTo>
                  <a:lnTo>
                    <a:pt x="584059" y="19685"/>
                  </a:lnTo>
                  <a:lnTo>
                    <a:pt x="584835" y="19685"/>
                  </a:lnTo>
                  <a:lnTo>
                    <a:pt x="584835" y="0"/>
                  </a:lnTo>
                  <a:lnTo>
                    <a:pt x="556127" y="0"/>
                  </a:lnTo>
                  <a:lnTo>
                    <a:pt x="541385" y="0"/>
                  </a:lnTo>
                  <a:lnTo>
                    <a:pt x="535953" y="0"/>
                  </a:lnTo>
                  <a:lnTo>
                    <a:pt x="535177" y="0"/>
                  </a:lnTo>
                  <a:lnTo>
                    <a:pt x="535177" y="19685"/>
                  </a:lnTo>
                  <a:close/>
                </a:path>
                <a:path w="1312545" h="3770629">
                  <a:moveTo>
                    <a:pt x="452500" y="19685"/>
                  </a:moveTo>
                  <a:lnTo>
                    <a:pt x="481208" y="19685"/>
                  </a:lnTo>
                  <a:lnTo>
                    <a:pt x="495950" y="19685"/>
                  </a:lnTo>
                  <a:lnTo>
                    <a:pt x="501382" y="19685"/>
                  </a:lnTo>
                  <a:lnTo>
                    <a:pt x="502158" y="19685"/>
                  </a:lnTo>
                  <a:lnTo>
                    <a:pt x="502158" y="0"/>
                  </a:lnTo>
                  <a:lnTo>
                    <a:pt x="473450" y="0"/>
                  </a:lnTo>
                  <a:lnTo>
                    <a:pt x="458708" y="0"/>
                  </a:lnTo>
                  <a:lnTo>
                    <a:pt x="453276" y="0"/>
                  </a:lnTo>
                  <a:lnTo>
                    <a:pt x="452500" y="0"/>
                  </a:lnTo>
                  <a:lnTo>
                    <a:pt x="452500" y="19685"/>
                  </a:lnTo>
                  <a:close/>
                </a:path>
                <a:path w="1312545" h="3770629">
                  <a:moveTo>
                    <a:pt x="371983" y="19685"/>
                  </a:moveTo>
                  <a:lnTo>
                    <a:pt x="378206" y="19685"/>
                  </a:lnTo>
                  <a:lnTo>
                    <a:pt x="386461" y="19685"/>
                  </a:lnTo>
                  <a:lnTo>
                    <a:pt x="394715" y="19685"/>
                  </a:lnTo>
                  <a:lnTo>
                    <a:pt x="419481" y="19685"/>
                  </a:lnTo>
                  <a:lnTo>
                    <a:pt x="419481" y="0"/>
                  </a:lnTo>
                  <a:lnTo>
                    <a:pt x="394715" y="0"/>
                  </a:lnTo>
                  <a:lnTo>
                    <a:pt x="386461" y="0"/>
                  </a:lnTo>
                  <a:lnTo>
                    <a:pt x="378206" y="0"/>
                  </a:lnTo>
                  <a:lnTo>
                    <a:pt x="369824" y="0"/>
                  </a:lnTo>
                  <a:lnTo>
                    <a:pt x="371983" y="19685"/>
                  </a:lnTo>
                  <a:close/>
                </a:path>
                <a:path w="1312545" h="3770629">
                  <a:moveTo>
                    <a:pt x="291338" y="31242"/>
                  </a:moveTo>
                  <a:lnTo>
                    <a:pt x="303402" y="28791"/>
                  </a:lnTo>
                  <a:lnTo>
                    <a:pt x="315087" y="26495"/>
                  </a:lnTo>
                  <a:lnTo>
                    <a:pt x="326771" y="24509"/>
                  </a:lnTo>
                  <a:lnTo>
                    <a:pt x="338836" y="22987"/>
                  </a:lnTo>
                  <a:lnTo>
                    <a:pt x="334772" y="3302"/>
                  </a:lnTo>
                  <a:lnTo>
                    <a:pt x="322387" y="4824"/>
                  </a:lnTo>
                  <a:lnTo>
                    <a:pt x="309991" y="6810"/>
                  </a:lnTo>
                  <a:lnTo>
                    <a:pt x="297570" y="9106"/>
                  </a:lnTo>
                  <a:lnTo>
                    <a:pt x="285114" y="11557"/>
                  </a:lnTo>
                  <a:lnTo>
                    <a:pt x="291338" y="31242"/>
                  </a:lnTo>
                  <a:close/>
                </a:path>
                <a:path w="1312545" h="3770629">
                  <a:moveTo>
                    <a:pt x="219075" y="54229"/>
                  </a:moveTo>
                  <a:lnTo>
                    <a:pt x="228717" y="50282"/>
                  </a:lnTo>
                  <a:lnTo>
                    <a:pt x="239156" y="46180"/>
                  </a:lnTo>
                  <a:lnTo>
                    <a:pt x="250382" y="42388"/>
                  </a:lnTo>
                  <a:lnTo>
                    <a:pt x="262382" y="39370"/>
                  </a:lnTo>
                  <a:lnTo>
                    <a:pt x="254126" y="19685"/>
                  </a:lnTo>
                  <a:lnTo>
                    <a:pt x="241776" y="23681"/>
                  </a:lnTo>
                  <a:lnTo>
                    <a:pt x="229615" y="28130"/>
                  </a:lnTo>
                  <a:lnTo>
                    <a:pt x="217836" y="32865"/>
                  </a:lnTo>
                  <a:lnTo>
                    <a:pt x="206628" y="37719"/>
                  </a:lnTo>
                  <a:lnTo>
                    <a:pt x="219075" y="54229"/>
                  </a:lnTo>
                  <a:close/>
                </a:path>
                <a:path w="1312545" h="3770629">
                  <a:moveTo>
                    <a:pt x="152908" y="90297"/>
                  </a:moveTo>
                  <a:lnTo>
                    <a:pt x="162222" y="84204"/>
                  </a:lnTo>
                  <a:lnTo>
                    <a:pt x="171513" y="78232"/>
                  </a:lnTo>
                  <a:lnTo>
                    <a:pt x="180804" y="72544"/>
                  </a:lnTo>
                  <a:lnTo>
                    <a:pt x="190119" y="67310"/>
                  </a:lnTo>
                  <a:lnTo>
                    <a:pt x="177673" y="50927"/>
                  </a:lnTo>
                  <a:lnTo>
                    <a:pt x="166866" y="57044"/>
                  </a:lnTo>
                  <a:lnTo>
                    <a:pt x="156273" y="63198"/>
                  </a:lnTo>
                  <a:lnTo>
                    <a:pt x="146061" y="69375"/>
                  </a:lnTo>
                  <a:lnTo>
                    <a:pt x="136398" y="75565"/>
                  </a:lnTo>
                  <a:lnTo>
                    <a:pt x="152908" y="90297"/>
                  </a:lnTo>
                  <a:close/>
                </a:path>
                <a:path w="1312545" h="3770629">
                  <a:moveTo>
                    <a:pt x="97155" y="136271"/>
                  </a:moveTo>
                  <a:lnTo>
                    <a:pt x="104903" y="128940"/>
                  </a:lnTo>
                  <a:lnTo>
                    <a:pt x="112855" y="121729"/>
                  </a:lnTo>
                  <a:lnTo>
                    <a:pt x="121211" y="114804"/>
                  </a:lnTo>
                  <a:lnTo>
                    <a:pt x="130175" y="108331"/>
                  </a:lnTo>
                  <a:lnTo>
                    <a:pt x="111633" y="93599"/>
                  </a:lnTo>
                  <a:lnTo>
                    <a:pt x="102667" y="101034"/>
                  </a:lnTo>
                  <a:lnTo>
                    <a:pt x="94297" y="108600"/>
                  </a:lnTo>
                  <a:lnTo>
                    <a:pt x="86308" y="116476"/>
                  </a:lnTo>
                  <a:lnTo>
                    <a:pt x="78486" y="124841"/>
                  </a:lnTo>
                  <a:lnTo>
                    <a:pt x="97155" y="136271"/>
                  </a:lnTo>
                  <a:close/>
                </a:path>
                <a:path w="1312545" h="3770629">
                  <a:moveTo>
                    <a:pt x="57912" y="190500"/>
                  </a:moveTo>
                  <a:lnTo>
                    <a:pt x="62857" y="182110"/>
                  </a:lnTo>
                  <a:lnTo>
                    <a:pt x="68421" y="174053"/>
                  </a:lnTo>
                  <a:lnTo>
                    <a:pt x="74414" y="165996"/>
                  </a:lnTo>
                  <a:lnTo>
                    <a:pt x="80645" y="157607"/>
                  </a:lnTo>
                  <a:lnTo>
                    <a:pt x="59944" y="147828"/>
                  </a:lnTo>
                  <a:lnTo>
                    <a:pt x="52538" y="156446"/>
                  </a:lnTo>
                  <a:lnTo>
                    <a:pt x="45942" y="165242"/>
                  </a:lnTo>
                  <a:lnTo>
                    <a:pt x="40155" y="174349"/>
                  </a:lnTo>
                  <a:lnTo>
                    <a:pt x="35178" y="183896"/>
                  </a:lnTo>
                  <a:lnTo>
                    <a:pt x="57912" y="190500"/>
                  </a:lnTo>
                  <a:close/>
                </a:path>
                <a:path w="1312545" h="3770629">
                  <a:moveTo>
                    <a:pt x="33020" y="251206"/>
                  </a:moveTo>
                  <a:lnTo>
                    <a:pt x="35286" y="242355"/>
                  </a:lnTo>
                  <a:lnTo>
                    <a:pt x="38480" y="233172"/>
                  </a:lnTo>
                  <a:lnTo>
                    <a:pt x="42056" y="223988"/>
                  </a:lnTo>
                  <a:lnTo>
                    <a:pt x="45465" y="215138"/>
                  </a:lnTo>
                  <a:lnTo>
                    <a:pt x="22733" y="208534"/>
                  </a:lnTo>
                  <a:lnTo>
                    <a:pt x="18434" y="218418"/>
                  </a:lnTo>
                  <a:lnTo>
                    <a:pt x="14732" y="228266"/>
                  </a:lnTo>
                  <a:lnTo>
                    <a:pt x="11410" y="238091"/>
                  </a:lnTo>
                  <a:lnTo>
                    <a:pt x="8255" y="247904"/>
                  </a:lnTo>
                  <a:lnTo>
                    <a:pt x="33020" y="251206"/>
                  </a:lnTo>
                  <a:close/>
                </a:path>
                <a:path w="1312545" h="3770629">
                  <a:moveTo>
                    <a:pt x="24764" y="315341"/>
                  </a:moveTo>
                  <a:lnTo>
                    <a:pt x="24764" y="313690"/>
                  </a:lnTo>
                  <a:lnTo>
                    <a:pt x="24798" y="304061"/>
                  </a:lnTo>
                  <a:lnTo>
                    <a:pt x="25034" y="294767"/>
                  </a:lnTo>
                  <a:lnTo>
                    <a:pt x="25675" y="285472"/>
                  </a:lnTo>
                  <a:lnTo>
                    <a:pt x="26924" y="275844"/>
                  </a:lnTo>
                  <a:lnTo>
                    <a:pt x="2032" y="274193"/>
                  </a:lnTo>
                  <a:lnTo>
                    <a:pt x="857" y="284079"/>
                  </a:lnTo>
                  <a:lnTo>
                    <a:pt x="253" y="293941"/>
                  </a:lnTo>
                  <a:lnTo>
                    <a:pt x="31" y="303803"/>
                  </a:lnTo>
                  <a:lnTo>
                    <a:pt x="0" y="313690"/>
                  </a:lnTo>
                  <a:lnTo>
                    <a:pt x="0" y="315341"/>
                  </a:lnTo>
                  <a:lnTo>
                    <a:pt x="24764" y="315341"/>
                  </a:lnTo>
                  <a:close/>
                </a:path>
                <a:path w="1312545" h="3770629">
                  <a:moveTo>
                    <a:pt x="24764" y="381000"/>
                  </a:moveTo>
                  <a:lnTo>
                    <a:pt x="24764" y="358239"/>
                  </a:lnTo>
                  <a:lnTo>
                    <a:pt x="24764" y="346551"/>
                  </a:lnTo>
                  <a:lnTo>
                    <a:pt x="24764" y="342245"/>
                  </a:lnTo>
                  <a:lnTo>
                    <a:pt x="24764" y="341630"/>
                  </a:lnTo>
                  <a:lnTo>
                    <a:pt x="0" y="341630"/>
                  </a:lnTo>
                  <a:lnTo>
                    <a:pt x="0" y="364390"/>
                  </a:lnTo>
                  <a:lnTo>
                    <a:pt x="0" y="376078"/>
                  </a:lnTo>
                  <a:lnTo>
                    <a:pt x="0" y="380384"/>
                  </a:lnTo>
                  <a:lnTo>
                    <a:pt x="0" y="381000"/>
                  </a:lnTo>
                  <a:lnTo>
                    <a:pt x="24764" y="381000"/>
                  </a:lnTo>
                  <a:close/>
                </a:path>
                <a:path w="1312545" h="3770629">
                  <a:moveTo>
                    <a:pt x="24764" y="446659"/>
                  </a:moveTo>
                  <a:lnTo>
                    <a:pt x="24764" y="423898"/>
                  </a:lnTo>
                  <a:lnTo>
                    <a:pt x="24764" y="412210"/>
                  </a:lnTo>
                  <a:lnTo>
                    <a:pt x="24764" y="407904"/>
                  </a:lnTo>
                  <a:lnTo>
                    <a:pt x="24764" y="407289"/>
                  </a:lnTo>
                  <a:lnTo>
                    <a:pt x="0" y="407289"/>
                  </a:lnTo>
                  <a:lnTo>
                    <a:pt x="0" y="430049"/>
                  </a:lnTo>
                  <a:lnTo>
                    <a:pt x="0" y="441737"/>
                  </a:lnTo>
                  <a:lnTo>
                    <a:pt x="0" y="446043"/>
                  </a:lnTo>
                  <a:lnTo>
                    <a:pt x="0" y="446659"/>
                  </a:lnTo>
                  <a:lnTo>
                    <a:pt x="24764" y="446659"/>
                  </a:lnTo>
                  <a:close/>
                </a:path>
                <a:path w="1312545" h="3770629">
                  <a:moveTo>
                    <a:pt x="24764" y="512318"/>
                  </a:moveTo>
                  <a:lnTo>
                    <a:pt x="24764" y="489557"/>
                  </a:lnTo>
                  <a:lnTo>
                    <a:pt x="24764" y="477869"/>
                  </a:lnTo>
                  <a:lnTo>
                    <a:pt x="24764" y="473563"/>
                  </a:lnTo>
                  <a:lnTo>
                    <a:pt x="24764" y="472948"/>
                  </a:lnTo>
                  <a:lnTo>
                    <a:pt x="0" y="472948"/>
                  </a:lnTo>
                  <a:lnTo>
                    <a:pt x="0" y="495708"/>
                  </a:lnTo>
                  <a:lnTo>
                    <a:pt x="0" y="507396"/>
                  </a:lnTo>
                  <a:lnTo>
                    <a:pt x="0" y="511702"/>
                  </a:lnTo>
                  <a:lnTo>
                    <a:pt x="0" y="512318"/>
                  </a:lnTo>
                  <a:lnTo>
                    <a:pt x="24764" y="512318"/>
                  </a:lnTo>
                  <a:close/>
                </a:path>
                <a:path w="1312545" h="3770629">
                  <a:moveTo>
                    <a:pt x="24764" y="577977"/>
                  </a:moveTo>
                  <a:lnTo>
                    <a:pt x="24764" y="555216"/>
                  </a:lnTo>
                  <a:lnTo>
                    <a:pt x="24764" y="543528"/>
                  </a:lnTo>
                  <a:lnTo>
                    <a:pt x="24764" y="539222"/>
                  </a:lnTo>
                  <a:lnTo>
                    <a:pt x="24764" y="538607"/>
                  </a:lnTo>
                  <a:lnTo>
                    <a:pt x="0" y="538607"/>
                  </a:lnTo>
                  <a:lnTo>
                    <a:pt x="0" y="561367"/>
                  </a:lnTo>
                  <a:lnTo>
                    <a:pt x="0" y="573055"/>
                  </a:lnTo>
                  <a:lnTo>
                    <a:pt x="0" y="577361"/>
                  </a:lnTo>
                  <a:lnTo>
                    <a:pt x="0" y="577977"/>
                  </a:lnTo>
                  <a:lnTo>
                    <a:pt x="24764" y="577977"/>
                  </a:lnTo>
                  <a:close/>
                </a:path>
                <a:path w="1312545" h="3770629">
                  <a:moveTo>
                    <a:pt x="24764" y="643763"/>
                  </a:moveTo>
                  <a:lnTo>
                    <a:pt x="24764" y="620928"/>
                  </a:lnTo>
                  <a:lnTo>
                    <a:pt x="24764" y="609203"/>
                  </a:lnTo>
                  <a:lnTo>
                    <a:pt x="24764" y="604883"/>
                  </a:lnTo>
                  <a:lnTo>
                    <a:pt x="24764" y="604266"/>
                  </a:lnTo>
                  <a:lnTo>
                    <a:pt x="0" y="604266"/>
                  </a:lnTo>
                  <a:lnTo>
                    <a:pt x="0" y="627100"/>
                  </a:lnTo>
                  <a:lnTo>
                    <a:pt x="0" y="638825"/>
                  </a:lnTo>
                  <a:lnTo>
                    <a:pt x="0" y="643145"/>
                  </a:lnTo>
                  <a:lnTo>
                    <a:pt x="0" y="643763"/>
                  </a:lnTo>
                  <a:lnTo>
                    <a:pt x="24764" y="643763"/>
                  </a:lnTo>
                  <a:close/>
                </a:path>
                <a:path w="1312545" h="3770629">
                  <a:moveTo>
                    <a:pt x="24764" y="709422"/>
                  </a:moveTo>
                  <a:lnTo>
                    <a:pt x="24764" y="686661"/>
                  </a:lnTo>
                  <a:lnTo>
                    <a:pt x="24764" y="674973"/>
                  </a:lnTo>
                  <a:lnTo>
                    <a:pt x="24764" y="670667"/>
                  </a:lnTo>
                  <a:lnTo>
                    <a:pt x="24764" y="670052"/>
                  </a:lnTo>
                  <a:lnTo>
                    <a:pt x="0" y="670052"/>
                  </a:lnTo>
                  <a:lnTo>
                    <a:pt x="0" y="692812"/>
                  </a:lnTo>
                  <a:lnTo>
                    <a:pt x="0" y="704500"/>
                  </a:lnTo>
                  <a:lnTo>
                    <a:pt x="0" y="708806"/>
                  </a:lnTo>
                  <a:lnTo>
                    <a:pt x="0" y="709422"/>
                  </a:lnTo>
                  <a:lnTo>
                    <a:pt x="24764" y="709422"/>
                  </a:lnTo>
                  <a:close/>
                </a:path>
                <a:path w="1312545" h="3770629">
                  <a:moveTo>
                    <a:pt x="24764" y="775081"/>
                  </a:moveTo>
                  <a:lnTo>
                    <a:pt x="24764" y="752320"/>
                  </a:lnTo>
                  <a:lnTo>
                    <a:pt x="24764" y="740632"/>
                  </a:lnTo>
                  <a:lnTo>
                    <a:pt x="24764" y="736326"/>
                  </a:lnTo>
                  <a:lnTo>
                    <a:pt x="24764" y="735711"/>
                  </a:lnTo>
                  <a:lnTo>
                    <a:pt x="0" y="735711"/>
                  </a:lnTo>
                  <a:lnTo>
                    <a:pt x="0" y="758471"/>
                  </a:lnTo>
                  <a:lnTo>
                    <a:pt x="0" y="770159"/>
                  </a:lnTo>
                  <a:lnTo>
                    <a:pt x="0" y="774465"/>
                  </a:lnTo>
                  <a:lnTo>
                    <a:pt x="0" y="775081"/>
                  </a:lnTo>
                  <a:lnTo>
                    <a:pt x="24764" y="775081"/>
                  </a:lnTo>
                  <a:close/>
                </a:path>
                <a:path w="1312545" h="3770629">
                  <a:moveTo>
                    <a:pt x="24764" y="840740"/>
                  </a:moveTo>
                  <a:lnTo>
                    <a:pt x="24764" y="817979"/>
                  </a:lnTo>
                  <a:lnTo>
                    <a:pt x="24764" y="806291"/>
                  </a:lnTo>
                  <a:lnTo>
                    <a:pt x="24764" y="801985"/>
                  </a:lnTo>
                  <a:lnTo>
                    <a:pt x="24764" y="801370"/>
                  </a:lnTo>
                  <a:lnTo>
                    <a:pt x="0" y="801370"/>
                  </a:lnTo>
                  <a:lnTo>
                    <a:pt x="0" y="824130"/>
                  </a:lnTo>
                  <a:lnTo>
                    <a:pt x="0" y="835818"/>
                  </a:lnTo>
                  <a:lnTo>
                    <a:pt x="0" y="840124"/>
                  </a:lnTo>
                  <a:lnTo>
                    <a:pt x="0" y="840740"/>
                  </a:lnTo>
                  <a:lnTo>
                    <a:pt x="24764" y="840740"/>
                  </a:lnTo>
                  <a:close/>
                </a:path>
                <a:path w="1312545" h="3770629">
                  <a:moveTo>
                    <a:pt x="24764" y="906526"/>
                  </a:moveTo>
                  <a:lnTo>
                    <a:pt x="24764" y="883691"/>
                  </a:lnTo>
                  <a:lnTo>
                    <a:pt x="24764" y="871966"/>
                  </a:lnTo>
                  <a:lnTo>
                    <a:pt x="24764" y="867646"/>
                  </a:lnTo>
                  <a:lnTo>
                    <a:pt x="24764" y="867029"/>
                  </a:lnTo>
                  <a:lnTo>
                    <a:pt x="0" y="867029"/>
                  </a:lnTo>
                  <a:lnTo>
                    <a:pt x="0" y="889863"/>
                  </a:lnTo>
                  <a:lnTo>
                    <a:pt x="0" y="901588"/>
                  </a:lnTo>
                  <a:lnTo>
                    <a:pt x="0" y="905908"/>
                  </a:lnTo>
                  <a:lnTo>
                    <a:pt x="0" y="906526"/>
                  </a:lnTo>
                  <a:lnTo>
                    <a:pt x="24764" y="906526"/>
                  </a:lnTo>
                  <a:close/>
                </a:path>
                <a:path w="1312545" h="3770629">
                  <a:moveTo>
                    <a:pt x="24764" y="972185"/>
                  </a:moveTo>
                  <a:lnTo>
                    <a:pt x="24764" y="949350"/>
                  </a:lnTo>
                  <a:lnTo>
                    <a:pt x="24764" y="937625"/>
                  </a:lnTo>
                  <a:lnTo>
                    <a:pt x="24764" y="933305"/>
                  </a:lnTo>
                  <a:lnTo>
                    <a:pt x="24764" y="932688"/>
                  </a:lnTo>
                  <a:lnTo>
                    <a:pt x="0" y="932688"/>
                  </a:lnTo>
                  <a:lnTo>
                    <a:pt x="0" y="955522"/>
                  </a:lnTo>
                  <a:lnTo>
                    <a:pt x="0" y="967247"/>
                  </a:lnTo>
                  <a:lnTo>
                    <a:pt x="0" y="971567"/>
                  </a:lnTo>
                  <a:lnTo>
                    <a:pt x="0" y="972185"/>
                  </a:lnTo>
                  <a:lnTo>
                    <a:pt x="24764" y="972185"/>
                  </a:lnTo>
                  <a:close/>
                </a:path>
                <a:path w="1312545" h="3770629">
                  <a:moveTo>
                    <a:pt x="24764" y="1037844"/>
                  </a:moveTo>
                  <a:lnTo>
                    <a:pt x="24764" y="1015083"/>
                  </a:lnTo>
                  <a:lnTo>
                    <a:pt x="24764" y="1003395"/>
                  </a:lnTo>
                  <a:lnTo>
                    <a:pt x="24764" y="999089"/>
                  </a:lnTo>
                  <a:lnTo>
                    <a:pt x="24764" y="998474"/>
                  </a:lnTo>
                  <a:lnTo>
                    <a:pt x="0" y="998474"/>
                  </a:lnTo>
                  <a:lnTo>
                    <a:pt x="0" y="1021234"/>
                  </a:lnTo>
                  <a:lnTo>
                    <a:pt x="0" y="1032922"/>
                  </a:lnTo>
                  <a:lnTo>
                    <a:pt x="0" y="1037228"/>
                  </a:lnTo>
                  <a:lnTo>
                    <a:pt x="0" y="1037844"/>
                  </a:lnTo>
                  <a:lnTo>
                    <a:pt x="24764" y="1037844"/>
                  </a:lnTo>
                  <a:close/>
                </a:path>
                <a:path w="1312545" h="3770629">
                  <a:moveTo>
                    <a:pt x="24764" y="1103503"/>
                  </a:moveTo>
                  <a:lnTo>
                    <a:pt x="24764" y="1080742"/>
                  </a:lnTo>
                  <a:lnTo>
                    <a:pt x="24764" y="1069054"/>
                  </a:lnTo>
                  <a:lnTo>
                    <a:pt x="24764" y="1064748"/>
                  </a:lnTo>
                  <a:lnTo>
                    <a:pt x="24764" y="1064133"/>
                  </a:lnTo>
                  <a:lnTo>
                    <a:pt x="0" y="1064133"/>
                  </a:lnTo>
                  <a:lnTo>
                    <a:pt x="0" y="1086893"/>
                  </a:lnTo>
                  <a:lnTo>
                    <a:pt x="0" y="1098581"/>
                  </a:lnTo>
                  <a:lnTo>
                    <a:pt x="0" y="1102887"/>
                  </a:lnTo>
                  <a:lnTo>
                    <a:pt x="0" y="1103503"/>
                  </a:lnTo>
                  <a:lnTo>
                    <a:pt x="24764" y="1103503"/>
                  </a:lnTo>
                  <a:close/>
                </a:path>
                <a:path w="1312545" h="3770629">
                  <a:moveTo>
                    <a:pt x="24764" y="1169162"/>
                  </a:moveTo>
                  <a:lnTo>
                    <a:pt x="24764" y="1146401"/>
                  </a:lnTo>
                  <a:lnTo>
                    <a:pt x="24764" y="1134713"/>
                  </a:lnTo>
                  <a:lnTo>
                    <a:pt x="24764" y="1130407"/>
                  </a:lnTo>
                  <a:lnTo>
                    <a:pt x="24764" y="1129792"/>
                  </a:lnTo>
                  <a:lnTo>
                    <a:pt x="0" y="1129792"/>
                  </a:lnTo>
                  <a:lnTo>
                    <a:pt x="0" y="1152552"/>
                  </a:lnTo>
                  <a:lnTo>
                    <a:pt x="0" y="1164240"/>
                  </a:lnTo>
                  <a:lnTo>
                    <a:pt x="0" y="1168546"/>
                  </a:lnTo>
                  <a:lnTo>
                    <a:pt x="0" y="1169162"/>
                  </a:lnTo>
                  <a:lnTo>
                    <a:pt x="24764" y="1169162"/>
                  </a:lnTo>
                  <a:close/>
                </a:path>
                <a:path w="1312545" h="3770629">
                  <a:moveTo>
                    <a:pt x="24764" y="1234948"/>
                  </a:moveTo>
                  <a:lnTo>
                    <a:pt x="24764" y="1212113"/>
                  </a:lnTo>
                  <a:lnTo>
                    <a:pt x="24764" y="1200388"/>
                  </a:lnTo>
                  <a:lnTo>
                    <a:pt x="24764" y="1196068"/>
                  </a:lnTo>
                  <a:lnTo>
                    <a:pt x="24764" y="1195451"/>
                  </a:lnTo>
                  <a:lnTo>
                    <a:pt x="0" y="1195451"/>
                  </a:lnTo>
                  <a:lnTo>
                    <a:pt x="0" y="1218285"/>
                  </a:lnTo>
                  <a:lnTo>
                    <a:pt x="0" y="1230010"/>
                  </a:lnTo>
                  <a:lnTo>
                    <a:pt x="0" y="1234330"/>
                  </a:lnTo>
                  <a:lnTo>
                    <a:pt x="0" y="1234948"/>
                  </a:lnTo>
                  <a:lnTo>
                    <a:pt x="24764" y="1234948"/>
                  </a:lnTo>
                  <a:close/>
                </a:path>
                <a:path w="1312545" h="3770629">
                  <a:moveTo>
                    <a:pt x="24764" y="1300607"/>
                  </a:moveTo>
                  <a:lnTo>
                    <a:pt x="24764" y="1277772"/>
                  </a:lnTo>
                  <a:lnTo>
                    <a:pt x="24764" y="1266047"/>
                  </a:lnTo>
                  <a:lnTo>
                    <a:pt x="24764" y="1261727"/>
                  </a:lnTo>
                  <a:lnTo>
                    <a:pt x="24764" y="1261110"/>
                  </a:lnTo>
                  <a:lnTo>
                    <a:pt x="0" y="1261110"/>
                  </a:lnTo>
                  <a:lnTo>
                    <a:pt x="0" y="1283944"/>
                  </a:lnTo>
                  <a:lnTo>
                    <a:pt x="0" y="1295669"/>
                  </a:lnTo>
                  <a:lnTo>
                    <a:pt x="0" y="1299989"/>
                  </a:lnTo>
                  <a:lnTo>
                    <a:pt x="0" y="1300607"/>
                  </a:lnTo>
                  <a:lnTo>
                    <a:pt x="24764" y="1300607"/>
                  </a:lnTo>
                  <a:close/>
                </a:path>
                <a:path w="1312545" h="3770629">
                  <a:moveTo>
                    <a:pt x="24764" y="1366266"/>
                  </a:moveTo>
                  <a:lnTo>
                    <a:pt x="24764" y="1343505"/>
                  </a:lnTo>
                  <a:lnTo>
                    <a:pt x="24764" y="1331817"/>
                  </a:lnTo>
                  <a:lnTo>
                    <a:pt x="24764" y="1327511"/>
                  </a:lnTo>
                  <a:lnTo>
                    <a:pt x="24764" y="1326896"/>
                  </a:lnTo>
                  <a:lnTo>
                    <a:pt x="0" y="1326896"/>
                  </a:lnTo>
                  <a:lnTo>
                    <a:pt x="0" y="1349656"/>
                  </a:lnTo>
                  <a:lnTo>
                    <a:pt x="0" y="1361344"/>
                  </a:lnTo>
                  <a:lnTo>
                    <a:pt x="0" y="1365650"/>
                  </a:lnTo>
                  <a:lnTo>
                    <a:pt x="0" y="1366266"/>
                  </a:lnTo>
                  <a:lnTo>
                    <a:pt x="24764" y="1366266"/>
                  </a:lnTo>
                  <a:close/>
                </a:path>
                <a:path w="1312545" h="3770629">
                  <a:moveTo>
                    <a:pt x="24764" y="1431925"/>
                  </a:moveTo>
                  <a:lnTo>
                    <a:pt x="24764" y="1409164"/>
                  </a:lnTo>
                  <a:lnTo>
                    <a:pt x="24764" y="1397476"/>
                  </a:lnTo>
                  <a:lnTo>
                    <a:pt x="24764" y="1393170"/>
                  </a:lnTo>
                  <a:lnTo>
                    <a:pt x="24764" y="1392555"/>
                  </a:lnTo>
                  <a:lnTo>
                    <a:pt x="0" y="1392555"/>
                  </a:lnTo>
                  <a:lnTo>
                    <a:pt x="0" y="1415315"/>
                  </a:lnTo>
                  <a:lnTo>
                    <a:pt x="0" y="1427003"/>
                  </a:lnTo>
                  <a:lnTo>
                    <a:pt x="0" y="1431309"/>
                  </a:lnTo>
                  <a:lnTo>
                    <a:pt x="0" y="1431925"/>
                  </a:lnTo>
                  <a:lnTo>
                    <a:pt x="24764" y="1431925"/>
                  </a:lnTo>
                  <a:close/>
                </a:path>
                <a:path w="1312545" h="3770629">
                  <a:moveTo>
                    <a:pt x="24764" y="1497584"/>
                  </a:moveTo>
                  <a:lnTo>
                    <a:pt x="24764" y="1474823"/>
                  </a:lnTo>
                  <a:lnTo>
                    <a:pt x="24764" y="1463135"/>
                  </a:lnTo>
                  <a:lnTo>
                    <a:pt x="24764" y="1458829"/>
                  </a:lnTo>
                  <a:lnTo>
                    <a:pt x="24764" y="1458214"/>
                  </a:lnTo>
                  <a:lnTo>
                    <a:pt x="0" y="1458214"/>
                  </a:lnTo>
                  <a:lnTo>
                    <a:pt x="0" y="1480974"/>
                  </a:lnTo>
                  <a:lnTo>
                    <a:pt x="0" y="1492662"/>
                  </a:lnTo>
                  <a:lnTo>
                    <a:pt x="0" y="1496968"/>
                  </a:lnTo>
                  <a:lnTo>
                    <a:pt x="0" y="1497584"/>
                  </a:lnTo>
                  <a:lnTo>
                    <a:pt x="24764" y="1497584"/>
                  </a:lnTo>
                  <a:close/>
                </a:path>
                <a:path w="1312545" h="3770629">
                  <a:moveTo>
                    <a:pt x="24764" y="1563370"/>
                  </a:moveTo>
                  <a:lnTo>
                    <a:pt x="24764" y="1540535"/>
                  </a:lnTo>
                  <a:lnTo>
                    <a:pt x="24764" y="1528810"/>
                  </a:lnTo>
                  <a:lnTo>
                    <a:pt x="24764" y="1524490"/>
                  </a:lnTo>
                  <a:lnTo>
                    <a:pt x="24764" y="1523873"/>
                  </a:lnTo>
                  <a:lnTo>
                    <a:pt x="0" y="1523873"/>
                  </a:lnTo>
                  <a:lnTo>
                    <a:pt x="0" y="1546707"/>
                  </a:lnTo>
                  <a:lnTo>
                    <a:pt x="0" y="1558432"/>
                  </a:lnTo>
                  <a:lnTo>
                    <a:pt x="0" y="1562752"/>
                  </a:lnTo>
                  <a:lnTo>
                    <a:pt x="0" y="1563370"/>
                  </a:lnTo>
                  <a:lnTo>
                    <a:pt x="24764" y="1563370"/>
                  </a:lnTo>
                  <a:close/>
                </a:path>
                <a:path w="1312545" h="3770629">
                  <a:moveTo>
                    <a:pt x="24764" y="1629029"/>
                  </a:moveTo>
                  <a:lnTo>
                    <a:pt x="24764" y="1606268"/>
                  </a:lnTo>
                  <a:lnTo>
                    <a:pt x="24764" y="1594580"/>
                  </a:lnTo>
                  <a:lnTo>
                    <a:pt x="24764" y="1590274"/>
                  </a:lnTo>
                  <a:lnTo>
                    <a:pt x="24764" y="1589659"/>
                  </a:lnTo>
                  <a:lnTo>
                    <a:pt x="0" y="1589659"/>
                  </a:lnTo>
                  <a:lnTo>
                    <a:pt x="0" y="1612419"/>
                  </a:lnTo>
                  <a:lnTo>
                    <a:pt x="0" y="1624107"/>
                  </a:lnTo>
                  <a:lnTo>
                    <a:pt x="0" y="1628413"/>
                  </a:lnTo>
                  <a:lnTo>
                    <a:pt x="0" y="1629029"/>
                  </a:lnTo>
                  <a:lnTo>
                    <a:pt x="24764" y="1629029"/>
                  </a:lnTo>
                  <a:close/>
                </a:path>
                <a:path w="1312545" h="3770629">
                  <a:moveTo>
                    <a:pt x="24764" y="1694688"/>
                  </a:moveTo>
                  <a:lnTo>
                    <a:pt x="24764" y="1671927"/>
                  </a:lnTo>
                  <a:lnTo>
                    <a:pt x="24764" y="1660239"/>
                  </a:lnTo>
                  <a:lnTo>
                    <a:pt x="24764" y="1655933"/>
                  </a:lnTo>
                  <a:lnTo>
                    <a:pt x="24764" y="1655318"/>
                  </a:lnTo>
                  <a:lnTo>
                    <a:pt x="0" y="1655318"/>
                  </a:lnTo>
                  <a:lnTo>
                    <a:pt x="0" y="1678078"/>
                  </a:lnTo>
                  <a:lnTo>
                    <a:pt x="0" y="1689766"/>
                  </a:lnTo>
                  <a:lnTo>
                    <a:pt x="0" y="1694072"/>
                  </a:lnTo>
                  <a:lnTo>
                    <a:pt x="0" y="1694688"/>
                  </a:lnTo>
                  <a:lnTo>
                    <a:pt x="24764" y="1694688"/>
                  </a:lnTo>
                  <a:close/>
                </a:path>
                <a:path w="1312545" h="3770629">
                  <a:moveTo>
                    <a:pt x="24764" y="1760347"/>
                  </a:moveTo>
                  <a:lnTo>
                    <a:pt x="24764" y="1737586"/>
                  </a:lnTo>
                  <a:lnTo>
                    <a:pt x="24764" y="1725898"/>
                  </a:lnTo>
                  <a:lnTo>
                    <a:pt x="24764" y="1721592"/>
                  </a:lnTo>
                  <a:lnTo>
                    <a:pt x="24764" y="1720977"/>
                  </a:lnTo>
                  <a:lnTo>
                    <a:pt x="0" y="1720977"/>
                  </a:lnTo>
                  <a:lnTo>
                    <a:pt x="0" y="1743737"/>
                  </a:lnTo>
                  <a:lnTo>
                    <a:pt x="0" y="1755425"/>
                  </a:lnTo>
                  <a:lnTo>
                    <a:pt x="0" y="1759731"/>
                  </a:lnTo>
                  <a:lnTo>
                    <a:pt x="0" y="1760347"/>
                  </a:lnTo>
                  <a:lnTo>
                    <a:pt x="24764" y="1760347"/>
                  </a:lnTo>
                  <a:close/>
                </a:path>
                <a:path w="1312545" h="3770629">
                  <a:moveTo>
                    <a:pt x="24764" y="1826133"/>
                  </a:moveTo>
                  <a:lnTo>
                    <a:pt x="24764" y="1803298"/>
                  </a:lnTo>
                  <a:lnTo>
                    <a:pt x="24764" y="1791573"/>
                  </a:lnTo>
                  <a:lnTo>
                    <a:pt x="24764" y="1787253"/>
                  </a:lnTo>
                  <a:lnTo>
                    <a:pt x="24764" y="1786636"/>
                  </a:lnTo>
                  <a:lnTo>
                    <a:pt x="0" y="1786636"/>
                  </a:lnTo>
                  <a:lnTo>
                    <a:pt x="0" y="1809470"/>
                  </a:lnTo>
                  <a:lnTo>
                    <a:pt x="0" y="1821195"/>
                  </a:lnTo>
                  <a:lnTo>
                    <a:pt x="0" y="1825515"/>
                  </a:lnTo>
                  <a:lnTo>
                    <a:pt x="0" y="1826133"/>
                  </a:lnTo>
                  <a:lnTo>
                    <a:pt x="24764" y="1826133"/>
                  </a:lnTo>
                  <a:close/>
                </a:path>
                <a:path w="1312545" h="3770629">
                  <a:moveTo>
                    <a:pt x="24764" y="1891792"/>
                  </a:moveTo>
                  <a:lnTo>
                    <a:pt x="24764" y="1868957"/>
                  </a:lnTo>
                  <a:lnTo>
                    <a:pt x="24764" y="1857232"/>
                  </a:lnTo>
                  <a:lnTo>
                    <a:pt x="24764" y="1852912"/>
                  </a:lnTo>
                  <a:lnTo>
                    <a:pt x="24764" y="1852295"/>
                  </a:lnTo>
                  <a:lnTo>
                    <a:pt x="0" y="1852295"/>
                  </a:lnTo>
                  <a:lnTo>
                    <a:pt x="0" y="1875129"/>
                  </a:lnTo>
                  <a:lnTo>
                    <a:pt x="0" y="1886854"/>
                  </a:lnTo>
                  <a:lnTo>
                    <a:pt x="0" y="1891174"/>
                  </a:lnTo>
                  <a:lnTo>
                    <a:pt x="0" y="1891792"/>
                  </a:lnTo>
                  <a:lnTo>
                    <a:pt x="24764" y="1891792"/>
                  </a:lnTo>
                  <a:close/>
                </a:path>
                <a:path w="1312545" h="3770629">
                  <a:moveTo>
                    <a:pt x="24764" y="1957451"/>
                  </a:moveTo>
                  <a:lnTo>
                    <a:pt x="24764" y="1934690"/>
                  </a:lnTo>
                  <a:lnTo>
                    <a:pt x="24764" y="1923002"/>
                  </a:lnTo>
                  <a:lnTo>
                    <a:pt x="24764" y="1918696"/>
                  </a:lnTo>
                  <a:lnTo>
                    <a:pt x="24764" y="1918081"/>
                  </a:lnTo>
                  <a:lnTo>
                    <a:pt x="0" y="1918081"/>
                  </a:lnTo>
                  <a:lnTo>
                    <a:pt x="0" y="1940841"/>
                  </a:lnTo>
                  <a:lnTo>
                    <a:pt x="0" y="1952529"/>
                  </a:lnTo>
                  <a:lnTo>
                    <a:pt x="0" y="1956835"/>
                  </a:lnTo>
                  <a:lnTo>
                    <a:pt x="0" y="1957451"/>
                  </a:lnTo>
                  <a:lnTo>
                    <a:pt x="24764" y="1957451"/>
                  </a:lnTo>
                  <a:close/>
                </a:path>
                <a:path w="1312545" h="3770629">
                  <a:moveTo>
                    <a:pt x="24764" y="2023110"/>
                  </a:moveTo>
                  <a:lnTo>
                    <a:pt x="24764" y="2000349"/>
                  </a:lnTo>
                  <a:lnTo>
                    <a:pt x="24764" y="1988661"/>
                  </a:lnTo>
                  <a:lnTo>
                    <a:pt x="24764" y="1984355"/>
                  </a:lnTo>
                  <a:lnTo>
                    <a:pt x="24764" y="1983740"/>
                  </a:lnTo>
                  <a:lnTo>
                    <a:pt x="0" y="1983740"/>
                  </a:lnTo>
                  <a:lnTo>
                    <a:pt x="0" y="2006500"/>
                  </a:lnTo>
                  <a:lnTo>
                    <a:pt x="0" y="2018188"/>
                  </a:lnTo>
                  <a:lnTo>
                    <a:pt x="0" y="2022494"/>
                  </a:lnTo>
                  <a:lnTo>
                    <a:pt x="0" y="2023110"/>
                  </a:lnTo>
                  <a:lnTo>
                    <a:pt x="24764" y="2023110"/>
                  </a:lnTo>
                  <a:close/>
                </a:path>
                <a:path w="1312545" h="3770629">
                  <a:moveTo>
                    <a:pt x="24764" y="2088769"/>
                  </a:moveTo>
                  <a:lnTo>
                    <a:pt x="24764" y="2066008"/>
                  </a:lnTo>
                  <a:lnTo>
                    <a:pt x="24764" y="2054320"/>
                  </a:lnTo>
                  <a:lnTo>
                    <a:pt x="24764" y="2050014"/>
                  </a:lnTo>
                  <a:lnTo>
                    <a:pt x="24764" y="2049399"/>
                  </a:lnTo>
                  <a:lnTo>
                    <a:pt x="0" y="2049399"/>
                  </a:lnTo>
                  <a:lnTo>
                    <a:pt x="0" y="2072159"/>
                  </a:lnTo>
                  <a:lnTo>
                    <a:pt x="0" y="2083847"/>
                  </a:lnTo>
                  <a:lnTo>
                    <a:pt x="0" y="2088153"/>
                  </a:lnTo>
                  <a:lnTo>
                    <a:pt x="0" y="2088769"/>
                  </a:lnTo>
                  <a:lnTo>
                    <a:pt x="24764" y="2088769"/>
                  </a:lnTo>
                  <a:close/>
                </a:path>
                <a:path w="1312545" h="3770629">
                  <a:moveTo>
                    <a:pt x="24764" y="2154555"/>
                  </a:moveTo>
                  <a:lnTo>
                    <a:pt x="24764" y="2131720"/>
                  </a:lnTo>
                  <a:lnTo>
                    <a:pt x="24764" y="2119995"/>
                  </a:lnTo>
                  <a:lnTo>
                    <a:pt x="24764" y="2115675"/>
                  </a:lnTo>
                  <a:lnTo>
                    <a:pt x="24764" y="2115058"/>
                  </a:lnTo>
                  <a:lnTo>
                    <a:pt x="0" y="2115058"/>
                  </a:lnTo>
                  <a:lnTo>
                    <a:pt x="0" y="2137892"/>
                  </a:lnTo>
                  <a:lnTo>
                    <a:pt x="0" y="2149617"/>
                  </a:lnTo>
                  <a:lnTo>
                    <a:pt x="0" y="2153937"/>
                  </a:lnTo>
                  <a:lnTo>
                    <a:pt x="0" y="2154555"/>
                  </a:lnTo>
                  <a:lnTo>
                    <a:pt x="24764" y="2154555"/>
                  </a:lnTo>
                  <a:close/>
                </a:path>
                <a:path w="1312545" h="3770629">
                  <a:moveTo>
                    <a:pt x="24764" y="2220214"/>
                  </a:moveTo>
                  <a:lnTo>
                    <a:pt x="24764" y="2197379"/>
                  </a:lnTo>
                  <a:lnTo>
                    <a:pt x="24764" y="2185654"/>
                  </a:lnTo>
                  <a:lnTo>
                    <a:pt x="24764" y="2181334"/>
                  </a:lnTo>
                  <a:lnTo>
                    <a:pt x="24764" y="2180717"/>
                  </a:lnTo>
                  <a:lnTo>
                    <a:pt x="0" y="2180717"/>
                  </a:lnTo>
                  <a:lnTo>
                    <a:pt x="0" y="2203551"/>
                  </a:lnTo>
                  <a:lnTo>
                    <a:pt x="0" y="2215276"/>
                  </a:lnTo>
                  <a:lnTo>
                    <a:pt x="0" y="2219596"/>
                  </a:lnTo>
                  <a:lnTo>
                    <a:pt x="0" y="2220214"/>
                  </a:lnTo>
                  <a:lnTo>
                    <a:pt x="24764" y="2220214"/>
                  </a:lnTo>
                  <a:close/>
                </a:path>
                <a:path w="1312545" h="3770629">
                  <a:moveTo>
                    <a:pt x="24764" y="2285873"/>
                  </a:moveTo>
                  <a:lnTo>
                    <a:pt x="24764" y="2263112"/>
                  </a:lnTo>
                  <a:lnTo>
                    <a:pt x="24764" y="2251424"/>
                  </a:lnTo>
                  <a:lnTo>
                    <a:pt x="24764" y="2247118"/>
                  </a:lnTo>
                  <a:lnTo>
                    <a:pt x="24764" y="2246503"/>
                  </a:lnTo>
                  <a:lnTo>
                    <a:pt x="0" y="2246503"/>
                  </a:lnTo>
                  <a:lnTo>
                    <a:pt x="0" y="2269263"/>
                  </a:lnTo>
                  <a:lnTo>
                    <a:pt x="0" y="2280951"/>
                  </a:lnTo>
                  <a:lnTo>
                    <a:pt x="0" y="2285257"/>
                  </a:lnTo>
                  <a:lnTo>
                    <a:pt x="0" y="2285873"/>
                  </a:lnTo>
                  <a:lnTo>
                    <a:pt x="24764" y="2285873"/>
                  </a:lnTo>
                  <a:close/>
                </a:path>
                <a:path w="1312545" h="3770629">
                  <a:moveTo>
                    <a:pt x="24764" y="2351532"/>
                  </a:moveTo>
                  <a:lnTo>
                    <a:pt x="24764" y="2328771"/>
                  </a:lnTo>
                  <a:lnTo>
                    <a:pt x="24764" y="2317083"/>
                  </a:lnTo>
                  <a:lnTo>
                    <a:pt x="24764" y="2312777"/>
                  </a:lnTo>
                  <a:lnTo>
                    <a:pt x="24764" y="2312162"/>
                  </a:lnTo>
                  <a:lnTo>
                    <a:pt x="0" y="2312162"/>
                  </a:lnTo>
                  <a:lnTo>
                    <a:pt x="0" y="2334922"/>
                  </a:lnTo>
                  <a:lnTo>
                    <a:pt x="0" y="2346610"/>
                  </a:lnTo>
                  <a:lnTo>
                    <a:pt x="0" y="2350916"/>
                  </a:lnTo>
                  <a:lnTo>
                    <a:pt x="0" y="2351532"/>
                  </a:lnTo>
                  <a:lnTo>
                    <a:pt x="24764" y="2351532"/>
                  </a:lnTo>
                  <a:close/>
                </a:path>
                <a:path w="1312545" h="3770629">
                  <a:moveTo>
                    <a:pt x="24764" y="2417191"/>
                  </a:moveTo>
                  <a:lnTo>
                    <a:pt x="24764" y="2394430"/>
                  </a:lnTo>
                  <a:lnTo>
                    <a:pt x="24764" y="2382742"/>
                  </a:lnTo>
                  <a:lnTo>
                    <a:pt x="24764" y="2378436"/>
                  </a:lnTo>
                  <a:lnTo>
                    <a:pt x="24764" y="2377821"/>
                  </a:lnTo>
                  <a:lnTo>
                    <a:pt x="0" y="2377821"/>
                  </a:lnTo>
                  <a:lnTo>
                    <a:pt x="0" y="2400581"/>
                  </a:lnTo>
                  <a:lnTo>
                    <a:pt x="0" y="2412269"/>
                  </a:lnTo>
                  <a:lnTo>
                    <a:pt x="0" y="2416575"/>
                  </a:lnTo>
                  <a:lnTo>
                    <a:pt x="0" y="2417191"/>
                  </a:lnTo>
                  <a:lnTo>
                    <a:pt x="24764" y="2417191"/>
                  </a:lnTo>
                  <a:close/>
                </a:path>
                <a:path w="1312545" h="3770629">
                  <a:moveTo>
                    <a:pt x="24764" y="2482977"/>
                  </a:moveTo>
                  <a:lnTo>
                    <a:pt x="24764" y="2460142"/>
                  </a:lnTo>
                  <a:lnTo>
                    <a:pt x="24764" y="2448417"/>
                  </a:lnTo>
                  <a:lnTo>
                    <a:pt x="24764" y="2444097"/>
                  </a:lnTo>
                  <a:lnTo>
                    <a:pt x="24764" y="2443480"/>
                  </a:lnTo>
                  <a:lnTo>
                    <a:pt x="0" y="2443480"/>
                  </a:lnTo>
                  <a:lnTo>
                    <a:pt x="0" y="2466314"/>
                  </a:lnTo>
                  <a:lnTo>
                    <a:pt x="0" y="2478039"/>
                  </a:lnTo>
                  <a:lnTo>
                    <a:pt x="0" y="2482359"/>
                  </a:lnTo>
                  <a:lnTo>
                    <a:pt x="0" y="2482977"/>
                  </a:lnTo>
                  <a:lnTo>
                    <a:pt x="24764" y="2482977"/>
                  </a:lnTo>
                  <a:close/>
                </a:path>
                <a:path w="1312545" h="3770629">
                  <a:moveTo>
                    <a:pt x="24764" y="2548636"/>
                  </a:moveTo>
                  <a:lnTo>
                    <a:pt x="24764" y="2525875"/>
                  </a:lnTo>
                  <a:lnTo>
                    <a:pt x="24764" y="2514187"/>
                  </a:lnTo>
                  <a:lnTo>
                    <a:pt x="24764" y="2509881"/>
                  </a:lnTo>
                  <a:lnTo>
                    <a:pt x="24764" y="2509266"/>
                  </a:lnTo>
                  <a:lnTo>
                    <a:pt x="0" y="2509266"/>
                  </a:lnTo>
                  <a:lnTo>
                    <a:pt x="0" y="2532026"/>
                  </a:lnTo>
                  <a:lnTo>
                    <a:pt x="0" y="2543714"/>
                  </a:lnTo>
                  <a:lnTo>
                    <a:pt x="0" y="2548020"/>
                  </a:lnTo>
                  <a:lnTo>
                    <a:pt x="0" y="2548636"/>
                  </a:lnTo>
                  <a:lnTo>
                    <a:pt x="24764" y="2548636"/>
                  </a:lnTo>
                  <a:close/>
                </a:path>
                <a:path w="1312545" h="3770629">
                  <a:moveTo>
                    <a:pt x="24764" y="2614295"/>
                  </a:moveTo>
                  <a:lnTo>
                    <a:pt x="24764" y="2591534"/>
                  </a:lnTo>
                  <a:lnTo>
                    <a:pt x="24764" y="2579846"/>
                  </a:lnTo>
                  <a:lnTo>
                    <a:pt x="24764" y="2575540"/>
                  </a:lnTo>
                  <a:lnTo>
                    <a:pt x="24764" y="2574925"/>
                  </a:lnTo>
                  <a:lnTo>
                    <a:pt x="0" y="2574925"/>
                  </a:lnTo>
                  <a:lnTo>
                    <a:pt x="0" y="2597685"/>
                  </a:lnTo>
                  <a:lnTo>
                    <a:pt x="0" y="2609373"/>
                  </a:lnTo>
                  <a:lnTo>
                    <a:pt x="0" y="2613679"/>
                  </a:lnTo>
                  <a:lnTo>
                    <a:pt x="0" y="2614295"/>
                  </a:lnTo>
                  <a:lnTo>
                    <a:pt x="24764" y="2614295"/>
                  </a:lnTo>
                  <a:close/>
                </a:path>
                <a:path w="1312545" h="3770629">
                  <a:moveTo>
                    <a:pt x="24764" y="2679954"/>
                  </a:moveTo>
                  <a:lnTo>
                    <a:pt x="24764" y="2657193"/>
                  </a:lnTo>
                  <a:lnTo>
                    <a:pt x="24764" y="2645505"/>
                  </a:lnTo>
                  <a:lnTo>
                    <a:pt x="24764" y="2641199"/>
                  </a:lnTo>
                  <a:lnTo>
                    <a:pt x="24764" y="2640584"/>
                  </a:lnTo>
                  <a:lnTo>
                    <a:pt x="0" y="2640584"/>
                  </a:lnTo>
                  <a:lnTo>
                    <a:pt x="0" y="2663344"/>
                  </a:lnTo>
                  <a:lnTo>
                    <a:pt x="0" y="2675032"/>
                  </a:lnTo>
                  <a:lnTo>
                    <a:pt x="0" y="2679338"/>
                  </a:lnTo>
                  <a:lnTo>
                    <a:pt x="0" y="2679954"/>
                  </a:lnTo>
                  <a:lnTo>
                    <a:pt x="24764" y="2679954"/>
                  </a:lnTo>
                  <a:close/>
                </a:path>
                <a:path w="1312545" h="3770629">
                  <a:moveTo>
                    <a:pt x="24764" y="2745613"/>
                  </a:moveTo>
                  <a:lnTo>
                    <a:pt x="24764" y="2722852"/>
                  </a:lnTo>
                  <a:lnTo>
                    <a:pt x="24764" y="2711164"/>
                  </a:lnTo>
                  <a:lnTo>
                    <a:pt x="24764" y="2706858"/>
                  </a:lnTo>
                  <a:lnTo>
                    <a:pt x="24764" y="2706243"/>
                  </a:lnTo>
                  <a:lnTo>
                    <a:pt x="0" y="2706243"/>
                  </a:lnTo>
                  <a:lnTo>
                    <a:pt x="0" y="2729003"/>
                  </a:lnTo>
                  <a:lnTo>
                    <a:pt x="0" y="2740691"/>
                  </a:lnTo>
                  <a:lnTo>
                    <a:pt x="0" y="2744997"/>
                  </a:lnTo>
                  <a:lnTo>
                    <a:pt x="0" y="2745613"/>
                  </a:lnTo>
                  <a:lnTo>
                    <a:pt x="24764" y="2745613"/>
                  </a:lnTo>
                  <a:close/>
                </a:path>
                <a:path w="1312545" h="3770629">
                  <a:moveTo>
                    <a:pt x="24764" y="2811399"/>
                  </a:moveTo>
                  <a:lnTo>
                    <a:pt x="24764" y="2788564"/>
                  </a:lnTo>
                  <a:lnTo>
                    <a:pt x="24764" y="2776839"/>
                  </a:lnTo>
                  <a:lnTo>
                    <a:pt x="24764" y="2772519"/>
                  </a:lnTo>
                  <a:lnTo>
                    <a:pt x="24764" y="2771902"/>
                  </a:lnTo>
                  <a:lnTo>
                    <a:pt x="0" y="2771902"/>
                  </a:lnTo>
                  <a:lnTo>
                    <a:pt x="0" y="2794736"/>
                  </a:lnTo>
                  <a:lnTo>
                    <a:pt x="0" y="2806461"/>
                  </a:lnTo>
                  <a:lnTo>
                    <a:pt x="0" y="2810781"/>
                  </a:lnTo>
                  <a:lnTo>
                    <a:pt x="0" y="2811399"/>
                  </a:lnTo>
                  <a:lnTo>
                    <a:pt x="24764" y="2811399"/>
                  </a:lnTo>
                  <a:close/>
                </a:path>
                <a:path w="1312545" h="3770629">
                  <a:moveTo>
                    <a:pt x="24764" y="2877058"/>
                  </a:moveTo>
                  <a:lnTo>
                    <a:pt x="24764" y="2854297"/>
                  </a:lnTo>
                  <a:lnTo>
                    <a:pt x="24764" y="2842609"/>
                  </a:lnTo>
                  <a:lnTo>
                    <a:pt x="24764" y="2838303"/>
                  </a:lnTo>
                  <a:lnTo>
                    <a:pt x="24764" y="2837688"/>
                  </a:lnTo>
                  <a:lnTo>
                    <a:pt x="0" y="2837688"/>
                  </a:lnTo>
                  <a:lnTo>
                    <a:pt x="0" y="2860448"/>
                  </a:lnTo>
                  <a:lnTo>
                    <a:pt x="0" y="2872136"/>
                  </a:lnTo>
                  <a:lnTo>
                    <a:pt x="0" y="2876442"/>
                  </a:lnTo>
                  <a:lnTo>
                    <a:pt x="0" y="2877058"/>
                  </a:lnTo>
                  <a:lnTo>
                    <a:pt x="24764" y="2877058"/>
                  </a:lnTo>
                  <a:close/>
                </a:path>
                <a:path w="1312545" h="3770629">
                  <a:moveTo>
                    <a:pt x="24764" y="2942717"/>
                  </a:moveTo>
                  <a:lnTo>
                    <a:pt x="24764" y="2919956"/>
                  </a:lnTo>
                  <a:lnTo>
                    <a:pt x="24764" y="2908268"/>
                  </a:lnTo>
                  <a:lnTo>
                    <a:pt x="24764" y="2903962"/>
                  </a:lnTo>
                  <a:lnTo>
                    <a:pt x="24764" y="2903347"/>
                  </a:lnTo>
                  <a:lnTo>
                    <a:pt x="0" y="2903347"/>
                  </a:lnTo>
                  <a:lnTo>
                    <a:pt x="0" y="2926107"/>
                  </a:lnTo>
                  <a:lnTo>
                    <a:pt x="0" y="2937795"/>
                  </a:lnTo>
                  <a:lnTo>
                    <a:pt x="0" y="2942101"/>
                  </a:lnTo>
                  <a:lnTo>
                    <a:pt x="0" y="2942717"/>
                  </a:lnTo>
                  <a:lnTo>
                    <a:pt x="24764" y="2942717"/>
                  </a:lnTo>
                  <a:close/>
                </a:path>
                <a:path w="1312545" h="3770629">
                  <a:moveTo>
                    <a:pt x="24764" y="3008376"/>
                  </a:moveTo>
                  <a:lnTo>
                    <a:pt x="24764" y="2985615"/>
                  </a:lnTo>
                  <a:lnTo>
                    <a:pt x="24764" y="2973927"/>
                  </a:lnTo>
                  <a:lnTo>
                    <a:pt x="24764" y="2969621"/>
                  </a:lnTo>
                  <a:lnTo>
                    <a:pt x="24764" y="2969006"/>
                  </a:lnTo>
                  <a:lnTo>
                    <a:pt x="0" y="2969006"/>
                  </a:lnTo>
                  <a:lnTo>
                    <a:pt x="0" y="2991766"/>
                  </a:lnTo>
                  <a:lnTo>
                    <a:pt x="0" y="3003454"/>
                  </a:lnTo>
                  <a:lnTo>
                    <a:pt x="0" y="3007760"/>
                  </a:lnTo>
                  <a:lnTo>
                    <a:pt x="0" y="3008376"/>
                  </a:lnTo>
                  <a:lnTo>
                    <a:pt x="24764" y="3008376"/>
                  </a:lnTo>
                  <a:close/>
                </a:path>
                <a:path w="1312545" h="3770629">
                  <a:moveTo>
                    <a:pt x="24764" y="3074162"/>
                  </a:moveTo>
                  <a:lnTo>
                    <a:pt x="24764" y="3051327"/>
                  </a:lnTo>
                  <a:lnTo>
                    <a:pt x="24764" y="3039602"/>
                  </a:lnTo>
                  <a:lnTo>
                    <a:pt x="24764" y="3035282"/>
                  </a:lnTo>
                  <a:lnTo>
                    <a:pt x="24764" y="3034665"/>
                  </a:lnTo>
                  <a:lnTo>
                    <a:pt x="0" y="3034665"/>
                  </a:lnTo>
                  <a:lnTo>
                    <a:pt x="0" y="3057499"/>
                  </a:lnTo>
                  <a:lnTo>
                    <a:pt x="0" y="3069224"/>
                  </a:lnTo>
                  <a:lnTo>
                    <a:pt x="0" y="3073544"/>
                  </a:lnTo>
                  <a:lnTo>
                    <a:pt x="0" y="3074162"/>
                  </a:lnTo>
                  <a:lnTo>
                    <a:pt x="24764" y="3074162"/>
                  </a:lnTo>
                  <a:close/>
                </a:path>
                <a:path w="1312545" h="3770629">
                  <a:moveTo>
                    <a:pt x="24764" y="3139821"/>
                  </a:moveTo>
                  <a:lnTo>
                    <a:pt x="24764" y="3116986"/>
                  </a:lnTo>
                  <a:lnTo>
                    <a:pt x="24764" y="3105261"/>
                  </a:lnTo>
                  <a:lnTo>
                    <a:pt x="24764" y="3100941"/>
                  </a:lnTo>
                  <a:lnTo>
                    <a:pt x="24764" y="3100324"/>
                  </a:lnTo>
                  <a:lnTo>
                    <a:pt x="0" y="3100324"/>
                  </a:lnTo>
                  <a:lnTo>
                    <a:pt x="0" y="3123158"/>
                  </a:lnTo>
                  <a:lnTo>
                    <a:pt x="0" y="3134883"/>
                  </a:lnTo>
                  <a:lnTo>
                    <a:pt x="0" y="3139203"/>
                  </a:lnTo>
                  <a:lnTo>
                    <a:pt x="0" y="3139821"/>
                  </a:lnTo>
                  <a:lnTo>
                    <a:pt x="24764" y="3139821"/>
                  </a:lnTo>
                  <a:close/>
                </a:path>
                <a:path w="1312545" h="3770629">
                  <a:moveTo>
                    <a:pt x="24764" y="3205480"/>
                  </a:moveTo>
                  <a:lnTo>
                    <a:pt x="24764" y="3182719"/>
                  </a:lnTo>
                  <a:lnTo>
                    <a:pt x="24764" y="3171031"/>
                  </a:lnTo>
                  <a:lnTo>
                    <a:pt x="24764" y="3166725"/>
                  </a:lnTo>
                  <a:lnTo>
                    <a:pt x="24764" y="3166110"/>
                  </a:lnTo>
                  <a:lnTo>
                    <a:pt x="0" y="3166110"/>
                  </a:lnTo>
                  <a:lnTo>
                    <a:pt x="0" y="3188870"/>
                  </a:lnTo>
                  <a:lnTo>
                    <a:pt x="0" y="3200558"/>
                  </a:lnTo>
                  <a:lnTo>
                    <a:pt x="0" y="3204864"/>
                  </a:lnTo>
                  <a:lnTo>
                    <a:pt x="0" y="3205480"/>
                  </a:lnTo>
                  <a:lnTo>
                    <a:pt x="24764" y="3205480"/>
                  </a:lnTo>
                  <a:close/>
                </a:path>
                <a:path w="1312545" h="3770629">
                  <a:moveTo>
                    <a:pt x="24764" y="3271139"/>
                  </a:moveTo>
                  <a:lnTo>
                    <a:pt x="24764" y="3248378"/>
                  </a:lnTo>
                  <a:lnTo>
                    <a:pt x="24764" y="3236690"/>
                  </a:lnTo>
                  <a:lnTo>
                    <a:pt x="24764" y="3232384"/>
                  </a:lnTo>
                  <a:lnTo>
                    <a:pt x="24764" y="3231769"/>
                  </a:lnTo>
                  <a:lnTo>
                    <a:pt x="0" y="3231769"/>
                  </a:lnTo>
                  <a:lnTo>
                    <a:pt x="0" y="3254529"/>
                  </a:lnTo>
                  <a:lnTo>
                    <a:pt x="0" y="3266217"/>
                  </a:lnTo>
                  <a:lnTo>
                    <a:pt x="0" y="3270523"/>
                  </a:lnTo>
                  <a:lnTo>
                    <a:pt x="0" y="3271139"/>
                  </a:lnTo>
                  <a:lnTo>
                    <a:pt x="24764" y="3271139"/>
                  </a:lnTo>
                  <a:close/>
                </a:path>
                <a:path w="1312545" h="3770629">
                  <a:moveTo>
                    <a:pt x="24764" y="3336798"/>
                  </a:moveTo>
                  <a:lnTo>
                    <a:pt x="24764" y="3314037"/>
                  </a:lnTo>
                  <a:lnTo>
                    <a:pt x="24764" y="3302349"/>
                  </a:lnTo>
                  <a:lnTo>
                    <a:pt x="24764" y="3298043"/>
                  </a:lnTo>
                  <a:lnTo>
                    <a:pt x="24764" y="3297428"/>
                  </a:lnTo>
                  <a:lnTo>
                    <a:pt x="0" y="3297428"/>
                  </a:lnTo>
                  <a:lnTo>
                    <a:pt x="0" y="3320188"/>
                  </a:lnTo>
                  <a:lnTo>
                    <a:pt x="0" y="3331876"/>
                  </a:lnTo>
                  <a:lnTo>
                    <a:pt x="0" y="3336182"/>
                  </a:lnTo>
                  <a:lnTo>
                    <a:pt x="0" y="3336798"/>
                  </a:lnTo>
                  <a:lnTo>
                    <a:pt x="24764" y="3336798"/>
                  </a:lnTo>
                  <a:close/>
                </a:path>
                <a:path w="1312545" h="3770629">
                  <a:moveTo>
                    <a:pt x="24764" y="3402584"/>
                  </a:moveTo>
                  <a:lnTo>
                    <a:pt x="24764" y="3379749"/>
                  </a:lnTo>
                  <a:lnTo>
                    <a:pt x="24764" y="3368024"/>
                  </a:lnTo>
                  <a:lnTo>
                    <a:pt x="24764" y="3363704"/>
                  </a:lnTo>
                  <a:lnTo>
                    <a:pt x="24764" y="3363087"/>
                  </a:lnTo>
                  <a:lnTo>
                    <a:pt x="0" y="3363087"/>
                  </a:lnTo>
                  <a:lnTo>
                    <a:pt x="0" y="3385921"/>
                  </a:lnTo>
                  <a:lnTo>
                    <a:pt x="0" y="3397646"/>
                  </a:lnTo>
                  <a:lnTo>
                    <a:pt x="0" y="3401966"/>
                  </a:lnTo>
                  <a:lnTo>
                    <a:pt x="0" y="3402584"/>
                  </a:lnTo>
                  <a:lnTo>
                    <a:pt x="24764" y="3402584"/>
                  </a:lnTo>
                  <a:close/>
                </a:path>
                <a:path w="1312545" h="3770629">
                  <a:moveTo>
                    <a:pt x="24764" y="3466592"/>
                  </a:moveTo>
                  <a:lnTo>
                    <a:pt x="24764" y="3461639"/>
                  </a:lnTo>
                  <a:lnTo>
                    <a:pt x="24764" y="3456686"/>
                  </a:lnTo>
                  <a:lnTo>
                    <a:pt x="24764" y="3451860"/>
                  </a:lnTo>
                  <a:lnTo>
                    <a:pt x="24764" y="3428746"/>
                  </a:lnTo>
                  <a:lnTo>
                    <a:pt x="0" y="3428746"/>
                  </a:lnTo>
                  <a:lnTo>
                    <a:pt x="0" y="3451860"/>
                  </a:lnTo>
                  <a:lnTo>
                    <a:pt x="0" y="3456686"/>
                  </a:lnTo>
                  <a:lnTo>
                    <a:pt x="0" y="3463290"/>
                  </a:lnTo>
                  <a:lnTo>
                    <a:pt x="0" y="3468243"/>
                  </a:lnTo>
                  <a:lnTo>
                    <a:pt x="24764" y="3466592"/>
                  </a:lnTo>
                  <a:close/>
                </a:path>
                <a:path w="1312545" h="3770629">
                  <a:moveTo>
                    <a:pt x="37211" y="3530600"/>
                  </a:moveTo>
                  <a:lnTo>
                    <a:pt x="34438" y="3520795"/>
                  </a:lnTo>
                  <a:lnTo>
                    <a:pt x="32273" y="3511121"/>
                  </a:lnTo>
                  <a:lnTo>
                    <a:pt x="30513" y="3501757"/>
                  </a:lnTo>
                  <a:lnTo>
                    <a:pt x="28956" y="3492881"/>
                  </a:lnTo>
                  <a:lnTo>
                    <a:pt x="4190" y="3494532"/>
                  </a:lnTo>
                  <a:lnTo>
                    <a:pt x="6066" y="3505317"/>
                  </a:lnTo>
                  <a:lnTo>
                    <a:pt x="8524" y="3515661"/>
                  </a:lnTo>
                  <a:lnTo>
                    <a:pt x="11388" y="3525696"/>
                  </a:lnTo>
                  <a:lnTo>
                    <a:pt x="14477" y="3535553"/>
                  </a:lnTo>
                  <a:lnTo>
                    <a:pt x="37211" y="3530600"/>
                  </a:lnTo>
                  <a:close/>
                </a:path>
                <a:path w="1312545" h="3770629">
                  <a:moveTo>
                    <a:pt x="66166" y="3589782"/>
                  </a:moveTo>
                  <a:lnTo>
                    <a:pt x="61499" y="3581108"/>
                  </a:lnTo>
                  <a:lnTo>
                    <a:pt x="56832" y="3572303"/>
                  </a:lnTo>
                  <a:lnTo>
                    <a:pt x="52165" y="3563189"/>
                  </a:lnTo>
                  <a:lnTo>
                    <a:pt x="47498" y="3553587"/>
                  </a:lnTo>
                  <a:lnTo>
                    <a:pt x="24764" y="3560191"/>
                  </a:lnTo>
                  <a:lnTo>
                    <a:pt x="28575" y="3569995"/>
                  </a:lnTo>
                  <a:lnTo>
                    <a:pt x="33337" y="3579669"/>
                  </a:lnTo>
                  <a:lnTo>
                    <a:pt x="38480" y="3589033"/>
                  </a:lnTo>
                  <a:lnTo>
                    <a:pt x="43434" y="3597910"/>
                  </a:lnTo>
                  <a:lnTo>
                    <a:pt x="66166" y="3589782"/>
                  </a:lnTo>
                  <a:close/>
                </a:path>
                <a:path w="1312545" h="3770629">
                  <a:moveTo>
                    <a:pt x="109474" y="3642233"/>
                  </a:moveTo>
                  <a:lnTo>
                    <a:pt x="102108" y="3634853"/>
                  </a:lnTo>
                  <a:lnTo>
                    <a:pt x="95313" y="3627294"/>
                  </a:lnTo>
                  <a:lnTo>
                    <a:pt x="88900" y="3619426"/>
                  </a:lnTo>
                  <a:lnTo>
                    <a:pt x="82676" y="3611118"/>
                  </a:lnTo>
                  <a:lnTo>
                    <a:pt x="61975" y="3620897"/>
                  </a:lnTo>
                  <a:lnTo>
                    <a:pt x="68536" y="3629544"/>
                  </a:lnTo>
                  <a:lnTo>
                    <a:pt x="75692" y="3638169"/>
                  </a:lnTo>
                  <a:lnTo>
                    <a:pt x="83228" y="3646793"/>
                  </a:lnTo>
                  <a:lnTo>
                    <a:pt x="90932" y="3655441"/>
                  </a:lnTo>
                  <a:lnTo>
                    <a:pt x="109474" y="3642233"/>
                  </a:lnTo>
                  <a:close/>
                </a:path>
                <a:path w="1312545" h="3770629">
                  <a:moveTo>
                    <a:pt x="167386" y="3686683"/>
                  </a:moveTo>
                  <a:lnTo>
                    <a:pt x="158071" y="3680493"/>
                  </a:lnTo>
                  <a:lnTo>
                    <a:pt x="148780" y="3674316"/>
                  </a:lnTo>
                  <a:lnTo>
                    <a:pt x="139489" y="3668162"/>
                  </a:lnTo>
                  <a:lnTo>
                    <a:pt x="130175" y="3662045"/>
                  </a:lnTo>
                  <a:lnTo>
                    <a:pt x="113664" y="3675126"/>
                  </a:lnTo>
                  <a:lnTo>
                    <a:pt x="122979" y="3682277"/>
                  </a:lnTo>
                  <a:lnTo>
                    <a:pt x="132270" y="3689096"/>
                  </a:lnTo>
                  <a:lnTo>
                    <a:pt x="141561" y="3695914"/>
                  </a:lnTo>
                  <a:lnTo>
                    <a:pt x="150875" y="3703066"/>
                  </a:lnTo>
                  <a:lnTo>
                    <a:pt x="167386" y="3686683"/>
                  </a:lnTo>
                  <a:close/>
                </a:path>
                <a:path w="1312545" h="3770629">
                  <a:moveTo>
                    <a:pt x="233552" y="3721100"/>
                  </a:moveTo>
                  <a:lnTo>
                    <a:pt x="223012" y="3717095"/>
                  </a:lnTo>
                  <a:lnTo>
                    <a:pt x="212851" y="3712495"/>
                  </a:lnTo>
                  <a:lnTo>
                    <a:pt x="202691" y="3707276"/>
                  </a:lnTo>
                  <a:lnTo>
                    <a:pt x="192150" y="3701415"/>
                  </a:lnTo>
                  <a:lnTo>
                    <a:pt x="177673" y="3717798"/>
                  </a:lnTo>
                  <a:lnTo>
                    <a:pt x="188563" y="3723696"/>
                  </a:lnTo>
                  <a:lnTo>
                    <a:pt x="199644" y="3729118"/>
                  </a:lnTo>
                  <a:lnTo>
                    <a:pt x="211105" y="3734223"/>
                  </a:lnTo>
                  <a:lnTo>
                    <a:pt x="223138" y="3739172"/>
                  </a:lnTo>
                  <a:lnTo>
                    <a:pt x="233552" y="3721100"/>
                  </a:lnTo>
                  <a:close/>
                </a:path>
                <a:path w="1312545" h="3770629">
                  <a:moveTo>
                    <a:pt x="307848" y="3742461"/>
                  </a:moveTo>
                  <a:lnTo>
                    <a:pt x="296975" y="3739970"/>
                  </a:lnTo>
                  <a:lnTo>
                    <a:pt x="285924" y="3737329"/>
                  </a:lnTo>
                  <a:lnTo>
                    <a:pt x="274468" y="3734380"/>
                  </a:lnTo>
                  <a:lnTo>
                    <a:pt x="262382" y="3730967"/>
                  </a:lnTo>
                  <a:lnTo>
                    <a:pt x="254126" y="3749027"/>
                  </a:lnTo>
                  <a:lnTo>
                    <a:pt x="266529" y="3752697"/>
                  </a:lnTo>
                  <a:lnTo>
                    <a:pt x="278955" y="3756212"/>
                  </a:lnTo>
                  <a:lnTo>
                    <a:pt x="291381" y="3759417"/>
                  </a:lnTo>
                  <a:lnTo>
                    <a:pt x="303784" y="3762159"/>
                  </a:lnTo>
                  <a:lnTo>
                    <a:pt x="307848" y="3742461"/>
                  </a:lnTo>
                  <a:close/>
                </a:path>
                <a:path w="1312545" h="3770629">
                  <a:moveTo>
                    <a:pt x="388493" y="3750665"/>
                  </a:moveTo>
                  <a:lnTo>
                    <a:pt x="376142" y="3750384"/>
                  </a:lnTo>
                  <a:lnTo>
                    <a:pt x="363982" y="3749641"/>
                  </a:lnTo>
                  <a:lnTo>
                    <a:pt x="352202" y="3748592"/>
                  </a:lnTo>
                  <a:lnTo>
                    <a:pt x="340995" y="3747389"/>
                  </a:lnTo>
                  <a:lnTo>
                    <a:pt x="336803" y="3767086"/>
                  </a:lnTo>
                  <a:lnTo>
                    <a:pt x="349220" y="3768297"/>
                  </a:lnTo>
                  <a:lnTo>
                    <a:pt x="361838" y="3769350"/>
                  </a:lnTo>
                  <a:lnTo>
                    <a:pt x="374862" y="3770094"/>
                  </a:lnTo>
                  <a:lnTo>
                    <a:pt x="388493" y="3770376"/>
                  </a:lnTo>
                  <a:lnTo>
                    <a:pt x="388493" y="3750665"/>
                  </a:lnTo>
                  <a:close/>
                </a:path>
                <a:path w="1312545" h="3770629">
                  <a:moveTo>
                    <a:pt x="471170" y="3750665"/>
                  </a:moveTo>
                  <a:lnTo>
                    <a:pt x="442462" y="3750665"/>
                  </a:lnTo>
                  <a:lnTo>
                    <a:pt x="427720" y="3750665"/>
                  </a:lnTo>
                  <a:lnTo>
                    <a:pt x="422288" y="3750665"/>
                  </a:lnTo>
                  <a:lnTo>
                    <a:pt x="421513" y="3750665"/>
                  </a:lnTo>
                  <a:lnTo>
                    <a:pt x="421513" y="3770376"/>
                  </a:lnTo>
                  <a:lnTo>
                    <a:pt x="450220" y="3770376"/>
                  </a:lnTo>
                  <a:lnTo>
                    <a:pt x="464962" y="3770376"/>
                  </a:lnTo>
                  <a:lnTo>
                    <a:pt x="470394" y="3770376"/>
                  </a:lnTo>
                  <a:lnTo>
                    <a:pt x="471170" y="3770376"/>
                  </a:lnTo>
                  <a:lnTo>
                    <a:pt x="471170" y="3750665"/>
                  </a:lnTo>
                  <a:close/>
                </a:path>
                <a:path w="1312545" h="3770629">
                  <a:moveTo>
                    <a:pt x="553847" y="3750665"/>
                  </a:moveTo>
                  <a:lnTo>
                    <a:pt x="525139" y="3750665"/>
                  </a:lnTo>
                  <a:lnTo>
                    <a:pt x="510397" y="3750665"/>
                  </a:lnTo>
                  <a:lnTo>
                    <a:pt x="504965" y="3750665"/>
                  </a:lnTo>
                  <a:lnTo>
                    <a:pt x="504189" y="3750665"/>
                  </a:lnTo>
                  <a:lnTo>
                    <a:pt x="504189" y="3770376"/>
                  </a:lnTo>
                  <a:lnTo>
                    <a:pt x="532897" y="3770376"/>
                  </a:lnTo>
                  <a:lnTo>
                    <a:pt x="547639" y="3770376"/>
                  </a:lnTo>
                  <a:lnTo>
                    <a:pt x="553071" y="3770376"/>
                  </a:lnTo>
                  <a:lnTo>
                    <a:pt x="553847" y="3770376"/>
                  </a:lnTo>
                  <a:lnTo>
                    <a:pt x="553847" y="3750665"/>
                  </a:lnTo>
                  <a:close/>
                </a:path>
                <a:path w="1312545" h="3770629">
                  <a:moveTo>
                    <a:pt x="636397" y="3750665"/>
                  </a:moveTo>
                  <a:lnTo>
                    <a:pt x="607762" y="3750665"/>
                  </a:lnTo>
                  <a:lnTo>
                    <a:pt x="593058" y="3750665"/>
                  </a:lnTo>
                  <a:lnTo>
                    <a:pt x="587640" y="3750665"/>
                  </a:lnTo>
                  <a:lnTo>
                    <a:pt x="586866" y="3750665"/>
                  </a:lnTo>
                  <a:lnTo>
                    <a:pt x="586866" y="3770376"/>
                  </a:lnTo>
                  <a:lnTo>
                    <a:pt x="615501" y="3770376"/>
                  </a:lnTo>
                  <a:lnTo>
                    <a:pt x="630205" y="3770376"/>
                  </a:lnTo>
                  <a:lnTo>
                    <a:pt x="635623" y="3770376"/>
                  </a:lnTo>
                  <a:lnTo>
                    <a:pt x="636397" y="3770376"/>
                  </a:lnTo>
                  <a:lnTo>
                    <a:pt x="636397" y="3750665"/>
                  </a:lnTo>
                  <a:close/>
                </a:path>
                <a:path w="1312545" h="3770629">
                  <a:moveTo>
                    <a:pt x="719074" y="3750665"/>
                  </a:moveTo>
                  <a:lnTo>
                    <a:pt x="690439" y="3750665"/>
                  </a:lnTo>
                  <a:lnTo>
                    <a:pt x="675735" y="3750665"/>
                  </a:lnTo>
                  <a:lnTo>
                    <a:pt x="670317" y="3750665"/>
                  </a:lnTo>
                  <a:lnTo>
                    <a:pt x="669544" y="3750665"/>
                  </a:lnTo>
                  <a:lnTo>
                    <a:pt x="669544" y="3770376"/>
                  </a:lnTo>
                  <a:lnTo>
                    <a:pt x="698178" y="3770376"/>
                  </a:lnTo>
                  <a:lnTo>
                    <a:pt x="712882" y="3770376"/>
                  </a:lnTo>
                  <a:lnTo>
                    <a:pt x="718300" y="3770376"/>
                  </a:lnTo>
                  <a:lnTo>
                    <a:pt x="719074" y="3770376"/>
                  </a:lnTo>
                  <a:lnTo>
                    <a:pt x="719074" y="3750665"/>
                  </a:lnTo>
                  <a:close/>
                </a:path>
                <a:path w="1312545" h="3770629">
                  <a:moveTo>
                    <a:pt x="801751" y="3750665"/>
                  </a:moveTo>
                  <a:lnTo>
                    <a:pt x="773116" y="3750665"/>
                  </a:lnTo>
                  <a:lnTo>
                    <a:pt x="758412" y="3750665"/>
                  </a:lnTo>
                  <a:lnTo>
                    <a:pt x="752994" y="3750665"/>
                  </a:lnTo>
                  <a:lnTo>
                    <a:pt x="752221" y="3750665"/>
                  </a:lnTo>
                  <a:lnTo>
                    <a:pt x="752221" y="3770376"/>
                  </a:lnTo>
                  <a:lnTo>
                    <a:pt x="780855" y="3770376"/>
                  </a:lnTo>
                  <a:lnTo>
                    <a:pt x="795559" y="3770376"/>
                  </a:lnTo>
                  <a:lnTo>
                    <a:pt x="800977" y="3770376"/>
                  </a:lnTo>
                  <a:lnTo>
                    <a:pt x="801751" y="3770376"/>
                  </a:lnTo>
                  <a:lnTo>
                    <a:pt x="801751" y="3750665"/>
                  </a:lnTo>
                  <a:close/>
                </a:path>
                <a:path w="1312545" h="3770629">
                  <a:moveTo>
                    <a:pt x="884427" y="3750665"/>
                  </a:moveTo>
                  <a:lnTo>
                    <a:pt x="855720" y="3750665"/>
                  </a:lnTo>
                  <a:lnTo>
                    <a:pt x="840978" y="3750665"/>
                  </a:lnTo>
                  <a:lnTo>
                    <a:pt x="835546" y="3750665"/>
                  </a:lnTo>
                  <a:lnTo>
                    <a:pt x="834771" y="3750665"/>
                  </a:lnTo>
                  <a:lnTo>
                    <a:pt x="834771" y="3770376"/>
                  </a:lnTo>
                  <a:lnTo>
                    <a:pt x="863478" y="3770376"/>
                  </a:lnTo>
                  <a:lnTo>
                    <a:pt x="878220" y="3770376"/>
                  </a:lnTo>
                  <a:lnTo>
                    <a:pt x="883652" y="3770376"/>
                  </a:lnTo>
                  <a:lnTo>
                    <a:pt x="884427" y="3770376"/>
                  </a:lnTo>
                  <a:lnTo>
                    <a:pt x="884427" y="3750665"/>
                  </a:lnTo>
                  <a:close/>
                </a:path>
                <a:path w="1312545" h="3770629">
                  <a:moveTo>
                    <a:pt x="967105" y="3750665"/>
                  </a:moveTo>
                  <a:lnTo>
                    <a:pt x="938397" y="3750665"/>
                  </a:lnTo>
                  <a:lnTo>
                    <a:pt x="923655" y="3750665"/>
                  </a:lnTo>
                  <a:lnTo>
                    <a:pt x="918223" y="3750665"/>
                  </a:lnTo>
                  <a:lnTo>
                    <a:pt x="917448" y="3750665"/>
                  </a:lnTo>
                  <a:lnTo>
                    <a:pt x="917448" y="3770376"/>
                  </a:lnTo>
                  <a:lnTo>
                    <a:pt x="946155" y="3770376"/>
                  </a:lnTo>
                  <a:lnTo>
                    <a:pt x="960897" y="3770376"/>
                  </a:lnTo>
                  <a:lnTo>
                    <a:pt x="966329" y="3770376"/>
                  </a:lnTo>
                  <a:lnTo>
                    <a:pt x="967105" y="3770376"/>
                  </a:lnTo>
                  <a:lnTo>
                    <a:pt x="967105" y="3750665"/>
                  </a:lnTo>
                  <a:close/>
                </a:path>
                <a:path w="1312545" h="3770629">
                  <a:moveTo>
                    <a:pt x="1049782" y="3750665"/>
                  </a:moveTo>
                  <a:lnTo>
                    <a:pt x="1021074" y="3750665"/>
                  </a:lnTo>
                  <a:lnTo>
                    <a:pt x="1006332" y="3750665"/>
                  </a:lnTo>
                  <a:lnTo>
                    <a:pt x="1000900" y="3750665"/>
                  </a:lnTo>
                  <a:lnTo>
                    <a:pt x="1000125" y="3750665"/>
                  </a:lnTo>
                  <a:lnTo>
                    <a:pt x="1000125" y="3770376"/>
                  </a:lnTo>
                  <a:lnTo>
                    <a:pt x="1028832" y="3770376"/>
                  </a:lnTo>
                  <a:lnTo>
                    <a:pt x="1043574" y="3770376"/>
                  </a:lnTo>
                  <a:lnTo>
                    <a:pt x="1049006" y="3770376"/>
                  </a:lnTo>
                  <a:lnTo>
                    <a:pt x="1049782" y="3770376"/>
                  </a:lnTo>
                  <a:lnTo>
                    <a:pt x="1049782" y="3750665"/>
                  </a:lnTo>
                  <a:close/>
                </a:path>
                <a:path w="1312545" h="3770629">
                  <a:moveTo>
                    <a:pt x="1132332" y="3750665"/>
                  </a:moveTo>
                  <a:lnTo>
                    <a:pt x="1103697" y="3750665"/>
                  </a:lnTo>
                  <a:lnTo>
                    <a:pt x="1088993" y="3750665"/>
                  </a:lnTo>
                  <a:lnTo>
                    <a:pt x="1083575" y="3750665"/>
                  </a:lnTo>
                  <a:lnTo>
                    <a:pt x="1082802" y="3750665"/>
                  </a:lnTo>
                  <a:lnTo>
                    <a:pt x="1082802" y="3770376"/>
                  </a:lnTo>
                  <a:lnTo>
                    <a:pt x="1111436" y="3770376"/>
                  </a:lnTo>
                  <a:lnTo>
                    <a:pt x="1126140" y="3770376"/>
                  </a:lnTo>
                  <a:lnTo>
                    <a:pt x="1131558" y="3770376"/>
                  </a:lnTo>
                  <a:lnTo>
                    <a:pt x="1132332" y="3770376"/>
                  </a:lnTo>
                  <a:lnTo>
                    <a:pt x="1132332" y="3750665"/>
                  </a:lnTo>
                  <a:close/>
                </a:path>
                <a:path w="1312545" h="3770629">
                  <a:moveTo>
                    <a:pt x="1212977" y="3747389"/>
                  </a:moveTo>
                  <a:lnTo>
                    <a:pt x="1204045" y="3748592"/>
                  </a:lnTo>
                  <a:lnTo>
                    <a:pt x="1195911" y="3749641"/>
                  </a:lnTo>
                  <a:lnTo>
                    <a:pt x="1188563" y="3750384"/>
                  </a:lnTo>
                  <a:lnTo>
                    <a:pt x="1181989" y="3750665"/>
                  </a:lnTo>
                  <a:lnTo>
                    <a:pt x="1165478" y="3750665"/>
                  </a:lnTo>
                  <a:lnTo>
                    <a:pt x="1165478" y="3770376"/>
                  </a:lnTo>
                  <a:lnTo>
                    <a:pt x="1181989" y="3770376"/>
                  </a:lnTo>
                  <a:lnTo>
                    <a:pt x="1190952" y="3770094"/>
                  </a:lnTo>
                  <a:lnTo>
                    <a:pt x="1199308" y="3769350"/>
                  </a:lnTo>
                  <a:lnTo>
                    <a:pt x="1207260" y="3768297"/>
                  </a:lnTo>
                  <a:lnTo>
                    <a:pt x="1215009" y="3767086"/>
                  </a:lnTo>
                  <a:lnTo>
                    <a:pt x="1212977" y="3747389"/>
                  </a:lnTo>
                  <a:close/>
                </a:path>
              </a:pathLst>
            </a:custGeom>
            <a:ln w="9525">
              <a:solidFill>
                <a:srgbClr val="D5DCE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018788" y="2351531"/>
              <a:ext cx="832485" cy="363220"/>
            </a:xfrm>
            <a:custGeom>
              <a:avLst/>
              <a:gdLst/>
              <a:ahLst/>
              <a:cxnLst/>
              <a:rect l="l" t="t" r="r" b="b"/>
              <a:pathLst>
                <a:path w="832485" h="363219">
                  <a:moveTo>
                    <a:pt x="738632" y="0"/>
                  </a:moveTo>
                  <a:lnTo>
                    <a:pt x="0" y="0"/>
                  </a:lnTo>
                  <a:lnTo>
                    <a:pt x="0" y="362712"/>
                  </a:lnTo>
                  <a:lnTo>
                    <a:pt x="738632" y="362712"/>
                  </a:lnTo>
                  <a:lnTo>
                    <a:pt x="832103" y="186943"/>
                  </a:lnTo>
                  <a:lnTo>
                    <a:pt x="738632" y="0"/>
                  </a:lnTo>
                  <a:close/>
                </a:path>
              </a:pathLst>
            </a:custGeom>
            <a:solidFill>
              <a:srgbClr val="F443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3613403" y="2351532"/>
            <a:ext cx="364490" cy="363220"/>
          </a:xfrm>
          <a:prstGeom prst="rect">
            <a:avLst/>
          </a:prstGeom>
          <a:solidFill>
            <a:srgbClr val="F44336"/>
          </a:solidFill>
        </p:spPr>
        <p:txBody>
          <a:bodyPr vert="horz" wrap="square" lIns="0" tIns="57785" rIns="0" bIns="0" rtlCol="0">
            <a:spAutoFit/>
          </a:bodyPr>
          <a:lstStyle/>
          <a:p>
            <a:pPr marL="71755">
              <a:lnSpc>
                <a:spcPct val="100000"/>
              </a:lnSpc>
              <a:spcBef>
                <a:spcPts val="455"/>
              </a:spcBef>
            </a:pPr>
            <a:r>
              <a:rPr sz="1600" b="1" spc="-25" dirty="0">
                <a:solidFill>
                  <a:srgbClr val="FFFFFF"/>
                </a:solidFill>
                <a:latin typeface="Roboto Bk"/>
                <a:cs typeface="Roboto Bk"/>
              </a:rPr>
              <a:t>04</a:t>
            </a:r>
            <a:endParaRPr sz="1600">
              <a:latin typeface="Roboto Bk"/>
              <a:cs typeface="Roboto Bk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173473" y="2440051"/>
            <a:ext cx="478155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b="1" spc="-10" dirty="0">
                <a:solidFill>
                  <a:srgbClr val="FFFFFF"/>
                </a:solidFill>
                <a:latin typeface="Roboto Bk"/>
                <a:cs typeface="Roboto Bk"/>
              </a:rPr>
              <a:t>START</a:t>
            </a:r>
            <a:endParaRPr sz="1100">
              <a:latin typeface="Roboto Bk"/>
              <a:cs typeface="Roboto Bk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4018788" y="3218688"/>
            <a:ext cx="902335" cy="364490"/>
          </a:xfrm>
          <a:custGeom>
            <a:avLst/>
            <a:gdLst/>
            <a:ahLst/>
            <a:cxnLst/>
            <a:rect l="l" t="t" r="r" b="b"/>
            <a:pathLst>
              <a:path w="902335" h="364489">
                <a:moveTo>
                  <a:pt x="807592" y="0"/>
                </a:moveTo>
                <a:lnTo>
                  <a:pt x="0" y="0"/>
                </a:lnTo>
                <a:lnTo>
                  <a:pt x="0" y="364236"/>
                </a:lnTo>
                <a:lnTo>
                  <a:pt x="807592" y="364236"/>
                </a:lnTo>
                <a:lnTo>
                  <a:pt x="902208" y="188340"/>
                </a:lnTo>
                <a:lnTo>
                  <a:pt x="807592" y="0"/>
                </a:lnTo>
                <a:close/>
              </a:path>
            </a:pathLst>
          </a:custGeom>
          <a:solidFill>
            <a:srgbClr val="E4393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3613403" y="3218688"/>
            <a:ext cx="364490" cy="364490"/>
          </a:xfrm>
          <a:prstGeom prst="rect">
            <a:avLst/>
          </a:prstGeom>
          <a:solidFill>
            <a:srgbClr val="E43935"/>
          </a:solidFill>
        </p:spPr>
        <p:txBody>
          <a:bodyPr vert="horz" wrap="square" lIns="0" tIns="58419" rIns="0" bIns="0" rtlCol="0">
            <a:spAutoFit/>
          </a:bodyPr>
          <a:lstStyle/>
          <a:p>
            <a:pPr marL="54610">
              <a:lnSpc>
                <a:spcPct val="100000"/>
              </a:lnSpc>
              <a:spcBef>
                <a:spcPts val="459"/>
              </a:spcBef>
            </a:pPr>
            <a:r>
              <a:rPr sz="1600" b="1" spc="-25" dirty="0">
                <a:solidFill>
                  <a:srgbClr val="FFFFFF"/>
                </a:solidFill>
                <a:latin typeface="Roboto Bk"/>
                <a:cs typeface="Roboto Bk"/>
              </a:rPr>
              <a:t>03</a:t>
            </a:r>
            <a:endParaRPr sz="1600">
              <a:latin typeface="Roboto Bk"/>
              <a:cs typeface="Roboto Bk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022852" y="3305301"/>
            <a:ext cx="793750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b="1" spc="-10" dirty="0">
                <a:solidFill>
                  <a:srgbClr val="FFFFFF"/>
                </a:solidFill>
                <a:latin typeface="Roboto Bk"/>
                <a:cs typeface="Roboto Bk"/>
              </a:rPr>
              <a:t>DOWNLOAD</a:t>
            </a:r>
            <a:endParaRPr sz="1100">
              <a:latin typeface="Roboto Bk"/>
              <a:cs typeface="Roboto Bk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4018788" y="4085844"/>
            <a:ext cx="970915" cy="370840"/>
          </a:xfrm>
          <a:custGeom>
            <a:avLst/>
            <a:gdLst/>
            <a:ahLst/>
            <a:cxnLst/>
            <a:rect l="l" t="t" r="r" b="b"/>
            <a:pathLst>
              <a:path w="970914" h="370839">
                <a:moveTo>
                  <a:pt x="876046" y="0"/>
                </a:moveTo>
                <a:lnTo>
                  <a:pt x="0" y="0"/>
                </a:lnTo>
                <a:lnTo>
                  <a:pt x="0" y="370331"/>
                </a:lnTo>
                <a:lnTo>
                  <a:pt x="876046" y="370331"/>
                </a:lnTo>
                <a:lnTo>
                  <a:pt x="970788" y="191388"/>
                </a:lnTo>
                <a:lnTo>
                  <a:pt x="876046" y="0"/>
                </a:lnTo>
                <a:close/>
              </a:path>
            </a:pathLst>
          </a:custGeom>
          <a:solidFill>
            <a:srgbClr val="D22E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3613403" y="4085844"/>
            <a:ext cx="364490" cy="370840"/>
          </a:xfrm>
          <a:prstGeom prst="rect">
            <a:avLst/>
          </a:prstGeom>
          <a:solidFill>
            <a:srgbClr val="D22E2E"/>
          </a:solidFill>
        </p:spPr>
        <p:txBody>
          <a:bodyPr vert="horz" wrap="square" lIns="0" tIns="46355" rIns="0" bIns="0" rtlCol="0">
            <a:spAutoFit/>
          </a:bodyPr>
          <a:lstStyle/>
          <a:p>
            <a:pPr marL="66675">
              <a:lnSpc>
                <a:spcPct val="100000"/>
              </a:lnSpc>
              <a:spcBef>
                <a:spcPts val="365"/>
              </a:spcBef>
            </a:pPr>
            <a:r>
              <a:rPr sz="1600" b="1" spc="-25" dirty="0">
                <a:solidFill>
                  <a:srgbClr val="FFFFFF"/>
                </a:solidFill>
                <a:latin typeface="Roboto Bk"/>
                <a:cs typeface="Roboto Bk"/>
              </a:rPr>
              <a:t>02</a:t>
            </a:r>
            <a:endParaRPr sz="1600">
              <a:latin typeface="Roboto Bk"/>
              <a:cs typeface="Roboto Bk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136263" y="4155769"/>
            <a:ext cx="592455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b="1" spc="-10" dirty="0">
                <a:solidFill>
                  <a:srgbClr val="FFFFFF"/>
                </a:solidFill>
                <a:latin typeface="Roboto Bk"/>
                <a:cs typeface="Roboto Bk"/>
              </a:rPr>
              <a:t>INSTALL</a:t>
            </a:r>
            <a:endParaRPr sz="1100">
              <a:latin typeface="Roboto Bk"/>
              <a:cs typeface="Roboto Bk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4018788" y="4953000"/>
            <a:ext cx="1039494" cy="364490"/>
          </a:xfrm>
          <a:custGeom>
            <a:avLst/>
            <a:gdLst/>
            <a:ahLst/>
            <a:cxnLst/>
            <a:rect l="l" t="t" r="r" b="b"/>
            <a:pathLst>
              <a:path w="1039495" h="364489">
                <a:moveTo>
                  <a:pt x="945769" y="0"/>
                </a:moveTo>
                <a:lnTo>
                  <a:pt x="0" y="0"/>
                </a:lnTo>
                <a:lnTo>
                  <a:pt x="0" y="364236"/>
                </a:lnTo>
                <a:lnTo>
                  <a:pt x="945769" y="364236"/>
                </a:lnTo>
                <a:lnTo>
                  <a:pt x="1039367" y="188341"/>
                </a:lnTo>
                <a:lnTo>
                  <a:pt x="945769" y="0"/>
                </a:lnTo>
                <a:close/>
              </a:path>
            </a:pathLst>
          </a:custGeom>
          <a:solidFill>
            <a:srgbClr val="C5282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3613403" y="4953000"/>
            <a:ext cx="364490" cy="364490"/>
          </a:xfrm>
          <a:prstGeom prst="rect">
            <a:avLst/>
          </a:prstGeom>
          <a:solidFill>
            <a:srgbClr val="C52828"/>
          </a:solidFill>
        </p:spPr>
        <p:txBody>
          <a:bodyPr vert="horz" wrap="square" lIns="0" tIns="62865" rIns="0" bIns="0" rtlCol="0">
            <a:spAutoFit/>
          </a:bodyPr>
          <a:lstStyle/>
          <a:p>
            <a:pPr marL="62865">
              <a:lnSpc>
                <a:spcPct val="100000"/>
              </a:lnSpc>
              <a:spcBef>
                <a:spcPts val="495"/>
              </a:spcBef>
            </a:pPr>
            <a:r>
              <a:rPr sz="1600" b="1" spc="-25" dirty="0">
                <a:solidFill>
                  <a:srgbClr val="FFFFFF"/>
                </a:solidFill>
                <a:latin typeface="Roboto Bk"/>
                <a:cs typeface="Roboto Bk"/>
              </a:rPr>
              <a:t>01</a:t>
            </a:r>
            <a:endParaRPr sz="1600">
              <a:latin typeface="Roboto Bk"/>
              <a:cs typeface="Roboto Bk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4083558" y="5030470"/>
            <a:ext cx="76771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spc="-10" dirty="0">
                <a:solidFill>
                  <a:srgbClr val="FFFFFF"/>
                </a:solidFill>
                <a:latin typeface="Roboto Bk"/>
                <a:cs typeface="Roboto Bk"/>
              </a:rPr>
              <a:t>PROVISION</a:t>
            </a:r>
            <a:endParaRPr sz="1100">
              <a:latin typeface="Roboto Bk"/>
              <a:cs typeface="Roboto Bk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5141976" y="2217420"/>
            <a:ext cx="2816860" cy="2216150"/>
            <a:chOff x="5141976" y="2217420"/>
            <a:chExt cx="2816860" cy="2216150"/>
          </a:xfrm>
        </p:grpSpPr>
        <p:sp>
          <p:nvSpPr>
            <p:cNvPr id="30" name="object 30"/>
            <p:cNvSpPr/>
            <p:nvPr/>
          </p:nvSpPr>
          <p:spPr>
            <a:xfrm>
              <a:off x="6786372" y="2557271"/>
              <a:ext cx="1123315" cy="24765"/>
            </a:xfrm>
            <a:custGeom>
              <a:avLst/>
              <a:gdLst/>
              <a:ahLst/>
              <a:cxnLst/>
              <a:rect l="l" t="t" r="r" b="b"/>
              <a:pathLst>
                <a:path w="1123315" h="24764">
                  <a:moveTo>
                    <a:pt x="49657" y="0"/>
                  </a:moveTo>
                  <a:lnTo>
                    <a:pt x="0" y="0"/>
                  </a:lnTo>
                  <a:lnTo>
                    <a:pt x="0" y="24384"/>
                  </a:lnTo>
                  <a:lnTo>
                    <a:pt x="49657" y="24384"/>
                  </a:lnTo>
                  <a:lnTo>
                    <a:pt x="49657" y="0"/>
                  </a:lnTo>
                  <a:close/>
                </a:path>
                <a:path w="1123315" h="24764">
                  <a:moveTo>
                    <a:pt x="131953" y="0"/>
                  </a:moveTo>
                  <a:lnTo>
                    <a:pt x="82296" y="0"/>
                  </a:lnTo>
                  <a:lnTo>
                    <a:pt x="82296" y="24384"/>
                  </a:lnTo>
                  <a:lnTo>
                    <a:pt x="131953" y="24384"/>
                  </a:lnTo>
                  <a:lnTo>
                    <a:pt x="131953" y="0"/>
                  </a:lnTo>
                  <a:close/>
                </a:path>
                <a:path w="1123315" h="24764">
                  <a:moveTo>
                    <a:pt x="214249" y="0"/>
                  </a:moveTo>
                  <a:lnTo>
                    <a:pt x="164592" y="0"/>
                  </a:lnTo>
                  <a:lnTo>
                    <a:pt x="164592" y="24384"/>
                  </a:lnTo>
                  <a:lnTo>
                    <a:pt x="214249" y="24384"/>
                  </a:lnTo>
                  <a:lnTo>
                    <a:pt x="214249" y="0"/>
                  </a:lnTo>
                  <a:close/>
                </a:path>
                <a:path w="1123315" h="24764">
                  <a:moveTo>
                    <a:pt x="296545" y="0"/>
                  </a:moveTo>
                  <a:lnTo>
                    <a:pt x="247015" y="0"/>
                  </a:lnTo>
                  <a:lnTo>
                    <a:pt x="247015" y="24384"/>
                  </a:lnTo>
                  <a:lnTo>
                    <a:pt x="296545" y="24384"/>
                  </a:lnTo>
                  <a:lnTo>
                    <a:pt x="296545" y="0"/>
                  </a:lnTo>
                  <a:close/>
                </a:path>
                <a:path w="1123315" h="24764">
                  <a:moveTo>
                    <a:pt x="379984" y="0"/>
                  </a:moveTo>
                  <a:lnTo>
                    <a:pt x="330454" y="0"/>
                  </a:lnTo>
                  <a:lnTo>
                    <a:pt x="330454" y="24384"/>
                  </a:lnTo>
                  <a:lnTo>
                    <a:pt x="379984" y="24384"/>
                  </a:lnTo>
                  <a:lnTo>
                    <a:pt x="379984" y="0"/>
                  </a:lnTo>
                  <a:close/>
                </a:path>
                <a:path w="1123315" h="24764">
                  <a:moveTo>
                    <a:pt x="462407" y="0"/>
                  </a:moveTo>
                  <a:lnTo>
                    <a:pt x="412750" y="0"/>
                  </a:lnTo>
                  <a:lnTo>
                    <a:pt x="412750" y="24384"/>
                  </a:lnTo>
                  <a:lnTo>
                    <a:pt x="462407" y="24384"/>
                  </a:lnTo>
                  <a:lnTo>
                    <a:pt x="462407" y="0"/>
                  </a:lnTo>
                  <a:close/>
                </a:path>
                <a:path w="1123315" h="24764">
                  <a:moveTo>
                    <a:pt x="544703" y="0"/>
                  </a:moveTo>
                  <a:lnTo>
                    <a:pt x="495046" y="0"/>
                  </a:lnTo>
                  <a:lnTo>
                    <a:pt x="495046" y="24384"/>
                  </a:lnTo>
                  <a:lnTo>
                    <a:pt x="544703" y="24384"/>
                  </a:lnTo>
                  <a:lnTo>
                    <a:pt x="544703" y="0"/>
                  </a:lnTo>
                  <a:close/>
                </a:path>
                <a:path w="1123315" h="24764">
                  <a:moveTo>
                    <a:pt x="628142" y="0"/>
                  </a:moveTo>
                  <a:lnTo>
                    <a:pt x="578485" y="0"/>
                  </a:lnTo>
                  <a:lnTo>
                    <a:pt x="578485" y="24384"/>
                  </a:lnTo>
                  <a:lnTo>
                    <a:pt x="628142" y="24384"/>
                  </a:lnTo>
                  <a:lnTo>
                    <a:pt x="628142" y="0"/>
                  </a:lnTo>
                  <a:close/>
                </a:path>
                <a:path w="1123315" h="24764">
                  <a:moveTo>
                    <a:pt x="710438" y="0"/>
                  </a:moveTo>
                  <a:lnTo>
                    <a:pt x="660781" y="0"/>
                  </a:lnTo>
                  <a:lnTo>
                    <a:pt x="660781" y="24384"/>
                  </a:lnTo>
                  <a:lnTo>
                    <a:pt x="710438" y="24384"/>
                  </a:lnTo>
                  <a:lnTo>
                    <a:pt x="710438" y="0"/>
                  </a:lnTo>
                  <a:close/>
                </a:path>
                <a:path w="1123315" h="24764">
                  <a:moveTo>
                    <a:pt x="792734" y="0"/>
                  </a:moveTo>
                  <a:lnTo>
                    <a:pt x="743204" y="0"/>
                  </a:lnTo>
                  <a:lnTo>
                    <a:pt x="743204" y="24384"/>
                  </a:lnTo>
                  <a:lnTo>
                    <a:pt x="792734" y="24384"/>
                  </a:lnTo>
                  <a:lnTo>
                    <a:pt x="792734" y="0"/>
                  </a:lnTo>
                  <a:close/>
                </a:path>
                <a:path w="1123315" h="24764">
                  <a:moveTo>
                    <a:pt x="875157" y="0"/>
                  </a:moveTo>
                  <a:lnTo>
                    <a:pt x="826643" y="0"/>
                  </a:lnTo>
                  <a:lnTo>
                    <a:pt x="826643" y="24384"/>
                  </a:lnTo>
                  <a:lnTo>
                    <a:pt x="875157" y="24384"/>
                  </a:lnTo>
                  <a:lnTo>
                    <a:pt x="875157" y="0"/>
                  </a:lnTo>
                  <a:close/>
                </a:path>
                <a:path w="1123315" h="24764">
                  <a:moveTo>
                    <a:pt x="958596" y="0"/>
                  </a:moveTo>
                  <a:lnTo>
                    <a:pt x="908939" y="0"/>
                  </a:lnTo>
                  <a:lnTo>
                    <a:pt x="908939" y="24384"/>
                  </a:lnTo>
                  <a:lnTo>
                    <a:pt x="958596" y="24384"/>
                  </a:lnTo>
                  <a:lnTo>
                    <a:pt x="958596" y="0"/>
                  </a:lnTo>
                  <a:close/>
                </a:path>
                <a:path w="1123315" h="24764">
                  <a:moveTo>
                    <a:pt x="1040892" y="0"/>
                  </a:moveTo>
                  <a:lnTo>
                    <a:pt x="991235" y="0"/>
                  </a:lnTo>
                  <a:lnTo>
                    <a:pt x="991235" y="24384"/>
                  </a:lnTo>
                  <a:lnTo>
                    <a:pt x="1040892" y="24384"/>
                  </a:lnTo>
                  <a:lnTo>
                    <a:pt x="1040892" y="0"/>
                  </a:lnTo>
                  <a:close/>
                </a:path>
                <a:path w="1123315" h="24764">
                  <a:moveTo>
                    <a:pt x="1123188" y="0"/>
                  </a:moveTo>
                  <a:lnTo>
                    <a:pt x="1073531" y="0"/>
                  </a:lnTo>
                  <a:lnTo>
                    <a:pt x="1073531" y="24384"/>
                  </a:lnTo>
                  <a:lnTo>
                    <a:pt x="1123188" y="24384"/>
                  </a:lnTo>
                  <a:lnTo>
                    <a:pt x="1123188" y="0"/>
                  </a:lnTo>
                  <a:close/>
                </a:path>
              </a:pathLst>
            </a:custGeom>
            <a:solidFill>
              <a:srgbClr val="D5DC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6786372" y="2557272"/>
              <a:ext cx="1123315" cy="24765"/>
            </a:xfrm>
            <a:custGeom>
              <a:avLst/>
              <a:gdLst/>
              <a:ahLst/>
              <a:cxnLst/>
              <a:rect l="l" t="t" r="r" b="b"/>
              <a:pathLst>
                <a:path w="1123315" h="24764">
                  <a:moveTo>
                    <a:pt x="1073530" y="24383"/>
                  </a:moveTo>
                  <a:lnTo>
                    <a:pt x="1123187" y="24383"/>
                  </a:lnTo>
                  <a:lnTo>
                    <a:pt x="1123187" y="0"/>
                  </a:lnTo>
                  <a:lnTo>
                    <a:pt x="1073530" y="0"/>
                  </a:lnTo>
                  <a:lnTo>
                    <a:pt x="1073530" y="24383"/>
                  </a:lnTo>
                  <a:close/>
                </a:path>
                <a:path w="1123315" h="24764">
                  <a:moveTo>
                    <a:pt x="991234" y="24383"/>
                  </a:moveTo>
                  <a:lnTo>
                    <a:pt x="1040892" y="24383"/>
                  </a:lnTo>
                  <a:lnTo>
                    <a:pt x="1040892" y="0"/>
                  </a:lnTo>
                  <a:lnTo>
                    <a:pt x="991234" y="0"/>
                  </a:lnTo>
                  <a:lnTo>
                    <a:pt x="991234" y="24383"/>
                  </a:lnTo>
                  <a:close/>
                </a:path>
                <a:path w="1123315" h="24764">
                  <a:moveTo>
                    <a:pt x="908938" y="24383"/>
                  </a:moveTo>
                  <a:lnTo>
                    <a:pt x="958596" y="24383"/>
                  </a:lnTo>
                  <a:lnTo>
                    <a:pt x="958596" y="0"/>
                  </a:lnTo>
                  <a:lnTo>
                    <a:pt x="908938" y="0"/>
                  </a:lnTo>
                  <a:lnTo>
                    <a:pt x="908938" y="24383"/>
                  </a:lnTo>
                  <a:close/>
                </a:path>
                <a:path w="1123315" h="24764">
                  <a:moveTo>
                    <a:pt x="826643" y="24383"/>
                  </a:moveTo>
                  <a:lnTo>
                    <a:pt x="875156" y="24383"/>
                  </a:lnTo>
                  <a:lnTo>
                    <a:pt x="875156" y="0"/>
                  </a:lnTo>
                  <a:lnTo>
                    <a:pt x="826643" y="0"/>
                  </a:lnTo>
                  <a:lnTo>
                    <a:pt x="826643" y="24383"/>
                  </a:lnTo>
                  <a:close/>
                </a:path>
                <a:path w="1123315" h="24764">
                  <a:moveTo>
                    <a:pt x="743203" y="24383"/>
                  </a:moveTo>
                  <a:lnTo>
                    <a:pt x="792733" y="24383"/>
                  </a:lnTo>
                  <a:lnTo>
                    <a:pt x="792733" y="0"/>
                  </a:lnTo>
                  <a:lnTo>
                    <a:pt x="743203" y="0"/>
                  </a:lnTo>
                  <a:lnTo>
                    <a:pt x="743203" y="24383"/>
                  </a:lnTo>
                  <a:close/>
                </a:path>
                <a:path w="1123315" h="24764">
                  <a:moveTo>
                    <a:pt x="660780" y="24383"/>
                  </a:moveTo>
                  <a:lnTo>
                    <a:pt x="710437" y="24383"/>
                  </a:lnTo>
                  <a:lnTo>
                    <a:pt x="710437" y="0"/>
                  </a:lnTo>
                  <a:lnTo>
                    <a:pt x="660780" y="0"/>
                  </a:lnTo>
                  <a:lnTo>
                    <a:pt x="660780" y="24383"/>
                  </a:lnTo>
                  <a:close/>
                </a:path>
                <a:path w="1123315" h="24764">
                  <a:moveTo>
                    <a:pt x="578484" y="24383"/>
                  </a:moveTo>
                  <a:lnTo>
                    <a:pt x="628142" y="24383"/>
                  </a:lnTo>
                  <a:lnTo>
                    <a:pt x="628142" y="0"/>
                  </a:lnTo>
                  <a:lnTo>
                    <a:pt x="578484" y="0"/>
                  </a:lnTo>
                  <a:lnTo>
                    <a:pt x="578484" y="24383"/>
                  </a:lnTo>
                  <a:close/>
                </a:path>
                <a:path w="1123315" h="24764">
                  <a:moveTo>
                    <a:pt x="495046" y="24383"/>
                  </a:moveTo>
                  <a:lnTo>
                    <a:pt x="544702" y="24383"/>
                  </a:lnTo>
                  <a:lnTo>
                    <a:pt x="544702" y="0"/>
                  </a:lnTo>
                  <a:lnTo>
                    <a:pt x="495046" y="0"/>
                  </a:lnTo>
                  <a:lnTo>
                    <a:pt x="495046" y="24383"/>
                  </a:lnTo>
                  <a:close/>
                </a:path>
                <a:path w="1123315" h="24764">
                  <a:moveTo>
                    <a:pt x="412750" y="24383"/>
                  </a:moveTo>
                  <a:lnTo>
                    <a:pt x="462406" y="24383"/>
                  </a:lnTo>
                  <a:lnTo>
                    <a:pt x="462406" y="0"/>
                  </a:lnTo>
                  <a:lnTo>
                    <a:pt x="412750" y="0"/>
                  </a:lnTo>
                  <a:lnTo>
                    <a:pt x="412750" y="24383"/>
                  </a:lnTo>
                  <a:close/>
                </a:path>
                <a:path w="1123315" h="24764">
                  <a:moveTo>
                    <a:pt x="330453" y="24383"/>
                  </a:moveTo>
                  <a:lnTo>
                    <a:pt x="379983" y="24383"/>
                  </a:lnTo>
                  <a:lnTo>
                    <a:pt x="379983" y="0"/>
                  </a:lnTo>
                  <a:lnTo>
                    <a:pt x="330453" y="0"/>
                  </a:lnTo>
                  <a:lnTo>
                    <a:pt x="330453" y="24383"/>
                  </a:lnTo>
                  <a:close/>
                </a:path>
                <a:path w="1123315" h="24764">
                  <a:moveTo>
                    <a:pt x="247014" y="24383"/>
                  </a:moveTo>
                  <a:lnTo>
                    <a:pt x="296545" y="24383"/>
                  </a:lnTo>
                  <a:lnTo>
                    <a:pt x="296545" y="0"/>
                  </a:lnTo>
                  <a:lnTo>
                    <a:pt x="247014" y="0"/>
                  </a:lnTo>
                  <a:lnTo>
                    <a:pt x="247014" y="24383"/>
                  </a:lnTo>
                  <a:close/>
                </a:path>
                <a:path w="1123315" h="24764">
                  <a:moveTo>
                    <a:pt x="164592" y="24383"/>
                  </a:moveTo>
                  <a:lnTo>
                    <a:pt x="214249" y="24383"/>
                  </a:lnTo>
                  <a:lnTo>
                    <a:pt x="214249" y="0"/>
                  </a:lnTo>
                  <a:lnTo>
                    <a:pt x="164592" y="0"/>
                  </a:lnTo>
                  <a:lnTo>
                    <a:pt x="164592" y="24383"/>
                  </a:lnTo>
                  <a:close/>
                </a:path>
                <a:path w="1123315" h="24764">
                  <a:moveTo>
                    <a:pt x="82296" y="24383"/>
                  </a:moveTo>
                  <a:lnTo>
                    <a:pt x="131952" y="24383"/>
                  </a:lnTo>
                  <a:lnTo>
                    <a:pt x="131952" y="0"/>
                  </a:lnTo>
                  <a:lnTo>
                    <a:pt x="82296" y="0"/>
                  </a:lnTo>
                  <a:lnTo>
                    <a:pt x="82296" y="24383"/>
                  </a:lnTo>
                  <a:close/>
                </a:path>
                <a:path w="1123315" h="24764">
                  <a:moveTo>
                    <a:pt x="0" y="24383"/>
                  </a:moveTo>
                  <a:lnTo>
                    <a:pt x="49656" y="24383"/>
                  </a:lnTo>
                  <a:lnTo>
                    <a:pt x="49656" y="0"/>
                  </a:lnTo>
                  <a:lnTo>
                    <a:pt x="0" y="0"/>
                  </a:lnTo>
                  <a:lnTo>
                    <a:pt x="0" y="24383"/>
                  </a:lnTo>
                  <a:close/>
                </a:path>
              </a:pathLst>
            </a:custGeom>
            <a:ln w="9525">
              <a:solidFill>
                <a:srgbClr val="D5DCE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7883652" y="2532888"/>
              <a:ext cx="70485" cy="70485"/>
            </a:xfrm>
            <a:custGeom>
              <a:avLst/>
              <a:gdLst/>
              <a:ahLst/>
              <a:cxnLst/>
              <a:rect l="l" t="t" r="r" b="b"/>
              <a:pathLst>
                <a:path w="70484" h="70485">
                  <a:moveTo>
                    <a:pt x="35051" y="0"/>
                  </a:moveTo>
                  <a:lnTo>
                    <a:pt x="21431" y="2762"/>
                  </a:lnTo>
                  <a:lnTo>
                    <a:pt x="10286" y="10287"/>
                  </a:lnTo>
                  <a:lnTo>
                    <a:pt x="2762" y="21431"/>
                  </a:lnTo>
                  <a:lnTo>
                    <a:pt x="0" y="35051"/>
                  </a:lnTo>
                  <a:lnTo>
                    <a:pt x="2762" y="48672"/>
                  </a:lnTo>
                  <a:lnTo>
                    <a:pt x="10286" y="59817"/>
                  </a:lnTo>
                  <a:lnTo>
                    <a:pt x="21431" y="67341"/>
                  </a:lnTo>
                  <a:lnTo>
                    <a:pt x="35051" y="70103"/>
                  </a:lnTo>
                  <a:lnTo>
                    <a:pt x="48672" y="67341"/>
                  </a:lnTo>
                  <a:lnTo>
                    <a:pt x="59817" y="59816"/>
                  </a:lnTo>
                  <a:lnTo>
                    <a:pt x="67341" y="48672"/>
                  </a:lnTo>
                  <a:lnTo>
                    <a:pt x="70103" y="35051"/>
                  </a:lnTo>
                  <a:lnTo>
                    <a:pt x="67341" y="21431"/>
                  </a:lnTo>
                  <a:lnTo>
                    <a:pt x="59817" y="10287"/>
                  </a:lnTo>
                  <a:lnTo>
                    <a:pt x="48672" y="2762"/>
                  </a:lnTo>
                  <a:lnTo>
                    <a:pt x="35051" y="0"/>
                  </a:lnTo>
                  <a:close/>
                </a:path>
              </a:pathLst>
            </a:custGeom>
            <a:solidFill>
              <a:srgbClr val="D5DC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7883652" y="2532888"/>
              <a:ext cx="70485" cy="70485"/>
            </a:xfrm>
            <a:custGeom>
              <a:avLst/>
              <a:gdLst/>
              <a:ahLst/>
              <a:cxnLst/>
              <a:rect l="l" t="t" r="r" b="b"/>
              <a:pathLst>
                <a:path w="70484" h="70485">
                  <a:moveTo>
                    <a:pt x="0" y="35051"/>
                  </a:moveTo>
                  <a:lnTo>
                    <a:pt x="2762" y="21431"/>
                  </a:lnTo>
                  <a:lnTo>
                    <a:pt x="10286" y="10287"/>
                  </a:lnTo>
                  <a:lnTo>
                    <a:pt x="21431" y="2762"/>
                  </a:lnTo>
                  <a:lnTo>
                    <a:pt x="35051" y="0"/>
                  </a:lnTo>
                  <a:lnTo>
                    <a:pt x="48672" y="2762"/>
                  </a:lnTo>
                  <a:lnTo>
                    <a:pt x="59817" y="10287"/>
                  </a:lnTo>
                  <a:lnTo>
                    <a:pt x="67341" y="21431"/>
                  </a:lnTo>
                  <a:lnTo>
                    <a:pt x="70103" y="35051"/>
                  </a:lnTo>
                  <a:lnTo>
                    <a:pt x="67341" y="48672"/>
                  </a:lnTo>
                  <a:lnTo>
                    <a:pt x="59817" y="59816"/>
                  </a:lnTo>
                  <a:lnTo>
                    <a:pt x="48672" y="67341"/>
                  </a:lnTo>
                  <a:lnTo>
                    <a:pt x="35051" y="70103"/>
                  </a:lnTo>
                  <a:lnTo>
                    <a:pt x="21431" y="67341"/>
                  </a:lnTo>
                  <a:lnTo>
                    <a:pt x="10286" y="59817"/>
                  </a:lnTo>
                  <a:lnTo>
                    <a:pt x="2762" y="48672"/>
                  </a:lnTo>
                  <a:lnTo>
                    <a:pt x="0" y="35051"/>
                  </a:lnTo>
                  <a:close/>
                </a:path>
              </a:pathLst>
            </a:custGeom>
            <a:ln w="9525">
              <a:solidFill>
                <a:srgbClr val="D5DCE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6786372" y="3474719"/>
              <a:ext cx="1123315" cy="24765"/>
            </a:xfrm>
            <a:custGeom>
              <a:avLst/>
              <a:gdLst/>
              <a:ahLst/>
              <a:cxnLst/>
              <a:rect l="l" t="t" r="r" b="b"/>
              <a:pathLst>
                <a:path w="1123315" h="24764">
                  <a:moveTo>
                    <a:pt x="49657" y="0"/>
                  </a:moveTo>
                  <a:lnTo>
                    <a:pt x="0" y="0"/>
                  </a:lnTo>
                  <a:lnTo>
                    <a:pt x="0" y="24384"/>
                  </a:lnTo>
                  <a:lnTo>
                    <a:pt x="49657" y="24384"/>
                  </a:lnTo>
                  <a:lnTo>
                    <a:pt x="49657" y="0"/>
                  </a:lnTo>
                  <a:close/>
                </a:path>
                <a:path w="1123315" h="24764">
                  <a:moveTo>
                    <a:pt x="131953" y="0"/>
                  </a:moveTo>
                  <a:lnTo>
                    <a:pt x="82296" y="0"/>
                  </a:lnTo>
                  <a:lnTo>
                    <a:pt x="82296" y="24384"/>
                  </a:lnTo>
                  <a:lnTo>
                    <a:pt x="131953" y="24384"/>
                  </a:lnTo>
                  <a:lnTo>
                    <a:pt x="131953" y="0"/>
                  </a:lnTo>
                  <a:close/>
                </a:path>
                <a:path w="1123315" h="24764">
                  <a:moveTo>
                    <a:pt x="214249" y="0"/>
                  </a:moveTo>
                  <a:lnTo>
                    <a:pt x="164592" y="0"/>
                  </a:lnTo>
                  <a:lnTo>
                    <a:pt x="164592" y="24384"/>
                  </a:lnTo>
                  <a:lnTo>
                    <a:pt x="214249" y="24384"/>
                  </a:lnTo>
                  <a:lnTo>
                    <a:pt x="214249" y="0"/>
                  </a:lnTo>
                  <a:close/>
                </a:path>
                <a:path w="1123315" h="24764">
                  <a:moveTo>
                    <a:pt x="296545" y="0"/>
                  </a:moveTo>
                  <a:lnTo>
                    <a:pt x="247015" y="0"/>
                  </a:lnTo>
                  <a:lnTo>
                    <a:pt x="247015" y="24384"/>
                  </a:lnTo>
                  <a:lnTo>
                    <a:pt x="296545" y="24384"/>
                  </a:lnTo>
                  <a:lnTo>
                    <a:pt x="296545" y="0"/>
                  </a:lnTo>
                  <a:close/>
                </a:path>
                <a:path w="1123315" h="24764">
                  <a:moveTo>
                    <a:pt x="379984" y="0"/>
                  </a:moveTo>
                  <a:lnTo>
                    <a:pt x="330454" y="0"/>
                  </a:lnTo>
                  <a:lnTo>
                    <a:pt x="330454" y="24384"/>
                  </a:lnTo>
                  <a:lnTo>
                    <a:pt x="379984" y="24384"/>
                  </a:lnTo>
                  <a:lnTo>
                    <a:pt x="379984" y="0"/>
                  </a:lnTo>
                  <a:close/>
                </a:path>
                <a:path w="1123315" h="24764">
                  <a:moveTo>
                    <a:pt x="462407" y="0"/>
                  </a:moveTo>
                  <a:lnTo>
                    <a:pt x="412750" y="0"/>
                  </a:lnTo>
                  <a:lnTo>
                    <a:pt x="412750" y="24384"/>
                  </a:lnTo>
                  <a:lnTo>
                    <a:pt x="462407" y="24384"/>
                  </a:lnTo>
                  <a:lnTo>
                    <a:pt x="462407" y="0"/>
                  </a:lnTo>
                  <a:close/>
                </a:path>
                <a:path w="1123315" h="24764">
                  <a:moveTo>
                    <a:pt x="544703" y="0"/>
                  </a:moveTo>
                  <a:lnTo>
                    <a:pt x="495046" y="0"/>
                  </a:lnTo>
                  <a:lnTo>
                    <a:pt x="495046" y="24384"/>
                  </a:lnTo>
                  <a:lnTo>
                    <a:pt x="544703" y="24384"/>
                  </a:lnTo>
                  <a:lnTo>
                    <a:pt x="544703" y="0"/>
                  </a:lnTo>
                  <a:close/>
                </a:path>
                <a:path w="1123315" h="24764">
                  <a:moveTo>
                    <a:pt x="628142" y="0"/>
                  </a:moveTo>
                  <a:lnTo>
                    <a:pt x="578485" y="0"/>
                  </a:lnTo>
                  <a:lnTo>
                    <a:pt x="578485" y="24384"/>
                  </a:lnTo>
                  <a:lnTo>
                    <a:pt x="628142" y="24384"/>
                  </a:lnTo>
                  <a:lnTo>
                    <a:pt x="628142" y="0"/>
                  </a:lnTo>
                  <a:close/>
                </a:path>
                <a:path w="1123315" h="24764">
                  <a:moveTo>
                    <a:pt x="710438" y="0"/>
                  </a:moveTo>
                  <a:lnTo>
                    <a:pt x="660781" y="0"/>
                  </a:lnTo>
                  <a:lnTo>
                    <a:pt x="660781" y="24384"/>
                  </a:lnTo>
                  <a:lnTo>
                    <a:pt x="710438" y="24384"/>
                  </a:lnTo>
                  <a:lnTo>
                    <a:pt x="710438" y="0"/>
                  </a:lnTo>
                  <a:close/>
                </a:path>
                <a:path w="1123315" h="24764">
                  <a:moveTo>
                    <a:pt x="792734" y="0"/>
                  </a:moveTo>
                  <a:lnTo>
                    <a:pt x="743204" y="0"/>
                  </a:lnTo>
                  <a:lnTo>
                    <a:pt x="743204" y="24384"/>
                  </a:lnTo>
                  <a:lnTo>
                    <a:pt x="792734" y="24384"/>
                  </a:lnTo>
                  <a:lnTo>
                    <a:pt x="792734" y="0"/>
                  </a:lnTo>
                  <a:close/>
                </a:path>
                <a:path w="1123315" h="24764">
                  <a:moveTo>
                    <a:pt x="875157" y="0"/>
                  </a:moveTo>
                  <a:lnTo>
                    <a:pt x="826643" y="0"/>
                  </a:lnTo>
                  <a:lnTo>
                    <a:pt x="826643" y="24384"/>
                  </a:lnTo>
                  <a:lnTo>
                    <a:pt x="875157" y="24384"/>
                  </a:lnTo>
                  <a:lnTo>
                    <a:pt x="875157" y="0"/>
                  </a:lnTo>
                  <a:close/>
                </a:path>
                <a:path w="1123315" h="24764">
                  <a:moveTo>
                    <a:pt x="958596" y="0"/>
                  </a:moveTo>
                  <a:lnTo>
                    <a:pt x="908939" y="0"/>
                  </a:lnTo>
                  <a:lnTo>
                    <a:pt x="908939" y="24384"/>
                  </a:lnTo>
                  <a:lnTo>
                    <a:pt x="958596" y="24384"/>
                  </a:lnTo>
                  <a:lnTo>
                    <a:pt x="958596" y="0"/>
                  </a:lnTo>
                  <a:close/>
                </a:path>
                <a:path w="1123315" h="24764">
                  <a:moveTo>
                    <a:pt x="1040892" y="0"/>
                  </a:moveTo>
                  <a:lnTo>
                    <a:pt x="991235" y="0"/>
                  </a:lnTo>
                  <a:lnTo>
                    <a:pt x="991235" y="24384"/>
                  </a:lnTo>
                  <a:lnTo>
                    <a:pt x="1040892" y="24384"/>
                  </a:lnTo>
                  <a:lnTo>
                    <a:pt x="1040892" y="0"/>
                  </a:lnTo>
                  <a:close/>
                </a:path>
                <a:path w="1123315" h="24764">
                  <a:moveTo>
                    <a:pt x="1123188" y="0"/>
                  </a:moveTo>
                  <a:lnTo>
                    <a:pt x="1073531" y="0"/>
                  </a:lnTo>
                  <a:lnTo>
                    <a:pt x="1073531" y="24384"/>
                  </a:lnTo>
                  <a:lnTo>
                    <a:pt x="1123188" y="24384"/>
                  </a:lnTo>
                  <a:lnTo>
                    <a:pt x="1123188" y="0"/>
                  </a:lnTo>
                  <a:close/>
                </a:path>
              </a:pathLst>
            </a:custGeom>
            <a:solidFill>
              <a:srgbClr val="D5DC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6786372" y="3474720"/>
              <a:ext cx="1123315" cy="24765"/>
            </a:xfrm>
            <a:custGeom>
              <a:avLst/>
              <a:gdLst/>
              <a:ahLst/>
              <a:cxnLst/>
              <a:rect l="l" t="t" r="r" b="b"/>
              <a:pathLst>
                <a:path w="1123315" h="24764">
                  <a:moveTo>
                    <a:pt x="1073530" y="24383"/>
                  </a:moveTo>
                  <a:lnTo>
                    <a:pt x="1123187" y="24383"/>
                  </a:lnTo>
                  <a:lnTo>
                    <a:pt x="1123187" y="0"/>
                  </a:lnTo>
                  <a:lnTo>
                    <a:pt x="1073530" y="0"/>
                  </a:lnTo>
                  <a:lnTo>
                    <a:pt x="1073530" y="24383"/>
                  </a:lnTo>
                  <a:close/>
                </a:path>
                <a:path w="1123315" h="24764">
                  <a:moveTo>
                    <a:pt x="991234" y="24383"/>
                  </a:moveTo>
                  <a:lnTo>
                    <a:pt x="1040892" y="24383"/>
                  </a:lnTo>
                  <a:lnTo>
                    <a:pt x="1040892" y="0"/>
                  </a:lnTo>
                  <a:lnTo>
                    <a:pt x="991234" y="0"/>
                  </a:lnTo>
                  <a:lnTo>
                    <a:pt x="991234" y="24383"/>
                  </a:lnTo>
                  <a:close/>
                </a:path>
                <a:path w="1123315" h="24764">
                  <a:moveTo>
                    <a:pt x="908938" y="24383"/>
                  </a:moveTo>
                  <a:lnTo>
                    <a:pt x="958596" y="24383"/>
                  </a:lnTo>
                  <a:lnTo>
                    <a:pt x="958596" y="0"/>
                  </a:lnTo>
                  <a:lnTo>
                    <a:pt x="908938" y="0"/>
                  </a:lnTo>
                  <a:lnTo>
                    <a:pt x="908938" y="24383"/>
                  </a:lnTo>
                  <a:close/>
                </a:path>
                <a:path w="1123315" h="24764">
                  <a:moveTo>
                    <a:pt x="826643" y="24383"/>
                  </a:moveTo>
                  <a:lnTo>
                    <a:pt x="875156" y="24383"/>
                  </a:lnTo>
                  <a:lnTo>
                    <a:pt x="875156" y="0"/>
                  </a:lnTo>
                  <a:lnTo>
                    <a:pt x="826643" y="0"/>
                  </a:lnTo>
                  <a:lnTo>
                    <a:pt x="826643" y="24383"/>
                  </a:lnTo>
                  <a:close/>
                </a:path>
                <a:path w="1123315" h="24764">
                  <a:moveTo>
                    <a:pt x="743203" y="24383"/>
                  </a:moveTo>
                  <a:lnTo>
                    <a:pt x="792733" y="24383"/>
                  </a:lnTo>
                  <a:lnTo>
                    <a:pt x="792733" y="0"/>
                  </a:lnTo>
                  <a:lnTo>
                    <a:pt x="743203" y="0"/>
                  </a:lnTo>
                  <a:lnTo>
                    <a:pt x="743203" y="24383"/>
                  </a:lnTo>
                  <a:close/>
                </a:path>
                <a:path w="1123315" h="24764">
                  <a:moveTo>
                    <a:pt x="660780" y="24383"/>
                  </a:moveTo>
                  <a:lnTo>
                    <a:pt x="710437" y="24383"/>
                  </a:lnTo>
                  <a:lnTo>
                    <a:pt x="710437" y="0"/>
                  </a:lnTo>
                  <a:lnTo>
                    <a:pt x="660780" y="0"/>
                  </a:lnTo>
                  <a:lnTo>
                    <a:pt x="660780" y="24383"/>
                  </a:lnTo>
                  <a:close/>
                </a:path>
                <a:path w="1123315" h="24764">
                  <a:moveTo>
                    <a:pt x="578484" y="24383"/>
                  </a:moveTo>
                  <a:lnTo>
                    <a:pt x="628142" y="24383"/>
                  </a:lnTo>
                  <a:lnTo>
                    <a:pt x="628142" y="0"/>
                  </a:lnTo>
                  <a:lnTo>
                    <a:pt x="578484" y="0"/>
                  </a:lnTo>
                  <a:lnTo>
                    <a:pt x="578484" y="24383"/>
                  </a:lnTo>
                  <a:close/>
                </a:path>
                <a:path w="1123315" h="24764">
                  <a:moveTo>
                    <a:pt x="495046" y="24383"/>
                  </a:moveTo>
                  <a:lnTo>
                    <a:pt x="544702" y="24383"/>
                  </a:lnTo>
                  <a:lnTo>
                    <a:pt x="544702" y="0"/>
                  </a:lnTo>
                  <a:lnTo>
                    <a:pt x="495046" y="0"/>
                  </a:lnTo>
                  <a:lnTo>
                    <a:pt x="495046" y="24383"/>
                  </a:lnTo>
                  <a:close/>
                </a:path>
                <a:path w="1123315" h="24764">
                  <a:moveTo>
                    <a:pt x="412750" y="24383"/>
                  </a:moveTo>
                  <a:lnTo>
                    <a:pt x="462406" y="24383"/>
                  </a:lnTo>
                  <a:lnTo>
                    <a:pt x="462406" y="0"/>
                  </a:lnTo>
                  <a:lnTo>
                    <a:pt x="412750" y="0"/>
                  </a:lnTo>
                  <a:lnTo>
                    <a:pt x="412750" y="24383"/>
                  </a:lnTo>
                  <a:close/>
                </a:path>
                <a:path w="1123315" h="24764">
                  <a:moveTo>
                    <a:pt x="330453" y="24383"/>
                  </a:moveTo>
                  <a:lnTo>
                    <a:pt x="379983" y="24383"/>
                  </a:lnTo>
                  <a:lnTo>
                    <a:pt x="379983" y="0"/>
                  </a:lnTo>
                  <a:lnTo>
                    <a:pt x="330453" y="0"/>
                  </a:lnTo>
                  <a:lnTo>
                    <a:pt x="330453" y="24383"/>
                  </a:lnTo>
                  <a:close/>
                </a:path>
                <a:path w="1123315" h="24764">
                  <a:moveTo>
                    <a:pt x="247014" y="24383"/>
                  </a:moveTo>
                  <a:lnTo>
                    <a:pt x="296545" y="24383"/>
                  </a:lnTo>
                  <a:lnTo>
                    <a:pt x="296545" y="0"/>
                  </a:lnTo>
                  <a:lnTo>
                    <a:pt x="247014" y="0"/>
                  </a:lnTo>
                  <a:lnTo>
                    <a:pt x="247014" y="24383"/>
                  </a:lnTo>
                  <a:close/>
                </a:path>
                <a:path w="1123315" h="24764">
                  <a:moveTo>
                    <a:pt x="164592" y="24383"/>
                  </a:moveTo>
                  <a:lnTo>
                    <a:pt x="214249" y="24383"/>
                  </a:lnTo>
                  <a:lnTo>
                    <a:pt x="214249" y="0"/>
                  </a:lnTo>
                  <a:lnTo>
                    <a:pt x="164592" y="0"/>
                  </a:lnTo>
                  <a:lnTo>
                    <a:pt x="164592" y="24383"/>
                  </a:lnTo>
                  <a:close/>
                </a:path>
                <a:path w="1123315" h="24764">
                  <a:moveTo>
                    <a:pt x="82296" y="24383"/>
                  </a:moveTo>
                  <a:lnTo>
                    <a:pt x="131952" y="24383"/>
                  </a:lnTo>
                  <a:lnTo>
                    <a:pt x="131952" y="0"/>
                  </a:lnTo>
                  <a:lnTo>
                    <a:pt x="82296" y="0"/>
                  </a:lnTo>
                  <a:lnTo>
                    <a:pt x="82296" y="24383"/>
                  </a:lnTo>
                  <a:close/>
                </a:path>
                <a:path w="1123315" h="24764">
                  <a:moveTo>
                    <a:pt x="0" y="24383"/>
                  </a:moveTo>
                  <a:lnTo>
                    <a:pt x="49656" y="24383"/>
                  </a:lnTo>
                  <a:lnTo>
                    <a:pt x="49656" y="0"/>
                  </a:lnTo>
                  <a:lnTo>
                    <a:pt x="0" y="0"/>
                  </a:lnTo>
                  <a:lnTo>
                    <a:pt x="0" y="24383"/>
                  </a:lnTo>
                  <a:close/>
                </a:path>
              </a:pathLst>
            </a:custGeom>
            <a:ln w="9525">
              <a:solidFill>
                <a:srgbClr val="D5DCE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7883652" y="3445764"/>
              <a:ext cx="70485" cy="70485"/>
            </a:xfrm>
            <a:custGeom>
              <a:avLst/>
              <a:gdLst/>
              <a:ahLst/>
              <a:cxnLst/>
              <a:rect l="l" t="t" r="r" b="b"/>
              <a:pathLst>
                <a:path w="70484" h="70485">
                  <a:moveTo>
                    <a:pt x="35051" y="0"/>
                  </a:moveTo>
                  <a:lnTo>
                    <a:pt x="21431" y="2762"/>
                  </a:lnTo>
                  <a:lnTo>
                    <a:pt x="10286" y="10287"/>
                  </a:lnTo>
                  <a:lnTo>
                    <a:pt x="2762" y="21431"/>
                  </a:lnTo>
                  <a:lnTo>
                    <a:pt x="0" y="35051"/>
                  </a:lnTo>
                  <a:lnTo>
                    <a:pt x="2762" y="48672"/>
                  </a:lnTo>
                  <a:lnTo>
                    <a:pt x="10286" y="59817"/>
                  </a:lnTo>
                  <a:lnTo>
                    <a:pt x="21431" y="67341"/>
                  </a:lnTo>
                  <a:lnTo>
                    <a:pt x="35051" y="70103"/>
                  </a:lnTo>
                  <a:lnTo>
                    <a:pt x="48672" y="67341"/>
                  </a:lnTo>
                  <a:lnTo>
                    <a:pt x="59817" y="59816"/>
                  </a:lnTo>
                  <a:lnTo>
                    <a:pt x="67341" y="48672"/>
                  </a:lnTo>
                  <a:lnTo>
                    <a:pt x="70103" y="35051"/>
                  </a:lnTo>
                  <a:lnTo>
                    <a:pt x="67341" y="21431"/>
                  </a:lnTo>
                  <a:lnTo>
                    <a:pt x="59817" y="10287"/>
                  </a:lnTo>
                  <a:lnTo>
                    <a:pt x="48672" y="2762"/>
                  </a:lnTo>
                  <a:lnTo>
                    <a:pt x="35051" y="0"/>
                  </a:lnTo>
                  <a:close/>
                </a:path>
              </a:pathLst>
            </a:custGeom>
            <a:solidFill>
              <a:srgbClr val="D5DC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7883652" y="3445764"/>
              <a:ext cx="70485" cy="70485"/>
            </a:xfrm>
            <a:custGeom>
              <a:avLst/>
              <a:gdLst/>
              <a:ahLst/>
              <a:cxnLst/>
              <a:rect l="l" t="t" r="r" b="b"/>
              <a:pathLst>
                <a:path w="70484" h="70485">
                  <a:moveTo>
                    <a:pt x="0" y="35051"/>
                  </a:moveTo>
                  <a:lnTo>
                    <a:pt x="2762" y="21431"/>
                  </a:lnTo>
                  <a:lnTo>
                    <a:pt x="10286" y="10287"/>
                  </a:lnTo>
                  <a:lnTo>
                    <a:pt x="21431" y="2762"/>
                  </a:lnTo>
                  <a:lnTo>
                    <a:pt x="35051" y="0"/>
                  </a:lnTo>
                  <a:lnTo>
                    <a:pt x="48672" y="2762"/>
                  </a:lnTo>
                  <a:lnTo>
                    <a:pt x="59817" y="10287"/>
                  </a:lnTo>
                  <a:lnTo>
                    <a:pt x="67341" y="21431"/>
                  </a:lnTo>
                  <a:lnTo>
                    <a:pt x="70103" y="35051"/>
                  </a:lnTo>
                  <a:lnTo>
                    <a:pt x="67341" y="48672"/>
                  </a:lnTo>
                  <a:lnTo>
                    <a:pt x="59817" y="59816"/>
                  </a:lnTo>
                  <a:lnTo>
                    <a:pt x="48672" y="67341"/>
                  </a:lnTo>
                  <a:lnTo>
                    <a:pt x="35051" y="70103"/>
                  </a:lnTo>
                  <a:lnTo>
                    <a:pt x="21431" y="67341"/>
                  </a:lnTo>
                  <a:lnTo>
                    <a:pt x="10286" y="59817"/>
                  </a:lnTo>
                  <a:lnTo>
                    <a:pt x="2762" y="48672"/>
                  </a:lnTo>
                  <a:lnTo>
                    <a:pt x="0" y="35051"/>
                  </a:lnTo>
                  <a:close/>
                </a:path>
              </a:pathLst>
            </a:custGeom>
            <a:ln w="9525">
              <a:solidFill>
                <a:srgbClr val="D5DCE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6786372" y="4383023"/>
              <a:ext cx="1123315" cy="24765"/>
            </a:xfrm>
            <a:custGeom>
              <a:avLst/>
              <a:gdLst/>
              <a:ahLst/>
              <a:cxnLst/>
              <a:rect l="l" t="t" r="r" b="b"/>
              <a:pathLst>
                <a:path w="1123315" h="24764">
                  <a:moveTo>
                    <a:pt x="49657" y="0"/>
                  </a:moveTo>
                  <a:lnTo>
                    <a:pt x="0" y="0"/>
                  </a:lnTo>
                  <a:lnTo>
                    <a:pt x="0" y="24384"/>
                  </a:lnTo>
                  <a:lnTo>
                    <a:pt x="49657" y="24384"/>
                  </a:lnTo>
                  <a:lnTo>
                    <a:pt x="49657" y="0"/>
                  </a:lnTo>
                  <a:close/>
                </a:path>
                <a:path w="1123315" h="24764">
                  <a:moveTo>
                    <a:pt x="131953" y="0"/>
                  </a:moveTo>
                  <a:lnTo>
                    <a:pt x="82296" y="0"/>
                  </a:lnTo>
                  <a:lnTo>
                    <a:pt x="82296" y="24384"/>
                  </a:lnTo>
                  <a:lnTo>
                    <a:pt x="131953" y="24384"/>
                  </a:lnTo>
                  <a:lnTo>
                    <a:pt x="131953" y="0"/>
                  </a:lnTo>
                  <a:close/>
                </a:path>
                <a:path w="1123315" h="24764">
                  <a:moveTo>
                    <a:pt x="214249" y="0"/>
                  </a:moveTo>
                  <a:lnTo>
                    <a:pt x="164592" y="0"/>
                  </a:lnTo>
                  <a:lnTo>
                    <a:pt x="164592" y="24384"/>
                  </a:lnTo>
                  <a:lnTo>
                    <a:pt x="214249" y="24384"/>
                  </a:lnTo>
                  <a:lnTo>
                    <a:pt x="214249" y="0"/>
                  </a:lnTo>
                  <a:close/>
                </a:path>
                <a:path w="1123315" h="24764">
                  <a:moveTo>
                    <a:pt x="296545" y="0"/>
                  </a:moveTo>
                  <a:lnTo>
                    <a:pt x="247015" y="0"/>
                  </a:lnTo>
                  <a:lnTo>
                    <a:pt x="247015" y="24384"/>
                  </a:lnTo>
                  <a:lnTo>
                    <a:pt x="296545" y="24384"/>
                  </a:lnTo>
                  <a:lnTo>
                    <a:pt x="296545" y="0"/>
                  </a:lnTo>
                  <a:close/>
                </a:path>
                <a:path w="1123315" h="24764">
                  <a:moveTo>
                    <a:pt x="379984" y="0"/>
                  </a:moveTo>
                  <a:lnTo>
                    <a:pt x="330454" y="0"/>
                  </a:lnTo>
                  <a:lnTo>
                    <a:pt x="330454" y="24384"/>
                  </a:lnTo>
                  <a:lnTo>
                    <a:pt x="379984" y="24384"/>
                  </a:lnTo>
                  <a:lnTo>
                    <a:pt x="379984" y="0"/>
                  </a:lnTo>
                  <a:close/>
                </a:path>
                <a:path w="1123315" h="24764">
                  <a:moveTo>
                    <a:pt x="462407" y="0"/>
                  </a:moveTo>
                  <a:lnTo>
                    <a:pt x="412750" y="0"/>
                  </a:lnTo>
                  <a:lnTo>
                    <a:pt x="412750" y="24384"/>
                  </a:lnTo>
                  <a:lnTo>
                    <a:pt x="462407" y="24384"/>
                  </a:lnTo>
                  <a:lnTo>
                    <a:pt x="462407" y="0"/>
                  </a:lnTo>
                  <a:close/>
                </a:path>
                <a:path w="1123315" h="24764">
                  <a:moveTo>
                    <a:pt x="544703" y="0"/>
                  </a:moveTo>
                  <a:lnTo>
                    <a:pt x="495046" y="0"/>
                  </a:lnTo>
                  <a:lnTo>
                    <a:pt x="495046" y="24384"/>
                  </a:lnTo>
                  <a:lnTo>
                    <a:pt x="544703" y="24384"/>
                  </a:lnTo>
                  <a:lnTo>
                    <a:pt x="544703" y="0"/>
                  </a:lnTo>
                  <a:close/>
                </a:path>
                <a:path w="1123315" h="24764">
                  <a:moveTo>
                    <a:pt x="628142" y="0"/>
                  </a:moveTo>
                  <a:lnTo>
                    <a:pt x="578485" y="0"/>
                  </a:lnTo>
                  <a:lnTo>
                    <a:pt x="578485" y="24384"/>
                  </a:lnTo>
                  <a:lnTo>
                    <a:pt x="628142" y="24384"/>
                  </a:lnTo>
                  <a:lnTo>
                    <a:pt x="628142" y="0"/>
                  </a:lnTo>
                  <a:close/>
                </a:path>
                <a:path w="1123315" h="24764">
                  <a:moveTo>
                    <a:pt x="710438" y="0"/>
                  </a:moveTo>
                  <a:lnTo>
                    <a:pt x="660781" y="0"/>
                  </a:lnTo>
                  <a:lnTo>
                    <a:pt x="660781" y="24384"/>
                  </a:lnTo>
                  <a:lnTo>
                    <a:pt x="710438" y="24384"/>
                  </a:lnTo>
                  <a:lnTo>
                    <a:pt x="710438" y="0"/>
                  </a:lnTo>
                  <a:close/>
                </a:path>
                <a:path w="1123315" h="24764">
                  <a:moveTo>
                    <a:pt x="792734" y="0"/>
                  </a:moveTo>
                  <a:lnTo>
                    <a:pt x="743204" y="0"/>
                  </a:lnTo>
                  <a:lnTo>
                    <a:pt x="743204" y="24384"/>
                  </a:lnTo>
                  <a:lnTo>
                    <a:pt x="792734" y="24384"/>
                  </a:lnTo>
                  <a:lnTo>
                    <a:pt x="792734" y="0"/>
                  </a:lnTo>
                  <a:close/>
                </a:path>
                <a:path w="1123315" h="24764">
                  <a:moveTo>
                    <a:pt x="875157" y="0"/>
                  </a:moveTo>
                  <a:lnTo>
                    <a:pt x="826643" y="0"/>
                  </a:lnTo>
                  <a:lnTo>
                    <a:pt x="826643" y="24384"/>
                  </a:lnTo>
                  <a:lnTo>
                    <a:pt x="875157" y="24384"/>
                  </a:lnTo>
                  <a:lnTo>
                    <a:pt x="875157" y="0"/>
                  </a:lnTo>
                  <a:close/>
                </a:path>
                <a:path w="1123315" h="24764">
                  <a:moveTo>
                    <a:pt x="958596" y="0"/>
                  </a:moveTo>
                  <a:lnTo>
                    <a:pt x="908939" y="0"/>
                  </a:lnTo>
                  <a:lnTo>
                    <a:pt x="908939" y="24384"/>
                  </a:lnTo>
                  <a:lnTo>
                    <a:pt x="958596" y="24384"/>
                  </a:lnTo>
                  <a:lnTo>
                    <a:pt x="958596" y="0"/>
                  </a:lnTo>
                  <a:close/>
                </a:path>
                <a:path w="1123315" h="24764">
                  <a:moveTo>
                    <a:pt x="1040892" y="0"/>
                  </a:moveTo>
                  <a:lnTo>
                    <a:pt x="991235" y="0"/>
                  </a:lnTo>
                  <a:lnTo>
                    <a:pt x="991235" y="24384"/>
                  </a:lnTo>
                  <a:lnTo>
                    <a:pt x="1040892" y="24384"/>
                  </a:lnTo>
                  <a:lnTo>
                    <a:pt x="1040892" y="0"/>
                  </a:lnTo>
                  <a:close/>
                </a:path>
                <a:path w="1123315" h="24764">
                  <a:moveTo>
                    <a:pt x="1123188" y="0"/>
                  </a:moveTo>
                  <a:lnTo>
                    <a:pt x="1073531" y="0"/>
                  </a:lnTo>
                  <a:lnTo>
                    <a:pt x="1073531" y="24384"/>
                  </a:lnTo>
                  <a:lnTo>
                    <a:pt x="1123188" y="24384"/>
                  </a:lnTo>
                  <a:lnTo>
                    <a:pt x="1123188" y="0"/>
                  </a:lnTo>
                  <a:close/>
                </a:path>
              </a:pathLst>
            </a:custGeom>
            <a:solidFill>
              <a:srgbClr val="D5DC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6786372" y="4383024"/>
              <a:ext cx="1123315" cy="24765"/>
            </a:xfrm>
            <a:custGeom>
              <a:avLst/>
              <a:gdLst/>
              <a:ahLst/>
              <a:cxnLst/>
              <a:rect l="l" t="t" r="r" b="b"/>
              <a:pathLst>
                <a:path w="1123315" h="24764">
                  <a:moveTo>
                    <a:pt x="1073530" y="24383"/>
                  </a:moveTo>
                  <a:lnTo>
                    <a:pt x="1123187" y="24383"/>
                  </a:lnTo>
                  <a:lnTo>
                    <a:pt x="1123187" y="0"/>
                  </a:lnTo>
                  <a:lnTo>
                    <a:pt x="1073530" y="0"/>
                  </a:lnTo>
                  <a:lnTo>
                    <a:pt x="1073530" y="24383"/>
                  </a:lnTo>
                  <a:close/>
                </a:path>
                <a:path w="1123315" h="24764">
                  <a:moveTo>
                    <a:pt x="991234" y="24383"/>
                  </a:moveTo>
                  <a:lnTo>
                    <a:pt x="1040892" y="24383"/>
                  </a:lnTo>
                  <a:lnTo>
                    <a:pt x="1040892" y="0"/>
                  </a:lnTo>
                  <a:lnTo>
                    <a:pt x="991234" y="0"/>
                  </a:lnTo>
                  <a:lnTo>
                    <a:pt x="991234" y="24383"/>
                  </a:lnTo>
                  <a:close/>
                </a:path>
                <a:path w="1123315" h="24764">
                  <a:moveTo>
                    <a:pt x="908938" y="24383"/>
                  </a:moveTo>
                  <a:lnTo>
                    <a:pt x="958596" y="24383"/>
                  </a:lnTo>
                  <a:lnTo>
                    <a:pt x="958596" y="0"/>
                  </a:lnTo>
                  <a:lnTo>
                    <a:pt x="908938" y="0"/>
                  </a:lnTo>
                  <a:lnTo>
                    <a:pt x="908938" y="24383"/>
                  </a:lnTo>
                  <a:close/>
                </a:path>
                <a:path w="1123315" h="24764">
                  <a:moveTo>
                    <a:pt x="826643" y="24383"/>
                  </a:moveTo>
                  <a:lnTo>
                    <a:pt x="875156" y="24383"/>
                  </a:lnTo>
                  <a:lnTo>
                    <a:pt x="875156" y="0"/>
                  </a:lnTo>
                  <a:lnTo>
                    <a:pt x="826643" y="0"/>
                  </a:lnTo>
                  <a:lnTo>
                    <a:pt x="826643" y="24383"/>
                  </a:lnTo>
                  <a:close/>
                </a:path>
                <a:path w="1123315" h="24764">
                  <a:moveTo>
                    <a:pt x="743203" y="24383"/>
                  </a:moveTo>
                  <a:lnTo>
                    <a:pt x="792733" y="24383"/>
                  </a:lnTo>
                  <a:lnTo>
                    <a:pt x="792733" y="0"/>
                  </a:lnTo>
                  <a:lnTo>
                    <a:pt x="743203" y="0"/>
                  </a:lnTo>
                  <a:lnTo>
                    <a:pt x="743203" y="24383"/>
                  </a:lnTo>
                  <a:close/>
                </a:path>
                <a:path w="1123315" h="24764">
                  <a:moveTo>
                    <a:pt x="660780" y="24383"/>
                  </a:moveTo>
                  <a:lnTo>
                    <a:pt x="710437" y="24383"/>
                  </a:lnTo>
                  <a:lnTo>
                    <a:pt x="710437" y="0"/>
                  </a:lnTo>
                  <a:lnTo>
                    <a:pt x="660780" y="0"/>
                  </a:lnTo>
                  <a:lnTo>
                    <a:pt x="660780" y="24383"/>
                  </a:lnTo>
                  <a:close/>
                </a:path>
                <a:path w="1123315" h="24764">
                  <a:moveTo>
                    <a:pt x="578484" y="24383"/>
                  </a:moveTo>
                  <a:lnTo>
                    <a:pt x="628142" y="24383"/>
                  </a:lnTo>
                  <a:lnTo>
                    <a:pt x="628142" y="0"/>
                  </a:lnTo>
                  <a:lnTo>
                    <a:pt x="578484" y="0"/>
                  </a:lnTo>
                  <a:lnTo>
                    <a:pt x="578484" y="24383"/>
                  </a:lnTo>
                  <a:close/>
                </a:path>
                <a:path w="1123315" h="24764">
                  <a:moveTo>
                    <a:pt x="495046" y="24383"/>
                  </a:moveTo>
                  <a:lnTo>
                    <a:pt x="544702" y="24383"/>
                  </a:lnTo>
                  <a:lnTo>
                    <a:pt x="544702" y="0"/>
                  </a:lnTo>
                  <a:lnTo>
                    <a:pt x="495046" y="0"/>
                  </a:lnTo>
                  <a:lnTo>
                    <a:pt x="495046" y="24383"/>
                  </a:lnTo>
                  <a:close/>
                </a:path>
                <a:path w="1123315" h="24764">
                  <a:moveTo>
                    <a:pt x="412750" y="24383"/>
                  </a:moveTo>
                  <a:lnTo>
                    <a:pt x="462406" y="24383"/>
                  </a:lnTo>
                  <a:lnTo>
                    <a:pt x="462406" y="0"/>
                  </a:lnTo>
                  <a:lnTo>
                    <a:pt x="412750" y="0"/>
                  </a:lnTo>
                  <a:lnTo>
                    <a:pt x="412750" y="24383"/>
                  </a:lnTo>
                  <a:close/>
                </a:path>
                <a:path w="1123315" h="24764">
                  <a:moveTo>
                    <a:pt x="330453" y="24383"/>
                  </a:moveTo>
                  <a:lnTo>
                    <a:pt x="379983" y="24383"/>
                  </a:lnTo>
                  <a:lnTo>
                    <a:pt x="379983" y="0"/>
                  </a:lnTo>
                  <a:lnTo>
                    <a:pt x="330453" y="0"/>
                  </a:lnTo>
                  <a:lnTo>
                    <a:pt x="330453" y="24383"/>
                  </a:lnTo>
                  <a:close/>
                </a:path>
                <a:path w="1123315" h="24764">
                  <a:moveTo>
                    <a:pt x="247014" y="24383"/>
                  </a:moveTo>
                  <a:lnTo>
                    <a:pt x="296545" y="24383"/>
                  </a:lnTo>
                  <a:lnTo>
                    <a:pt x="296545" y="0"/>
                  </a:lnTo>
                  <a:lnTo>
                    <a:pt x="247014" y="0"/>
                  </a:lnTo>
                  <a:lnTo>
                    <a:pt x="247014" y="24383"/>
                  </a:lnTo>
                  <a:close/>
                </a:path>
                <a:path w="1123315" h="24764">
                  <a:moveTo>
                    <a:pt x="164592" y="24383"/>
                  </a:moveTo>
                  <a:lnTo>
                    <a:pt x="214249" y="24383"/>
                  </a:lnTo>
                  <a:lnTo>
                    <a:pt x="214249" y="0"/>
                  </a:lnTo>
                  <a:lnTo>
                    <a:pt x="164592" y="0"/>
                  </a:lnTo>
                  <a:lnTo>
                    <a:pt x="164592" y="24383"/>
                  </a:lnTo>
                  <a:close/>
                </a:path>
                <a:path w="1123315" h="24764">
                  <a:moveTo>
                    <a:pt x="82296" y="24383"/>
                  </a:moveTo>
                  <a:lnTo>
                    <a:pt x="131952" y="24383"/>
                  </a:lnTo>
                  <a:lnTo>
                    <a:pt x="131952" y="0"/>
                  </a:lnTo>
                  <a:lnTo>
                    <a:pt x="82296" y="0"/>
                  </a:lnTo>
                  <a:lnTo>
                    <a:pt x="82296" y="24383"/>
                  </a:lnTo>
                  <a:close/>
                </a:path>
                <a:path w="1123315" h="24764">
                  <a:moveTo>
                    <a:pt x="0" y="24383"/>
                  </a:moveTo>
                  <a:lnTo>
                    <a:pt x="49656" y="24383"/>
                  </a:lnTo>
                  <a:lnTo>
                    <a:pt x="49656" y="0"/>
                  </a:lnTo>
                  <a:lnTo>
                    <a:pt x="0" y="0"/>
                  </a:lnTo>
                  <a:lnTo>
                    <a:pt x="0" y="24383"/>
                  </a:lnTo>
                  <a:close/>
                </a:path>
              </a:pathLst>
            </a:custGeom>
            <a:ln w="9525">
              <a:solidFill>
                <a:srgbClr val="D5DCE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7883652" y="4357116"/>
              <a:ext cx="70485" cy="71755"/>
            </a:xfrm>
            <a:custGeom>
              <a:avLst/>
              <a:gdLst/>
              <a:ahLst/>
              <a:cxnLst/>
              <a:rect l="l" t="t" r="r" b="b"/>
              <a:pathLst>
                <a:path w="70484" h="71754">
                  <a:moveTo>
                    <a:pt x="35051" y="0"/>
                  </a:moveTo>
                  <a:lnTo>
                    <a:pt x="21431" y="2809"/>
                  </a:lnTo>
                  <a:lnTo>
                    <a:pt x="10286" y="10477"/>
                  </a:lnTo>
                  <a:lnTo>
                    <a:pt x="2762" y="21859"/>
                  </a:lnTo>
                  <a:lnTo>
                    <a:pt x="0" y="35813"/>
                  </a:lnTo>
                  <a:lnTo>
                    <a:pt x="2762" y="49768"/>
                  </a:lnTo>
                  <a:lnTo>
                    <a:pt x="10286" y="61150"/>
                  </a:lnTo>
                  <a:lnTo>
                    <a:pt x="21431" y="68818"/>
                  </a:lnTo>
                  <a:lnTo>
                    <a:pt x="35051" y="71627"/>
                  </a:lnTo>
                  <a:lnTo>
                    <a:pt x="48672" y="68818"/>
                  </a:lnTo>
                  <a:lnTo>
                    <a:pt x="59817" y="61150"/>
                  </a:lnTo>
                  <a:lnTo>
                    <a:pt x="67341" y="49768"/>
                  </a:lnTo>
                  <a:lnTo>
                    <a:pt x="70103" y="35813"/>
                  </a:lnTo>
                  <a:lnTo>
                    <a:pt x="67341" y="21859"/>
                  </a:lnTo>
                  <a:lnTo>
                    <a:pt x="59817" y="10477"/>
                  </a:lnTo>
                  <a:lnTo>
                    <a:pt x="48672" y="2809"/>
                  </a:lnTo>
                  <a:lnTo>
                    <a:pt x="35051" y="0"/>
                  </a:lnTo>
                  <a:close/>
                </a:path>
              </a:pathLst>
            </a:custGeom>
            <a:solidFill>
              <a:srgbClr val="D5DC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7883652" y="4357116"/>
              <a:ext cx="70485" cy="71755"/>
            </a:xfrm>
            <a:custGeom>
              <a:avLst/>
              <a:gdLst/>
              <a:ahLst/>
              <a:cxnLst/>
              <a:rect l="l" t="t" r="r" b="b"/>
              <a:pathLst>
                <a:path w="70484" h="71754">
                  <a:moveTo>
                    <a:pt x="0" y="35813"/>
                  </a:moveTo>
                  <a:lnTo>
                    <a:pt x="2762" y="21859"/>
                  </a:lnTo>
                  <a:lnTo>
                    <a:pt x="10286" y="10477"/>
                  </a:lnTo>
                  <a:lnTo>
                    <a:pt x="21431" y="2809"/>
                  </a:lnTo>
                  <a:lnTo>
                    <a:pt x="35051" y="0"/>
                  </a:lnTo>
                  <a:lnTo>
                    <a:pt x="48672" y="2809"/>
                  </a:lnTo>
                  <a:lnTo>
                    <a:pt x="59817" y="10477"/>
                  </a:lnTo>
                  <a:lnTo>
                    <a:pt x="67341" y="21859"/>
                  </a:lnTo>
                  <a:lnTo>
                    <a:pt x="70103" y="35813"/>
                  </a:lnTo>
                  <a:lnTo>
                    <a:pt x="67341" y="49768"/>
                  </a:lnTo>
                  <a:lnTo>
                    <a:pt x="59817" y="61150"/>
                  </a:lnTo>
                  <a:lnTo>
                    <a:pt x="48672" y="68818"/>
                  </a:lnTo>
                  <a:lnTo>
                    <a:pt x="35051" y="71627"/>
                  </a:lnTo>
                  <a:lnTo>
                    <a:pt x="21431" y="68818"/>
                  </a:lnTo>
                  <a:lnTo>
                    <a:pt x="10286" y="61150"/>
                  </a:lnTo>
                  <a:lnTo>
                    <a:pt x="2762" y="49768"/>
                  </a:lnTo>
                  <a:lnTo>
                    <a:pt x="0" y="35813"/>
                  </a:lnTo>
                  <a:close/>
                </a:path>
              </a:pathLst>
            </a:custGeom>
            <a:ln w="9525">
              <a:solidFill>
                <a:srgbClr val="D5DCE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5141976" y="2282952"/>
              <a:ext cx="2289175" cy="650875"/>
            </a:xfrm>
            <a:custGeom>
              <a:avLst/>
              <a:gdLst/>
              <a:ahLst/>
              <a:cxnLst/>
              <a:rect l="l" t="t" r="r" b="b"/>
              <a:pathLst>
                <a:path w="2289175" h="650875">
                  <a:moveTo>
                    <a:pt x="2289048" y="0"/>
                  </a:moveTo>
                  <a:lnTo>
                    <a:pt x="2172384" y="10001"/>
                  </a:lnTo>
                  <a:lnTo>
                    <a:pt x="1882568" y="32003"/>
                  </a:lnTo>
                  <a:lnTo>
                    <a:pt x="1509861" y="54006"/>
                  </a:lnTo>
                  <a:lnTo>
                    <a:pt x="1144524" y="64008"/>
                  </a:lnTo>
                  <a:lnTo>
                    <a:pt x="795742" y="54006"/>
                  </a:lnTo>
                  <a:lnTo>
                    <a:pt x="421195" y="32004"/>
                  </a:lnTo>
                  <a:lnTo>
                    <a:pt x="122181" y="10001"/>
                  </a:lnTo>
                  <a:lnTo>
                    <a:pt x="0" y="0"/>
                  </a:lnTo>
                  <a:lnTo>
                    <a:pt x="68199" y="586739"/>
                  </a:lnTo>
                  <a:lnTo>
                    <a:pt x="176748" y="596741"/>
                  </a:lnTo>
                  <a:lnTo>
                    <a:pt x="447008" y="618743"/>
                  </a:lnTo>
                  <a:lnTo>
                    <a:pt x="795897" y="640746"/>
                  </a:lnTo>
                  <a:lnTo>
                    <a:pt x="1140333" y="650748"/>
                  </a:lnTo>
                  <a:lnTo>
                    <a:pt x="1506710" y="640746"/>
                  </a:lnTo>
                  <a:lnTo>
                    <a:pt x="1855454" y="618744"/>
                  </a:lnTo>
                  <a:lnTo>
                    <a:pt x="2116258" y="596741"/>
                  </a:lnTo>
                  <a:lnTo>
                    <a:pt x="2218817" y="586739"/>
                  </a:lnTo>
                  <a:lnTo>
                    <a:pt x="2289048" y="0"/>
                  </a:lnTo>
                  <a:close/>
                </a:path>
              </a:pathLst>
            </a:custGeom>
            <a:solidFill>
              <a:srgbClr val="F443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5145024" y="2217420"/>
              <a:ext cx="2287905" cy="152400"/>
            </a:xfrm>
            <a:custGeom>
              <a:avLst/>
              <a:gdLst/>
              <a:ahLst/>
              <a:cxnLst/>
              <a:rect l="l" t="t" r="r" b="b"/>
              <a:pathLst>
                <a:path w="2287904" h="152400">
                  <a:moveTo>
                    <a:pt x="1143762" y="0"/>
                  </a:moveTo>
                  <a:lnTo>
                    <a:pt x="1061092" y="161"/>
                  </a:lnTo>
                  <a:lnTo>
                    <a:pt x="980147" y="639"/>
                  </a:lnTo>
                  <a:lnTo>
                    <a:pt x="901110" y="1421"/>
                  </a:lnTo>
                  <a:lnTo>
                    <a:pt x="824160" y="2496"/>
                  </a:lnTo>
                  <a:lnTo>
                    <a:pt x="749480" y="3855"/>
                  </a:lnTo>
                  <a:lnTo>
                    <a:pt x="677251" y="5484"/>
                  </a:lnTo>
                  <a:lnTo>
                    <a:pt x="607654" y="7373"/>
                  </a:lnTo>
                  <a:lnTo>
                    <a:pt x="540870" y="9512"/>
                  </a:lnTo>
                  <a:lnTo>
                    <a:pt x="477080" y="11888"/>
                  </a:lnTo>
                  <a:lnTo>
                    <a:pt x="416467" y="14491"/>
                  </a:lnTo>
                  <a:lnTo>
                    <a:pt x="359211" y="17309"/>
                  </a:lnTo>
                  <a:lnTo>
                    <a:pt x="305493" y="20332"/>
                  </a:lnTo>
                  <a:lnTo>
                    <a:pt x="255495" y="23548"/>
                  </a:lnTo>
                  <a:lnTo>
                    <a:pt x="209399" y="26946"/>
                  </a:lnTo>
                  <a:lnTo>
                    <a:pt x="167385" y="30514"/>
                  </a:lnTo>
                  <a:lnTo>
                    <a:pt x="96329" y="38120"/>
                  </a:lnTo>
                  <a:lnTo>
                    <a:pt x="43780" y="46276"/>
                  </a:lnTo>
                  <a:lnTo>
                    <a:pt x="2826" y="59346"/>
                  </a:lnTo>
                  <a:lnTo>
                    <a:pt x="0" y="63880"/>
                  </a:lnTo>
                  <a:lnTo>
                    <a:pt x="2826" y="68536"/>
                  </a:lnTo>
                  <a:lnTo>
                    <a:pt x="43780" y="83416"/>
                  </a:lnTo>
                  <a:lnTo>
                    <a:pt x="96329" y="93742"/>
                  </a:lnTo>
                  <a:lnTo>
                    <a:pt x="167385" y="104059"/>
                  </a:lnTo>
                  <a:lnTo>
                    <a:pt x="209399" y="109125"/>
                  </a:lnTo>
                  <a:lnTo>
                    <a:pt x="255495" y="114083"/>
                  </a:lnTo>
                  <a:lnTo>
                    <a:pt x="305493" y="118896"/>
                  </a:lnTo>
                  <a:lnTo>
                    <a:pt x="359211" y="123528"/>
                  </a:lnTo>
                  <a:lnTo>
                    <a:pt x="416467" y="127945"/>
                  </a:lnTo>
                  <a:lnTo>
                    <a:pt x="477080" y="132110"/>
                  </a:lnTo>
                  <a:lnTo>
                    <a:pt x="540870" y="135989"/>
                  </a:lnTo>
                  <a:lnTo>
                    <a:pt x="607654" y="139544"/>
                  </a:lnTo>
                  <a:lnTo>
                    <a:pt x="677251" y="142741"/>
                  </a:lnTo>
                  <a:lnTo>
                    <a:pt x="749480" y="145544"/>
                  </a:lnTo>
                  <a:lnTo>
                    <a:pt x="824160" y="147917"/>
                  </a:lnTo>
                  <a:lnTo>
                    <a:pt x="901110" y="149824"/>
                  </a:lnTo>
                  <a:lnTo>
                    <a:pt x="980147" y="151231"/>
                  </a:lnTo>
                  <a:lnTo>
                    <a:pt x="1061092" y="152102"/>
                  </a:lnTo>
                  <a:lnTo>
                    <a:pt x="1143762" y="152400"/>
                  </a:lnTo>
                  <a:lnTo>
                    <a:pt x="1226431" y="152170"/>
                  </a:lnTo>
                  <a:lnTo>
                    <a:pt x="1307376" y="151497"/>
                  </a:lnTo>
                  <a:lnTo>
                    <a:pt x="1386413" y="150404"/>
                  </a:lnTo>
                  <a:lnTo>
                    <a:pt x="1463363" y="148914"/>
                  </a:lnTo>
                  <a:lnTo>
                    <a:pt x="1538043" y="147051"/>
                  </a:lnTo>
                  <a:lnTo>
                    <a:pt x="1610272" y="144837"/>
                  </a:lnTo>
                  <a:lnTo>
                    <a:pt x="1679869" y="142297"/>
                  </a:lnTo>
                  <a:lnTo>
                    <a:pt x="1746653" y="139453"/>
                  </a:lnTo>
                  <a:lnTo>
                    <a:pt x="1810443" y="136329"/>
                  </a:lnTo>
                  <a:lnTo>
                    <a:pt x="1871056" y="132947"/>
                  </a:lnTo>
                  <a:lnTo>
                    <a:pt x="1928312" y="129332"/>
                  </a:lnTo>
                  <a:lnTo>
                    <a:pt x="1982030" y="125506"/>
                  </a:lnTo>
                  <a:lnTo>
                    <a:pt x="2032028" y="121494"/>
                  </a:lnTo>
                  <a:lnTo>
                    <a:pt x="2078124" y="117317"/>
                  </a:lnTo>
                  <a:lnTo>
                    <a:pt x="2120138" y="113000"/>
                  </a:lnTo>
                  <a:lnTo>
                    <a:pt x="2191194" y="104037"/>
                  </a:lnTo>
                  <a:lnTo>
                    <a:pt x="2243743" y="94792"/>
                  </a:lnTo>
                  <a:lnTo>
                    <a:pt x="2284697" y="80802"/>
                  </a:lnTo>
                  <a:lnTo>
                    <a:pt x="2287524" y="76200"/>
                  </a:lnTo>
                  <a:lnTo>
                    <a:pt x="2284697" y="71597"/>
                  </a:lnTo>
                  <a:lnTo>
                    <a:pt x="2243743" y="57607"/>
                  </a:lnTo>
                  <a:lnTo>
                    <a:pt x="2191194" y="48362"/>
                  </a:lnTo>
                  <a:lnTo>
                    <a:pt x="2120138" y="39399"/>
                  </a:lnTo>
                  <a:lnTo>
                    <a:pt x="2078124" y="35082"/>
                  </a:lnTo>
                  <a:lnTo>
                    <a:pt x="2032028" y="30905"/>
                  </a:lnTo>
                  <a:lnTo>
                    <a:pt x="1982030" y="26893"/>
                  </a:lnTo>
                  <a:lnTo>
                    <a:pt x="1928312" y="23067"/>
                  </a:lnTo>
                  <a:lnTo>
                    <a:pt x="1871056" y="19452"/>
                  </a:lnTo>
                  <a:lnTo>
                    <a:pt x="1810443" y="16070"/>
                  </a:lnTo>
                  <a:lnTo>
                    <a:pt x="1746653" y="12946"/>
                  </a:lnTo>
                  <a:lnTo>
                    <a:pt x="1679869" y="10102"/>
                  </a:lnTo>
                  <a:lnTo>
                    <a:pt x="1610272" y="7562"/>
                  </a:lnTo>
                  <a:lnTo>
                    <a:pt x="1538043" y="5348"/>
                  </a:lnTo>
                  <a:lnTo>
                    <a:pt x="1463363" y="3485"/>
                  </a:lnTo>
                  <a:lnTo>
                    <a:pt x="1386413" y="1995"/>
                  </a:lnTo>
                  <a:lnTo>
                    <a:pt x="1307376" y="902"/>
                  </a:lnTo>
                  <a:lnTo>
                    <a:pt x="1226431" y="229"/>
                  </a:lnTo>
                  <a:lnTo>
                    <a:pt x="1143762" y="0"/>
                  </a:lnTo>
                  <a:close/>
                </a:path>
              </a:pathLst>
            </a:custGeom>
            <a:solidFill>
              <a:srgbClr val="8D110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4" name="object 44"/>
          <p:cNvSpPr txBox="1"/>
          <p:nvPr/>
        </p:nvSpPr>
        <p:spPr>
          <a:xfrm>
            <a:off x="8158353" y="2425700"/>
            <a:ext cx="141033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EE5250"/>
                </a:solidFill>
                <a:latin typeface="Courier New"/>
                <a:cs typeface="Courier New"/>
              </a:rPr>
              <a:t>oc</a:t>
            </a:r>
            <a:r>
              <a:rPr sz="1400" spc="-45" dirty="0">
                <a:solidFill>
                  <a:srgbClr val="EE5250"/>
                </a:solidFill>
                <a:latin typeface="Courier New"/>
                <a:cs typeface="Courier New"/>
              </a:rPr>
              <a:t> </a:t>
            </a:r>
            <a:r>
              <a:rPr sz="1400" dirty="0">
                <a:solidFill>
                  <a:srgbClr val="EE5250"/>
                </a:solidFill>
                <a:latin typeface="Courier New"/>
                <a:cs typeface="Courier New"/>
              </a:rPr>
              <a:t>cluster</a:t>
            </a:r>
            <a:r>
              <a:rPr sz="1400" spc="-35" dirty="0">
                <a:solidFill>
                  <a:srgbClr val="EE5250"/>
                </a:solidFill>
                <a:latin typeface="Courier New"/>
                <a:cs typeface="Courier New"/>
              </a:rPr>
              <a:t> </a:t>
            </a:r>
            <a:r>
              <a:rPr sz="1400" spc="-25" dirty="0">
                <a:solidFill>
                  <a:srgbClr val="EE5250"/>
                </a:solidFill>
                <a:latin typeface="Courier New"/>
                <a:cs typeface="Courier New"/>
              </a:rPr>
              <a:t>up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8151368" y="3351402"/>
            <a:ext cx="99758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solidFill>
                  <a:srgbClr val="EE5250"/>
                </a:solidFill>
                <a:latin typeface="Roboto Bk"/>
                <a:cs typeface="Roboto Bk"/>
              </a:rPr>
              <a:t>Client</a:t>
            </a:r>
            <a:r>
              <a:rPr sz="1400" b="1" spc="10" dirty="0">
                <a:solidFill>
                  <a:srgbClr val="EE5250"/>
                </a:solidFill>
                <a:latin typeface="Roboto Bk"/>
                <a:cs typeface="Roboto Bk"/>
              </a:rPr>
              <a:t> </a:t>
            </a:r>
            <a:r>
              <a:rPr sz="1400" b="1" spc="-10" dirty="0">
                <a:solidFill>
                  <a:srgbClr val="EE5250"/>
                </a:solidFill>
                <a:latin typeface="Roboto Bk"/>
                <a:cs typeface="Roboto Bk"/>
              </a:rPr>
              <a:t>Tools</a:t>
            </a:r>
            <a:endParaRPr sz="1400">
              <a:latin typeface="Roboto Bk"/>
              <a:cs typeface="Roboto Bk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8151368" y="4269181"/>
            <a:ext cx="121094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solidFill>
                  <a:srgbClr val="EE5250"/>
                </a:solidFill>
                <a:latin typeface="Roboto Bk"/>
                <a:cs typeface="Roboto Bk"/>
              </a:rPr>
              <a:t>Version</a:t>
            </a:r>
            <a:r>
              <a:rPr sz="1400" b="1" spc="60" dirty="0">
                <a:solidFill>
                  <a:srgbClr val="EE5250"/>
                </a:solidFill>
                <a:latin typeface="Roboto Bk"/>
                <a:cs typeface="Roboto Bk"/>
              </a:rPr>
              <a:t> </a:t>
            </a:r>
            <a:r>
              <a:rPr sz="1400" b="1" spc="-10" dirty="0">
                <a:solidFill>
                  <a:srgbClr val="EE5250"/>
                </a:solidFill>
                <a:latin typeface="Roboto Bk"/>
                <a:cs typeface="Roboto Bk"/>
              </a:rPr>
              <a:t>1.13.1</a:t>
            </a:r>
            <a:endParaRPr sz="1400">
              <a:latin typeface="Roboto Bk"/>
              <a:cs typeface="Roboto Bk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5582158" y="2520188"/>
            <a:ext cx="141732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80" dirty="0">
                <a:solidFill>
                  <a:srgbClr val="FFFFFF"/>
                </a:solidFill>
                <a:latin typeface="Tahoma"/>
                <a:cs typeface="Tahoma"/>
              </a:rPr>
              <a:t>OPENSHIFT</a:t>
            </a:r>
            <a:r>
              <a:rPr sz="14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25" dirty="0">
                <a:solidFill>
                  <a:srgbClr val="FFFFFF"/>
                </a:solidFill>
                <a:latin typeface="Tahoma"/>
                <a:cs typeface="Tahoma"/>
              </a:rPr>
              <a:t>Cluster</a:t>
            </a:r>
            <a:endParaRPr sz="1400">
              <a:latin typeface="Tahoma"/>
              <a:cs typeface="Tahoma"/>
            </a:endParaRPr>
          </a:p>
        </p:txBody>
      </p:sp>
      <p:grpSp>
        <p:nvGrpSpPr>
          <p:cNvPr id="48" name="object 48"/>
          <p:cNvGrpSpPr/>
          <p:nvPr/>
        </p:nvGrpSpPr>
        <p:grpSpPr>
          <a:xfrm>
            <a:off x="5292852" y="3166872"/>
            <a:ext cx="1988820" cy="614680"/>
            <a:chOff x="5292852" y="3166872"/>
            <a:chExt cx="1988820" cy="614680"/>
          </a:xfrm>
        </p:grpSpPr>
        <p:sp>
          <p:nvSpPr>
            <p:cNvPr id="49" name="object 49"/>
            <p:cNvSpPr/>
            <p:nvPr/>
          </p:nvSpPr>
          <p:spPr>
            <a:xfrm>
              <a:off x="5292852" y="3218688"/>
              <a:ext cx="1986280" cy="562610"/>
            </a:xfrm>
            <a:custGeom>
              <a:avLst/>
              <a:gdLst/>
              <a:ahLst/>
              <a:cxnLst/>
              <a:rect l="l" t="t" r="r" b="b"/>
              <a:pathLst>
                <a:path w="1986279" h="562610">
                  <a:moveTo>
                    <a:pt x="1985772" y="0"/>
                  </a:moveTo>
                  <a:lnTo>
                    <a:pt x="1884549" y="8691"/>
                  </a:lnTo>
                  <a:lnTo>
                    <a:pt x="1633188" y="27812"/>
                  </a:lnTo>
                  <a:lnTo>
                    <a:pt x="1310151" y="46934"/>
                  </a:lnTo>
                  <a:lnTo>
                    <a:pt x="993901" y="55625"/>
                  </a:lnTo>
                  <a:lnTo>
                    <a:pt x="691264" y="46934"/>
                  </a:lnTo>
                  <a:lnTo>
                    <a:pt x="365982" y="27812"/>
                  </a:lnTo>
                  <a:lnTo>
                    <a:pt x="106183" y="8691"/>
                  </a:lnTo>
                  <a:lnTo>
                    <a:pt x="0" y="0"/>
                  </a:lnTo>
                  <a:lnTo>
                    <a:pt x="61975" y="508762"/>
                  </a:lnTo>
                  <a:lnTo>
                    <a:pt x="155805" y="517136"/>
                  </a:lnTo>
                  <a:lnTo>
                    <a:pt x="389508" y="535558"/>
                  </a:lnTo>
                  <a:lnTo>
                    <a:pt x="691411" y="553981"/>
                  </a:lnTo>
                  <a:lnTo>
                    <a:pt x="989838" y="562356"/>
                  </a:lnTo>
                  <a:lnTo>
                    <a:pt x="1307486" y="553981"/>
                  </a:lnTo>
                  <a:lnTo>
                    <a:pt x="1609455" y="535559"/>
                  </a:lnTo>
                  <a:lnTo>
                    <a:pt x="1835104" y="517136"/>
                  </a:lnTo>
                  <a:lnTo>
                    <a:pt x="1923796" y="508762"/>
                  </a:lnTo>
                  <a:lnTo>
                    <a:pt x="1985772" y="0"/>
                  </a:lnTo>
                  <a:close/>
                </a:path>
              </a:pathLst>
            </a:custGeom>
            <a:solidFill>
              <a:srgbClr val="E439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5292852" y="3166872"/>
              <a:ext cx="1988820" cy="113030"/>
            </a:xfrm>
            <a:custGeom>
              <a:avLst/>
              <a:gdLst/>
              <a:ahLst/>
              <a:cxnLst/>
              <a:rect l="l" t="t" r="r" b="b"/>
              <a:pathLst>
                <a:path w="1988820" h="113029">
                  <a:moveTo>
                    <a:pt x="995426" y="0"/>
                  </a:moveTo>
                  <a:lnTo>
                    <a:pt x="913008" y="196"/>
                  </a:lnTo>
                  <a:lnTo>
                    <a:pt x="832568" y="771"/>
                  </a:lnTo>
                  <a:lnTo>
                    <a:pt x="754347" y="1703"/>
                  </a:lnTo>
                  <a:lnTo>
                    <a:pt x="678590" y="2970"/>
                  </a:lnTo>
                  <a:lnTo>
                    <a:pt x="605539" y="4552"/>
                  </a:lnTo>
                  <a:lnTo>
                    <a:pt x="535439" y="6425"/>
                  </a:lnTo>
                  <a:lnTo>
                    <a:pt x="468531" y="8570"/>
                  </a:lnTo>
                  <a:lnTo>
                    <a:pt x="405060" y="10964"/>
                  </a:lnTo>
                  <a:lnTo>
                    <a:pt x="345269" y="13586"/>
                  </a:lnTo>
                  <a:lnTo>
                    <a:pt x="289401" y="16414"/>
                  </a:lnTo>
                  <a:lnTo>
                    <a:pt x="237699" y="19427"/>
                  </a:lnTo>
                  <a:lnTo>
                    <a:pt x="190406" y="22603"/>
                  </a:lnTo>
                  <a:lnTo>
                    <a:pt x="147766" y="25921"/>
                  </a:lnTo>
                  <a:lnTo>
                    <a:pt x="77418" y="32896"/>
                  </a:lnTo>
                  <a:lnTo>
                    <a:pt x="28600" y="40180"/>
                  </a:lnTo>
                  <a:lnTo>
                    <a:pt x="0" y="51307"/>
                  </a:lnTo>
                  <a:lnTo>
                    <a:pt x="3258" y="55364"/>
                  </a:lnTo>
                  <a:lnTo>
                    <a:pt x="50196" y="67941"/>
                  </a:lnTo>
                  <a:lnTo>
                    <a:pt x="110022" y="76346"/>
                  </a:lnTo>
                  <a:lnTo>
                    <a:pt x="190406" y="84466"/>
                  </a:lnTo>
                  <a:lnTo>
                    <a:pt x="237699" y="88338"/>
                  </a:lnTo>
                  <a:lnTo>
                    <a:pt x="289401" y="92043"/>
                  </a:lnTo>
                  <a:lnTo>
                    <a:pt x="345269" y="95547"/>
                  </a:lnTo>
                  <a:lnTo>
                    <a:pt x="405060" y="98820"/>
                  </a:lnTo>
                  <a:lnTo>
                    <a:pt x="468531" y="101828"/>
                  </a:lnTo>
                  <a:lnTo>
                    <a:pt x="535439" y="104539"/>
                  </a:lnTo>
                  <a:lnTo>
                    <a:pt x="605539" y="106922"/>
                  </a:lnTo>
                  <a:lnTo>
                    <a:pt x="678590" y="108943"/>
                  </a:lnTo>
                  <a:lnTo>
                    <a:pt x="754347" y="110572"/>
                  </a:lnTo>
                  <a:lnTo>
                    <a:pt x="832568" y="111774"/>
                  </a:lnTo>
                  <a:lnTo>
                    <a:pt x="913008" y="112520"/>
                  </a:lnTo>
                  <a:lnTo>
                    <a:pt x="995426" y="112775"/>
                  </a:lnTo>
                  <a:lnTo>
                    <a:pt x="1077553" y="112550"/>
                  </a:lnTo>
                  <a:lnTo>
                    <a:pt x="1157733" y="111890"/>
                  </a:lnTo>
                  <a:lnTo>
                    <a:pt x="1235720" y="110825"/>
                  </a:lnTo>
                  <a:lnTo>
                    <a:pt x="1311269" y="109382"/>
                  </a:lnTo>
                  <a:lnTo>
                    <a:pt x="1384137" y="107588"/>
                  </a:lnTo>
                  <a:lnTo>
                    <a:pt x="1454077" y="105472"/>
                  </a:lnTo>
                  <a:lnTo>
                    <a:pt x="1520846" y="103060"/>
                  </a:lnTo>
                  <a:lnTo>
                    <a:pt x="1584198" y="100380"/>
                  </a:lnTo>
                  <a:lnTo>
                    <a:pt x="1643888" y="97461"/>
                  </a:lnTo>
                  <a:lnTo>
                    <a:pt x="1699672" y="94329"/>
                  </a:lnTo>
                  <a:lnTo>
                    <a:pt x="1751306" y="91012"/>
                  </a:lnTo>
                  <a:lnTo>
                    <a:pt x="1798543" y="87538"/>
                  </a:lnTo>
                  <a:lnTo>
                    <a:pt x="1841140" y="83935"/>
                  </a:lnTo>
                  <a:lnTo>
                    <a:pt x="1911433" y="76450"/>
                  </a:lnTo>
                  <a:lnTo>
                    <a:pt x="1960226" y="68778"/>
                  </a:lnTo>
                  <a:lnTo>
                    <a:pt x="1988820" y="57403"/>
                  </a:lnTo>
                  <a:lnTo>
                    <a:pt x="1985561" y="53377"/>
                  </a:lnTo>
                  <a:lnTo>
                    <a:pt x="1938639" y="41192"/>
                  </a:lnTo>
                  <a:lnTo>
                    <a:pt x="1878851" y="33243"/>
                  </a:lnTo>
                  <a:lnTo>
                    <a:pt x="1798543" y="25676"/>
                  </a:lnTo>
                  <a:lnTo>
                    <a:pt x="1751306" y="22101"/>
                  </a:lnTo>
                  <a:lnTo>
                    <a:pt x="1699672" y="18700"/>
                  </a:lnTo>
                  <a:lnTo>
                    <a:pt x="1643888" y="15499"/>
                  </a:lnTo>
                  <a:lnTo>
                    <a:pt x="1584198" y="12525"/>
                  </a:lnTo>
                  <a:lnTo>
                    <a:pt x="1520846" y="9802"/>
                  </a:lnTo>
                  <a:lnTo>
                    <a:pt x="1454077" y="7358"/>
                  </a:lnTo>
                  <a:lnTo>
                    <a:pt x="1384137" y="5218"/>
                  </a:lnTo>
                  <a:lnTo>
                    <a:pt x="1311269" y="3409"/>
                  </a:lnTo>
                  <a:lnTo>
                    <a:pt x="1235720" y="1957"/>
                  </a:lnTo>
                  <a:lnTo>
                    <a:pt x="1157733" y="887"/>
                  </a:lnTo>
                  <a:lnTo>
                    <a:pt x="1077553" y="226"/>
                  </a:lnTo>
                  <a:lnTo>
                    <a:pt x="995426" y="0"/>
                  </a:lnTo>
                  <a:close/>
                </a:path>
              </a:pathLst>
            </a:custGeom>
            <a:solidFill>
              <a:srgbClr val="7C120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1" name="object 51"/>
          <p:cNvSpPr txBox="1"/>
          <p:nvPr/>
        </p:nvSpPr>
        <p:spPr>
          <a:xfrm>
            <a:off x="5825744" y="3383102"/>
            <a:ext cx="92011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5" dirty="0">
                <a:solidFill>
                  <a:srgbClr val="FFFFFF"/>
                </a:solidFill>
                <a:latin typeface="Tahoma"/>
                <a:cs typeface="Tahoma"/>
              </a:rPr>
              <a:t>Origin</a:t>
            </a:r>
            <a:r>
              <a:rPr sz="14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Tahoma"/>
                <a:cs typeface="Tahoma"/>
              </a:rPr>
              <a:t>Client</a:t>
            </a:r>
            <a:endParaRPr sz="1400">
              <a:latin typeface="Tahoma"/>
              <a:cs typeface="Tahoma"/>
            </a:endParaRPr>
          </a:p>
        </p:txBody>
      </p:sp>
      <p:grpSp>
        <p:nvGrpSpPr>
          <p:cNvPr id="52" name="object 52"/>
          <p:cNvGrpSpPr/>
          <p:nvPr/>
        </p:nvGrpSpPr>
        <p:grpSpPr>
          <a:xfrm>
            <a:off x="5426964" y="4079747"/>
            <a:ext cx="1720850" cy="524510"/>
            <a:chOff x="5426964" y="4079747"/>
            <a:chExt cx="1720850" cy="524510"/>
          </a:xfrm>
        </p:grpSpPr>
        <p:sp>
          <p:nvSpPr>
            <p:cNvPr id="53" name="object 53"/>
            <p:cNvSpPr/>
            <p:nvPr/>
          </p:nvSpPr>
          <p:spPr>
            <a:xfrm>
              <a:off x="5426964" y="4116323"/>
              <a:ext cx="1720850" cy="487680"/>
            </a:xfrm>
            <a:custGeom>
              <a:avLst/>
              <a:gdLst/>
              <a:ahLst/>
              <a:cxnLst/>
              <a:rect l="l" t="t" r="r" b="b"/>
              <a:pathLst>
                <a:path w="1720850" h="487679">
                  <a:moveTo>
                    <a:pt x="1720595" y="0"/>
                  </a:moveTo>
                  <a:lnTo>
                    <a:pt x="1632803" y="7421"/>
                  </a:lnTo>
                  <a:lnTo>
                    <a:pt x="1414875" y="23749"/>
                  </a:lnTo>
                  <a:lnTo>
                    <a:pt x="1134987" y="40076"/>
                  </a:lnTo>
                  <a:lnTo>
                    <a:pt x="861313" y="47498"/>
                  </a:lnTo>
                  <a:lnTo>
                    <a:pt x="598628" y="40076"/>
                  </a:lnTo>
                  <a:lnTo>
                    <a:pt x="316785" y="23749"/>
                  </a:lnTo>
                  <a:lnTo>
                    <a:pt x="91878" y="7421"/>
                  </a:lnTo>
                  <a:lnTo>
                    <a:pt x="0" y="0"/>
                  </a:lnTo>
                  <a:lnTo>
                    <a:pt x="53721" y="440181"/>
                  </a:lnTo>
                  <a:lnTo>
                    <a:pt x="135106" y="447603"/>
                  </a:lnTo>
                  <a:lnTo>
                    <a:pt x="337708" y="463931"/>
                  </a:lnTo>
                  <a:lnTo>
                    <a:pt x="599199" y="480258"/>
                  </a:lnTo>
                  <a:lnTo>
                    <a:pt x="857250" y="487680"/>
                  </a:lnTo>
                  <a:lnTo>
                    <a:pt x="1132754" y="480258"/>
                  </a:lnTo>
                  <a:lnTo>
                    <a:pt x="1394507" y="463931"/>
                  </a:lnTo>
                  <a:lnTo>
                    <a:pt x="1590038" y="447603"/>
                  </a:lnTo>
                  <a:lnTo>
                    <a:pt x="1666875" y="440181"/>
                  </a:lnTo>
                  <a:lnTo>
                    <a:pt x="1720595" y="0"/>
                  </a:lnTo>
                  <a:close/>
                </a:path>
              </a:pathLst>
            </a:custGeom>
            <a:solidFill>
              <a:srgbClr val="D22E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5426964" y="4079747"/>
              <a:ext cx="1720850" cy="99060"/>
            </a:xfrm>
            <a:custGeom>
              <a:avLst/>
              <a:gdLst/>
              <a:ahLst/>
              <a:cxnLst/>
              <a:rect l="l" t="t" r="r" b="b"/>
              <a:pathLst>
                <a:path w="1720850" h="99060">
                  <a:moveTo>
                    <a:pt x="859282" y="0"/>
                  </a:moveTo>
                  <a:lnTo>
                    <a:pt x="775470" y="189"/>
                  </a:lnTo>
                  <a:lnTo>
                    <a:pt x="694140" y="746"/>
                  </a:lnTo>
                  <a:lnTo>
                    <a:pt x="615627" y="1653"/>
                  </a:lnTo>
                  <a:lnTo>
                    <a:pt x="540266" y="2892"/>
                  </a:lnTo>
                  <a:lnTo>
                    <a:pt x="468393" y="4446"/>
                  </a:lnTo>
                  <a:lnTo>
                    <a:pt x="400342" y="6298"/>
                  </a:lnTo>
                  <a:lnTo>
                    <a:pt x="336450" y="8429"/>
                  </a:lnTo>
                  <a:lnTo>
                    <a:pt x="277051" y="10822"/>
                  </a:lnTo>
                  <a:lnTo>
                    <a:pt x="222481" y="13461"/>
                  </a:lnTo>
                  <a:lnTo>
                    <a:pt x="173076" y="16326"/>
                  </a:lnTo>
                  <a:lnTo>
                    <a:pt x="129169" y="19401"/>
                  </a:lnTo>
                  <a:lnTo>
                    <a:pt x="91098" y="22669"/>
                  </a:lnTo>
                  <a:lnTo>
                    <a:pt x="33801" y="29710"/>
                  </a:lnTo>
                  <a:lnTo>
                    <a:pt x="0" y="41275"/>
                  </a:lnTo>
                  <a:lnTo>
                    <a:pt x="3867" y="45404"/>
                  </a:lnTo>
                  <a:lnTo>
                    <a:pt x="59197" y="58750"/>
                  </a:lnTo>
                  <a:lnTo>
                    <a:pt x="129169" y="67866"/>
                  </a:lnTo>
                  <a:lnTo>
                    <a:pt x="173076" y="72315"/>
                  </a:lnTo>
                  <a:lnTo>
                    <a:pt x="222481" y="76616"/>
                  </a:lnTo>
                  <a:lnTo>
                    <a:pt x="277051" y="80709"/>
                  </a:lnTo>
                  <a:lnTo>
                    <a:pt x="336450" y="84537"/>
                  </a:lnTo>
                  <a:lnTo>
                    <a:pt x="400342" y="88043"/>
                  </a:lnTo>
                  <a:lnTo>
                    <a:pt x="468393" y="91168"/>
                  </a:lnTo>
                  <a:lnTo>
                    <a:pt x="540266" y="93855"/>
                  </a:lnTo>
                  <a:lnTo>
                    <a:pt x="615627" y="96045"/>
                  </a:lnTo>
                  <a:lnTo>
                    <a:pt x="694140" y="97681"/>
                  </a:lnTo>
                  <a:lnTo>
                    <a:pt x="775470" y="98705"/>
                  </a:lnTo>
                  <a:lnTo>
                    <a:pt x="859282" y="99059"/>
                  </a:lnTo>
                  <a:lnTo>
                    <a:pt x="942776" y="98663"/>
                  </a:lnTo>
                  <a:lnTo>
                    <a:pt x="1023908" y="97521"/>
                  </a:lnTo>
                  <a:lnTo>
                    <a:pt x="1102328" y="95700"/>
                  </a:lnTo>
                  <a:lnTo>
                    <a:pt x="1177690" y="93268"/>
                  </a:lnTo>
                  <a:lnTo>
                    <a:pt x="1249645" y="90294"/>
                  </a:lnTo>
                  <a:lnTo>
                    <a:pt x="1317844" y="86845"/>
                  </a:lnTo>
                  <a:lnTo>
                    <a:pt x="1381940" y="82991"/>
                  </a:lnTo>
                  <a:lnTo>
                    <a:pt x="1441584" y="78798"/>
                  </a:lnTo>
                  <a:lnTo>
                    <a:pt x="1496428" y="74336"/>
                  </a:lnTo>
                  <a:lnTo>
                    <a:pt x="1546124" y="69671"/>
                  </a:lnTo>
                  <a:lnTo>
                    <a:pt x="1590323" y="64872"/>
                  </a:lnTo>
                  <a:lnTo>
                    <a:pt x="1628678" y="60008"/>
                  </a:lnTo>
                  <a:lnTo>
                    <a:pt x="1686460" y="50355"/>
                  </a:lnTo>
                  <a:lnTo>
                    <a:pt x="1720595" y="37083"/>
                  </a:lnTo>
                  <a:lnTo>
                    <a:pt x="1716687" y="33180"/>
                  </a:lnTo>
                  <a:lnTo>
                    <a:pt x="1660839" y="22559"/>
                  </a:lnTo>
                  <a:lnTo>
                    <a:pt x="1590323" y="16464"/>
                  </a:lnTo>
                  <a:lnTo>
                    <a:pt x="1546124" y="13736"/>
                  </a:lnTo>
                  <a:lnTo>
                    <a:pt x="1496428" y="11231"/>
                  </a:lnTo>
                  <a:lnTo>
                    <a:pt x="1441584" y="8956"/>
                  </a:lnTo>
                  <a:lnTo>
                    <a:pt x="1381940" y="6920"/>
                  </a:lnTo>
                  <a:lnTo>
                    <a:pt x="1317844" y="5131"/>
                  </a:lnTo>
                  <a:lnTo>
                    <a:pt x="1249645" y="3595"/>
                  </a:lnTo>
                  <a:lnTo>
                    <a:pt x="1177690" y="2321"/>
                  </a:lnTo>
                  <a:lnTo>
                    <a:pt x="1102328" y="1317"/>
                  </a:lnTo>
                  <a:lnTo>
                    <a:pt x="1023908" y="590"/>
                  </a:lnTo>
                  <a:lnTo>
                    <a:pt x="942776" y="148"/>
                  </a:lnTo>
                  <a:lnTo>
                    <a:pt x="859282" y="0"/>
                  </a:lnTo>
                  <a:close/>
                </a:path>
              </a:pathLst>
            </a:custGeom>
            <a:solidFill>
              <a:srgbClr val="6A171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5" name="object 55"/>
          <p:cNvSpPr txBox="1"/>
          <p:nvPr/>
        </p:nvSpPr>
        <p:spPr>
          <a:xfrm>
            <a:off x="6056121" y="4286504"/>
            <a:ext cx="45974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45" dirty="0">
                <a:solidFill>
                  <a:srgbClr val="FFFFFF"/>
                </a:solidFill>
                <a:latin typeface="Tahoma"/>
                <a:cs typeface="Tahoma"/>
              </a:rPr>
              <a:t>Docker</a:t>
            </a:r>
            <a:endParaRPr sz="1200">
              <a:latin typeface="Tahoma"/>
              <a:cs typeface="Tahoma"/>
            </a:endParaRPr>
          </a:p>
        </p:txBody>
      </p:sp>
      <p:grpSp>
        <p:nvGrpSpPr>
          <p:cNvPr id="56" name="object 56"/>
          <p:cNvGrpSpPr/>
          <p:nvPr/>
        </p:nvGrpSpPr>
        <p:grpSpPr>
          <a:xfrm>
            <a:off x="5541264" y="4901184"/>
            <a:ext cx="1492250" cy="464820"/>
            <a:chOff x="5541264" y="4901184"/>
            <a:chExt cx="1492250" cy="464820"/>
          </a:xfrm>
        </p:grpSpPr>
        <p:sp>
          <p:nvSpPr>
            <p:cNvPr id="57" name="object 57"/>
            <p:cNvSpPr/>
            <p:nvPr/>
          </p:nvSpPr>
          <p:spPr>
            <a:xfrm>
              <a:off x="5542788" y="4937760"/>
              <a:ext cx="1490980" cy="428625"/>
            </a:xfrm>
            <a:custGeom>
              <a:avLst/>
              <a:gdLst/>
              <a:ahLst/>
              <a:cxnLst/>
              <a:rect l="l" t="t" r="r" b="b"/>
              <a:pathLst>
                <a:path w="1490979" h="428625">
                  <a:moveTo>
                    <a:pt x="0" y="0"/>
                  </a:moveTo>
                  <a:lnTo>
                    <a:pt x="47498" y="386841"/>
                  </a:lnTo>
                  <a:lnTo>
                    <a:pt x="117875" y="393311"/>
                  </a:lnTo>
                  <a:lnTo>
                    <a:pt x="293147" y="407543"/>
                  </a:lnTo>
                  <a:lnTo>
                    <a:pt x="519521" y="421774"/>
                  </a:lnTo>
                  <a:lnTo>
                    <a:pt x="743203" y="428243"/>
                  </a:lnTo>
                  <a:lnTo>
                    <a:pt x="981715" y="421774"/>
                  </a:lnTo>
                  <a:lnTo>
                    <a:pt x="1208643" y="407542"/>
                  </a:lnTo>
                  <a:lnTo>
                    <a:pt x="1378301" y="393311"/>
                  </a:lnTo>
                  <a:lnTo>
                    <a:pt x="1445006" y="386841"/>
                  </a:lnTo>
                  <a:lnTo>
                    <a:pt x="1490471" y="4190"/>
                  </a:lnTo>
                  <a:lnTo>
                    <a:pt x="1414373" y="10640"/>
                  </a:lnTo>
                  <a:lnTo>
                    <a:pt x="1225438" y="24828"/>
                  </a:lnTo>
                  <a:lnTo>
                    <a:pt x="982712" y="39016"/>
                  </a:lnTo>
                  <a:lnTo>
                    <a:pt x="745236" y="45465"/>
                  </a:lnTo>
                  <a:lnTo>
                    <a:pt x="518207" y="38361"/>
                  </a:lnTo>
                  <a:lnTo>
                    <a:pt x="274320" y="22732"/>
                  </a:lnTo>
                  <a:lnTo>
                    <a:pt x="79581" y="71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28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5541264" y="4901184"/>
              <a:ext cx="1492250" cy="83820"/>
            </a:xfrm>
            <a:custGeom>
              <a:avLst/>
              <a:gdLst/>
              <a:ahLst/>
              <a:cxnLst/>
              <a:rect l="l" t="t" r="r" b="b"/>
              <a:pathLst>
                <a:path w="1492250" h="83820">
                  <a:moveTo>
                    <a:pt x="744982" y="0"/>
                  </a:moveTo>
                  <a:lnTo>
                    <a:pt x="663226" y="214"/>
                  </a:lnTo>
                  <a:lnTo>
                    <a:pt x="584162" y="839"/>
                  </a:lnTo>
                  <a:lnTo>
                    <a:pt x="508227" y="1851"/>
                  </a:lnTo>
                  <a:lnTo>
                    <a:pt x="435858" y="3222"/>
                  </a:lnTo>
                  <a:lnTo>
                    <a:pt x="367490" y="4929"/>
                  </a:lnTo>
                  <a:lnTo>
                    <a:pt x="303562" y="6945"/>
                  </a:lnTo>
                  <a:lnTo>
                    <a:pt x="244509" y="9245"/>
                  </a:lnTo>
                  <a:lnTo>
                    <a:pt x="190768" y="11803"/>
                  </a:lnTo>
                  <a:lnTo>
                    <a:pt x="142776" y="14593"/>
                  </a:lnTo>
                  <a:lnTo>
                    <a:pt x="100969" y="17591"/>
                  </a:lnTo>
                  <a:lnTo>
                    <a:pt x="37659" y="24107"/>
                  </a:lnTo>
                  <a:lnTo>
                    <a:pt x="0" y="34798"/>
                  </a:lnTo>
                  <a:lnTo>
                    <a:pt x="4329" y="38984"/>
                  </a:lnTo>
                  <a:lnTo>
                    <a:pt x="65785" y="52193"/>
                  </a:lnTo>
                  <a:lnTo>
                    <a:pt x="142776" y="60886"/>
                  </a:lnTo>
                  <a:lnTo>
                    <a:pt x="190768" y="65003"/>
                  </a:lnTo>
                  <a:lnTo>
                    <a:pt x="244509" y="68881"/>
                  </a:lnTo>
                  <a:lnTo>
                    <a:pt x="303562" y="72452"/>
                  </a:lnTo>
                  <a:lnTo>
                    <a:pt x="367490" y="75654"/>
                  </a:lnTo>
                  <a:lnTo>
                    <a:pt x="435858" y="78419"/>
                  </a:lnTo>
                  <a:lnTo>
                    <a:pt x="508227" y="80684"/>
                  </a:lnTo>
                  <a:lnTo>
                    <a:pt x="584162" y="82382"/>
                  </a:lnTo>
                  <a:lnTo>
                    <a:pt x="663226" y="83449"/>
                  </a:lnTo>
                  <a:lnTo>
                    <a:pt x="744982" y="83820"/>
                  </a:lnTo>
                  <a:lnTo>
                    <a:pt x="827117" y="83528"/>
                  </a:lnTo>
                  <a:lnTo>
                    <a:pt x="906510" y="82684"/>
                  </a:lnTo>
                  <a:lnTo>
                    <a:pt x="982728" y="81334"/>
                  </a:lnTo>
                  <a:lnTo>
                    <a:pt x="1055336" y="79527"/>
                  </a:lnTo>
                  <a:lnTo>
                    <a:pt x="1123902" y="77310"/>
                  </a:lnTo>
                  <a:lnTo>
                    <a:pt x="1187994" y="74728"/>
                  </a:lnTo>
                  <a:lnTo>
                    <a:pt x="1247178" y="71831"/>
                  </a:lnTo>
                  <a:lnTo>
                    <a:pt x="1301020" y="68664"/>
                  </a:lnTo>
                  <a:lnTo>
                    <a:pt x="1349089" y="65275"/>
                  </a:lnTo>
                  <a:lnTo>
                    <a:pt x="1390951" y="61712"/>
                  </a:lnTo>
                  <a:lnTo>
                    <a:pt x="1454320" y="54250"/>
                  </a:lnTo>
                  <a:lnTo>
                    <a:pt x="1491995" y="42926"/>
                  </a:lnTo>
                  <a:lnTo>
                    <a:pt x="1487665" y="38816"/>
                  </a:lnTo>
                  <a:lnTo>
                    <a:pt x="1426172" y="26599"/>
                  </a:lnTo>
                  <a:lnTo>
                    <a:pt x="1349089" y="18982"/>
                  </a:lnTo>
                  <a:lnTo>
                    <a:pt x="1301020" y="15463"/>
                  </a:lnTo>
                  <a:lnTo>
                    <a:pt x="1247178" y="12195"/>
                  </a:lnTo>
                  <a:lnTo>
                    <a:pt x="1187994" y="9221"/>
                  </a:lnTo>
                  <a:lnTo>
                    <a:pt x="1123902" y="6585"/>
                  </a:lnTo>
                  <a:lnTo>
                    <a:pt x="1055336" y="4330"/>
                  </a:lnTo>
                  <a:lnTo>
                    <a:pt x="982728" y="2501"/>
                  </a:lnTo>
                  <a:lnTo>
                    <a:pt x="906510" y="1140"/>
                  </a:lnTo>
                  <a:lnTo>
                    <a:pt x="827117" y="292"/>
                  </a:lnTo>
                  <a:lnTo>
                    <a:pt x="744982" y="0"/>
                  </a:lnTo>
                  <a:close/>
                </a:path>
              </a:pathLst>
            </a:custGeom>
            <a:solidFill>
              <a:srgbClr val="62131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9" name="object 59"/>
          <p:cNvSpPr txBox="1"/>
          <p:nvPr/>
        </p:nvSpPr>
        <p:spPr>
          <a:xfrm>
            <a:off x="5772403" y="5054346"/>
            <a:ext cx="103505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45" dirty="0">
                <a:solidFill>
                  <a:srgbClr val="FFFFFF"/>
                </a:solidFill>
                <a:latin typeface="Tahoma"/>
                <a:cs typeface="Tahoma"/>
              </a:rPr>
              <a:t>Operating</a:t>
            </a:r>
            <a:r>
              <a:rPr sz="1100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100" spc="-35" dirty="0">
                <a:solidFill>
                  <a:srgbClr val="FFFFFF"/>
                </a:solidFill>
                <a:latin typeface="Tahoma"/>
                <a:cs typeface="Tahoma"/>
              </a:rPr>
              <a:t>System</a:t>
            </a:r>
            <a:endParaRPr sz="1100">
              <a:latin typeface="Tahoma"/>
              <a:cs typeface="Tahoma"/>
            </a:endParaRPr>
          </a:p>
        </p:txBody>
      </p:sp>
      <p:pic>
        <p:nvPicPr>
          <p:cNvPr id="60" name="object 6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155191" y="2668523"/>
            <a:ext cx="1261872" cy="1336548"/>
          </a:xfrm>
          <a:prstGeom prst="rect">
            <a:avLst/>
          </a:prstGeom>
        </p:spPr>
      </p:pic>
      <p:sp>
        <p:nvSpPr>
          <p:cNvPr id="61" name="object 61"/>
          <p:cNvSpPr txBox="1"/>
          <p:nvPr/>
        </p:nvSpPr>
        <p:spPr>
          <a:xfrm>
            <a:off x="8677402" y="5090922"/>
            <a:ext cx="38481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30" dirty="0">
                <a:solidFill>
                  <a:srgbClr val="44536A"/>
                </a:solidFill>
                <a:latin typeface="Tahoma"/>
                <a:cs typeface="Tahoma"/>
              </a:rPr>
              <a:t>Fedora</a:t>
            </a:r>
            <a:endParaRPr sz="1000">
              <a:latin typeface="Tahoma"/>
              <a:cs typeface="Tahoma"/>
            </a:endParaRPr>
          </a:p>
        </p:txBody>
      </p:sp>
      <p:grpSp>
        <p:nvGrpSpPr>
          <p:cNvPr id="62" name="object 62"/>
          <p:cNvGrpSpPr/>
          <p:nvPr/>
        </p:nvGrpSpPr>
        <p:grpSpPr>
          <a:xfrm>
            <a:off x="8150097" y="4930293"/>
            <a:ext cx="479425" cy="440690"/>
            <a:chOff x="8150097" y="4930293"/>
            <a:chExt cx="479425" cy="440690"/>
          </a:xfrm>
        </p:grpSpPr>
        <p:sp>
          <p:nvSpPr>
            <p:cNvPr id="63" name="object 63"/>
            <p:cNvSpPr/>
            <p:nvPr/>
          </p:nvSpPr>
          <p:spPr>
            <a:xfrm>
              <a:off x="8156447" y="4936643"/>
              <a:ext cx="466725" cy="427990"/>
            </a:xfrm>
            <a:custGeom>
              <a:avLst/>
              <a:gdLst/>
              <a:ahLst/>
              <a:cxnLst/>
              <a:rect l="l" t="t" r="r" b="b"/>
              <a:pathLst>
                <a:path w="466725" h="427989">
                  <a:moveTo>
                    <a:pt x="169672" y="427836"/>
                  </a:moveTo>
                  <a:lnTo>
                    <a:pt x="231552" y="421867"/>
                  </a:lnTo>
                  <a:lnTo>
                    <a:pt x="289432" y="404468"/>
                  </a:lnTo>
                  <a:lnTo>
                    <a:pt x="357679" y="368956"/>
                  </a:lnTo>
                  <a:lnTo>
                    <a:pt x="389213" y="345479"/>
                  </a:lnTo>
                  <a:lnTo>
                    <a:pt x="417449" y="318489"/>
                  </a:lnTo>
                  <a:lnTo>
                    <a:pt x="451373" y="270007"/>
                  </a:lnTo>
                  <a:lnTo>
                    <a:pt x="466344" y="211809"/>
                  </a:lnTo>
                  <a:lnTo>
                    <a:pt x="461206" y="190060"/>
                  </a:lnTo>
                  <a:lnTo>
                    <a:pt x="433071" y="146087"/>
                  </a:lnTo>
                  <a:lnTo>
                    <a:pt x="389459" y="102291"/>
                  </a:lnTo>
                  <a:lnTo>
                    <a:pt x="357425" y="77411"/>
                  </a:lnTo>
                  <a:lnTo>
                    <a:pt x="323653" y="55436"/>
                  </a:lnTo>
                  <a:lnTo>
                    <a:pt x="289178" y="36676"/>
                  </a:lnTo>
                  <a:lnTo>
                    <a:pt x="249753" y="19946"/>
                  </a:lnTo>
                  <a:lnTo>
                    <a:pt x="206090" y="6800"/>
                  </a:lnTo>
                  <a:lnTo>
                    <a:pt x="160842" y="0"/>
                  </a:lnTo>
                  <a:lnTo>
                    <a:pt x="116662" y="2307"/>
                  </a:lnTo>
                  <a:lnTo>
                    <a:pt x="76200" y="16483"/>
                  </a:lnTo>
                  <a:lnTo>
                    <a:pt x="43842" y="43673"/>
                  </a:lnTo>
                  <a:lnTo>
                    <a:pt x="21890" y="80263"/>
                  </a:lnTo>
                  <a:lnTo>
                    <a:pt x="8497" y="122791"/>
                  </a:lnTo>
                  <a:lnTo>
                    <a:pt x="1816" y="167794"/>
                  </a:lnTo>
                  <a:lnTo>
                    <a:pt x="0" y="211809"/>
                  </a:lnTo>
                  <a:lnTo>
                    <a:pt x="3593" y="267249"/>
                  </a:lnTo>
                  <a:lnTo>
                    <a:pt x="16176" y="320331"/>
                  </a:lnTo>
                  <a:lnTo>
                    <a:pt x="40451" y="366936"/>
                  </a:lnTo>
                  <a:lnTo>
                    <a:pt x="79121" y="402944"/>
                  </a:lnTo>
                  <a:lnTo>
                    <a:pt x="122443" y="421438"/>
                  </a:lnTo>
                  <a:lnTo>
                    <a:pt x="169672" y="427836"/>
                  </a:lnTo>
                  <a:close/>
                </a:path>
              </a:pathLst>
            </a:custGeom>
            <a:ln w="12700">
              <a:solidFill>
                <a:srgbClr val="EE52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4" name="object 6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267699" y="5044439"/>
              <a:ext cx="216407" cy="216408"/>
            </a:xfrm>
            <a:prstGeom prst="rect">
              <a:avLst/>
            </a:prstGeom>
          </p:spPr>
        </p:pic>
      </p:grpSp>
      <p:sp>
        <p:nvSpPr>
          <p:cNvPr id="65" name="object 65"/>
          <p:cNvSpPr txBox="1"/>
          <p:nvPr/>
        </p:nvSpPr>
        <p:spPr>
          <a:xfrm>
            <a:off x="9798177" y="5106161"/>
            <a:ext cx="413384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40" dirty="0">
                <a:solidFill>
                  <a:srgbClr val="44536A"/>
                </a:solidFill>
                <a:latin typeface="Tahoma"/>
                <a:cs typeface="Tahoma"/>
              </a:rPr>
              <a:t>CentOS</a:t>
            </a:r>
            <a:endParaRPr sz="1000">
              <a:latin typeface="Tahoma"/>
              <a:cs typeface="Tahoma"/>
            </a:endParaRPr>
          </a:p>
        </p:txBody>
      </p:sp>
      <p:grpSp>
        <p:nvGrpSpPr>
          <p:cNvPr id="66" name="object 66"/>
          <p:cNvGrpSpPr/>
          <p:nvPr/>
        </p:nvGrpSpPr>
        <p:grpSpPr>
          <a:xfrm>
            <a:off x="9270238" y="4945533"/>
            <a:ext cx="479425" cy="440690"/>
            <a:chOff x="9270238" y="4945533"/>
            <a:chExt cx="479425" cy="440690"/>
          </a:xfrm>
        </p:grpSpPr>
        <p:sp>
          <p:nvSpPr>
            <p:cNvPr id="67" name="object 67"/>
            <p:cNvSpPr/>
            <p:nvPr/>
          </p:nvSpPr>
          <p:spPr>
            <a:xfrm>
              <a:off x="9276588" y="4951883"/>
              <a:ext cx="466725" cy="427990"/>
            </a:xfrm>
            <a:custGeom>
              <a:avLst/>
              <a:gdLst/>
              <a:ahLst/>
              <a:cxnLst/>
              <a:rect l="l" t="t" r="r" b="b"/>
              <a:pathLst>
                <a:path w="466725" h="427989">
                  <a:moveTo>
                    <a:pt x="169671" y="427836"/>
                  </a:moveTo>
                  <a:lnTo>
                    <a:pt x="231552" y="421867"/>
                  </a:lnTo>
                  <a:lnTo>
                    <a:pt x="289432" y="404468"/>
                  </a:lnTo>
                  <a:lnTo>
                    <a:pt x="357679" y="368956"/>
                  </a:lnTo>
                  <a:lnTo>
                    <a:pt x="389213" y="345479"/>
                  </a:lnTo>
                  <a:lnTo>
                    <a:pt x="417448" y="318489"/>
                  </a:lnTo>
                  <a:lnTo>
                    <a:pt x="451373" y="270007"/>
                  </a:lnTo>
                  <a:lnTo>
                    <a:pt x="466343" y="211809"/>
                  </a:lnTo>
                  <a:lnTo>
                    <a:pt x="461206" y="190060"/>
                  </a:lnTo>
                  <a:lnTo>
                    <a:pt x="433071" y="146087"/>
                  </a:lnTo>
                  <a:lnTo>
                    <a:pt x="389459" y="102291"/>
                  </a:lnTo>
                  <a:lnTo>
                    <a:pt x="357425" y="77411"/>
                  </a:lnTo>
                  <a:lnTo>
                    <a:pt x="323653" y="55436"/>
                  </a:lnTo>
                  <a:lnTo>
                    <a:pt x="289178" y="36676"/>
                  </a:lnTo>
                  <a:lnTo>
                    <a:pt x="249753" y="19946"/>
                  </a:lnTo>
                  <a:lnTo>
                    <a:pt x="206090" y="6800"/>
                  </a:lnTo>
                  <a:lnTo>
                    <a:pt x="160842" y="0"/>
                  </a:lnTo>
                  <a:lnTo>
                    <a:pt x="116662" y="2307"/>
                  </a:lnTo>
                  <a:lnTo>
                    <a:pt x="76200" y="16483"/>
                  </a:lnTo>
                  <a:lnTo>
                    <a:pt x="43842" y="43673"/>
                  </a:lnTo>
                  <a:lnTo>
                    <a:pt x="21890" y="80264"/>
                  </a:lnTo>
                  <a:lnTo>
                    <a:pt x="8497" y="122791"/>
                  </a:lnTo>
                  <a:lnTo>
                    <a:pt x="1816" y="167794"/>
                  </a:lnTo>
                  <a:lnTo>
                    <a:pt x="0" y="211809"/>
                  </a:lnTo>
                  <a:lnTo>
                    <a:pt x="3593" y="267249"/>
                  </a:lnTo>
                  <a:lnTo>
                    <a:pt x="16176" y="320331"/>
                  </a:lnTo>
                  <a:lnTo>
                    <a:pt x="40451" y="366936"/>
                  </a:lnTo>
                  <a:lnTo>
                    <a:pt x="79120" y="402944"/>
                  </a:lnTo>
                  <a:lnTo>
                    <a:pt x="122443" y="421438"/>
                  </a:lnTo>
                  <a:lnTo>
                    <a:pt x="169671" y="427836"/>
                  </a:lnTo>
                  <a:close/>
                </a:path>
              </a:pathLst>
            </a:custGeom>
            <a:ln w="12700">
              <a:solidFill>
                <a:srgbClr val="EE52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8" name="object 6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372600" y="5058155"/>
              <a:ext cx="216407" cy="216407"/>
            </a:xfrm>
            <a:prstGeom prst="rect">
              <a:avLst/>
            </a:prstGeom>
          </p:spPr>
        </p:pic>
      </p:grpSp>
      <p:grpSp>
        <p:nvGrpSpPr>
          <p:cNvPr id="69" name="object 69"/>
          <p:cNvGrpSpPr/>
          <p:nvPr/>
        </p:nvGrpSpPr>
        <p:grpSpPr>
          <a:xfrm>
            <a:off x="10471150" y="4988158"/>
            <a:ext cx="479425" cy="442595"/>
            <a:chOff x="10471150" y="4988158"/>
            <a:chExt cx="479425" cy="442595"/>
          </a:xfrm>
        </p:grpSpPr>
        <p:pic>
          <p:nvPicPr>
            <p:cNvPr id="70" name="object 7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578361" y="5125604"/>
              <a:ext cx="249381" cy="165330"/>
            </a:xfrm>
            <a:prstGeom prst="rect">
              <a:avLst/>
            </a:prstGeom>
          </p:spPr>
        </p:pic>
        <p:sp>
          <p:nvSpPr>
            <p:cNvPr id="71" name="object 71"/>
            <p:cNvSpPr/>
            <p:nvPr/>
          </p:nvSpPr>
          <p:spPr>
            <a:xfrm>
              <a:off x="10477500" y="4994508"/>
              <a:ext cx="466725" cy="429895"/>
            </a:xfrm>
            <a:custGeom>
              <a:avLst/>
              <a:gdLst/>
              <a:ahLst/>
              <a:cxnLst/>
              <a:rect l="l" t="t" r="r" b="b"/>
              <a:pathLst>
                <a:path w="466725" h="429895">
                  <a:moveTo>
                    <a:pt x="169672" y="429407"/>
                  </a:moveTo>
                  <a:lnTo>
                    <a:pt x="231552" y="423390"/>
                  </a:lnTo>
                  <a:lnTo>
                    <a:pt x="289432" y="406039"/>
                  </a:lnTo>
                  <a:lnTo>
                    <a:pt x="357679" y="370336"/>
                  </a:lnTo>
                  <a:lnTo>
                    <a:pt x="389213" y="346764"/>
                  </a:lnTo>
                  <a:lnTo>
                    <a:pt x="417449" y="319679"/>
                  </a:lnTo>
                  <a:lnTo>
                    <a:pt x="451373" y="271006"/>
                  </a:lnTo>
                  <a:lnTo>
                    <a:pt x="466344" y="212618"/>
                  </a:lnTo>
                  <a:lnTo>
                    <a:pt x="461206" y="190794"/>
                  </a:lnTo>
                  <a:lnTo>
                    <a:pt x="433071" y="146717"/>
                  </a:lnTo>
                  <a:lnTo>
                    <a:pt x="389459" y="102697"/>
                  </a:lnTo>
                  <a:lnTo>
                    <a:pt x="357425" y="77728"/>
                  </a:lnTo>
                  <a:lnTo>
                    <a:pt x="323653" y="55687"/>
                  </a:lnTo>
                  <a:lnTo>
                    <a:pt x="289178" y="36850"/>
                  </a:lnTo>
                  <a:lnTo>
                    <a:pt x="249753" y="20045"/>
                  </a:lnTo>
                  <a:lnTo>
                    <a:pt x="206090" y="6837"/>
                  </a:lnTo>
                  <a:lnTo>
                    <a:pt x="160842" y="0"/>
                  </a:lnTo>
                  <a:lnTo>
                    <a:pt x="116662" y="2306"/>
                  </a:lnTo>
                  <a:lnTo>
                    <a:pt x="76200" y="16530"/>
                  </a:lnTo>
                  <a:lnTo>
                    <a:pt x="43842" y="43872"/>
                  </a:lnTo>
                  <a:lnTo>
                    <a:pt x="21890" y="80615"/>
                  </a:lnTo>
                  <a:lnTo>
                    <a:pt x="8497" y="123295"/>
                  </a:lnTo>
                  <a:lnTo>
                    <a:pt x="1816" y="168450"/>
                  </a:lnTo>
                  <a:lnTo>
                    <a:pt x="0" y="212618"/>
                  </a:lnTo>
                  <a:lnTo>
                    <a:pt x="3593" y="268246"/>
                  </a:lnTo>
                  <a:lnTo>
                    <a:pt x="16176" y="321504"/>
                  </a:lnTo>
                  <a:lnTo>
                    <a:pt x="40451" y="368262"/>
                  </a:lnTo>
                  <a:lnTo>
                    <a:pt x="79121" y="404388"/>
                  </a:lnTo>
                  <a:lnTo>
                    <a:pt x="122443" y="422946"/>
                  </a:lnTo>
                  <a:lnTo>
                    <a:pt x="169672" y="429407"/>
                  </a:lnTo>
                  <a:close/>
                </a:path>
              </a:pathLst>
            </a:custGeom>
            <a:ln w="12699">
              <a:solidFill>
                <a:srgbClr val="EE52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2" name="object 72"/>
          <p:cNvSpPr txBox="1"/>
          <p:nvPr/>
        </p:nvSpPr>
        <p:spPr>
          <a:xfrm>
            <a:off x="10998834" y="5148833"/>
            <a:ext cx="29972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45" dirty="0">
                <a:solidFill>
                  <a:srgbClr val="44536A"/>
                </a:solidFill>
                <a:latin typeface="Tahoma"/>
                <a:cs typeface="Tahoma"/>
              </a:rPr>
              <a:t>RHEL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73" name="object 73"/>
          <p:cNvSpPr txBox="1"/>
          <p:nvPr/>
        </p:nvSpPr>
        <p:spPr>
          <a:xfrm>
            <a:off x="1339977" y="4132833"/>
            <a:ext cx="85344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50165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44536A"/>
                </a:solidFill>
                <a:latin typeface="Calibri"/>
                <a:cs typeface="Calibri"/>
              </a:rPr>
              <a:t>without Minishift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810250" y="2193798"/>
            <a:ext cx="58293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10" dirty="0">
                <a:solidFill>
                  <a:srgbClr val="FFFFFF"/>
                </a:solidFill>
                <a:latin typeface="Calibri Light"/>
                <a:cs typeface="Calibri Light"/>
              </a:rPr>
              <a:t>Red</a:t>
            </a:r>
            <a:r>
              <a:rPr sz="1400" spc="-6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1400" spc="-25" dirty="0">
                <a:solidFill>
                  <a:srgbClr val="FFFFFF"/>
                </a:solidFill>
                <a:latin typeface="Calibri Light"/>
                <a:cs typeface="Calibri Light"/>
              </a:rPr>
              <a:t>Hat</a:t>
            </a:r>
            <a:endParaRPr sz="1400">
              <a:latin typeface="Calibri Light"/>
              <a:cs typeface="Calibri Ligh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192651" y="2211832"/>
            <a:ext cx="3804920" cy="1522730"/>
          </a:xfrm>
          <a:prstGeom prst="rect">
            <a:avLst/>
          </a:prstGeom>
        </p:spPr>
        <p:txBody>
          <a:bodyPr vert="horz" wrap="square" lIns="0" tIns="10477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825"/>
              </a:spcBef>
            </a:pPr>
            <a:r>
              <a:rPr sz="6600" spc="-20" dirty="0">
                <a:solidFill>
                  <a:srgbClr val="FFFFFF"/>
                </a:solidFill>
              </a:rPr>
              <a:t>OPENSHIFT</a:t>
            </a:r>
            <a:endParaRPr sz="6600"/>
          </a:p>
          <a:p>
            <a:pPr marL="3810" algn="ctr">
              <a:lnSpc>
                <a:spcPct val="100000"/>
              </a:lnSpc>
              <a:spcBef>
                <a:spcPts val="265"/>
              </a:spcBef>
            </a:pPr>
            <a:r>
              <a:rPr sz="2400" dirty="0">
                <a:solidFill>
                  <a:srgbClr val="FFFFFF"/>
                </a:solidFill>
              </a:rPr>
              <a:t>Web</a:t>
            </a:r>
            <a:r>
              <a:rPr sz="2400" spc="-75" dirty="0">
                <a:solidFill>
                  <a:srgbClr val="FFFFFF"/>
                </a:solidFill>
              </a:rPr>
              <a:t> </a:t>
            </a:r>
            <a:r>
              <a:rPr sz="2400" dirty="0">
                <a:solidFill>
                  <a:srgbClr val="FFFFFF"/>
                </a:solidFill>
              </a:rPr>
              <a:t>Console</a:t>
            </a:r>
            <a:r>
              <a:rPr sz="2400" spc="-75" dirty="0">
                <a:solidFill>
                  <a:srgbClr val="FFFFFF"/>
                </a:solidFill>
              </a:rPr>
              <a:t> </a:t>
            </a:r>
            <a:r>
              <a:rPr sz="2400" dirty="0">
                <a:solidFill>
                  <a:srgbClr val="FFFFFF"/>
                </a:solidFill>
              </a:rPr>
              <a:t>and</a:t>
            </a:r>
            <a:r>
              <a:rPr sz="2400" spc="-75" dirty="0">
                <a:solidFill>
                  <a:srgbClr val="FFFFFF"/>
                </a:solidFill>
              </a:rPr>
              <a:t> </a:t>
            </a:r>
            <a:r>
              <a:rPr sz="2400" spc="-25" dirty="0">
                <a:solidFill>
                  <a:srgbClr val="FFFFFF"/>
                </a:solidFill>
              </a:rPr>
              <a:t>CLI</a:t>
            </a:r>
            <a:endParaRPr sz="24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09676"/>
            <a:ext cx="430974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Management</a:t>
            </a:r>
            <a:r>
              <a:rPr spc="-100" dirty="0"/>
              <a:t> </a:t>
            </a:r>
            <a:r>
              <a:rPr spc="-65" dirty="0"/>
              <a:t>Tools</a:t>
            </a:r>
          </a:p>
        </p:txBody>
      </p:sp>
      <p:sp>
        <p:nvSpPr>
          <p:cNvPr id="3" name="object 3"/>
          <p:cNvSpPr/>
          <p:nvPr/>
        </p:nvSpPr>
        <p:spPr>
          <a:xfrm>
            <a:off x="2043683" y="2683764"/>
            <a:ext cx="1332230" cy="1332230"/>
          </a:xfrm>
          <a:custGeom>
            <a:avLst/>
            <a:gdLst/>
            <a:ahLst/>
            <a:cxnLst/>
            <a:rect l="l" t="t" r="r" b="b"/>
            <a:pathLst>
              <a:path w="1332229" h="1332229">
                <a:moveTo>
                  <a:pt x="1210818" y="0"/>
                </a:moveTo>
                <a:lnTo>
                  <a:pt x="121158" y="0"/>
                </a:lnTo>
                <a:lnTo>
                  <a:pt x="73991" y="9519"/>
                </a:lnTo>
                <a:lnTo>
                  <a:pt x="35480" y="35480"/>
                </a:lnTo>
                <a:lnTo>
                  <a:pt x="9519" y="73991"/>
                </a:lnTo>
                <a:lnTo>
                  <a:pt x="0" y="121158"/>
                </a:lnTo>
                <a:lnTo>
                  <a:pt x="0" y="1210818"/>
                </a:lnTo>
                <a:lnTo>
                  <a:pt x="9519" y="1257984"/>
                </a:lnTo>
                <a:lnTo>
                  <a:pt x="35480" y="1296495"/>
                </a:lnTo>
                <a:lnTo>
                  <a:pt x="73991" y="1322456"/>
                </a:lnTo>
                <a:lnTo>
                  <a:pt x="121158" y="1331976"/>
                </a:lnTo>
                <a:lnTo>
                  <a:pt x="1210818" y="1331976"/>
                </a:lnTo>
                <a:lnTo>
                  <a:pt x="1257984" y="1322456"/>
                </a:lnTo>
                <a:lnTo>
                  <a:pt x="1296495" y="1296495"/>
                </a:lnTo>
                <a:lnTo>
                  <a:pt x="1313415" y="1271397"/>
                </a:lnTo>
                <a:lnTo>
                  <a:pt x="121158" y="1271397"/>
                </a:lnTo>
                <a:lnTo>
                  <a:pt x="97547" y="1266646"/>
                </a:lnTo>
                <a:lnTo>
                  <a:pt x="78295" y="1253680"/>
                </a:lnTo>
                <a:lnTo>
                  <a:pt x="65329" y="1234428"/>
                </a:lnTo>
                <a:lnTo>
                  <a:pt x="60579" y="1210818"/>
                </a:lnTo>
                <a:lnTo>
                  <a:pt x="60579" y="302768"/>
                </a:lnTo>
                <a:lnTo>
                  <a:pt x="1331976" y="302768"/>
                </a:lnTo>
                <a:lnTo>
                  <a:pt x="1331976" y="242188"/>
                </a:lnTo>
                <a:lnTo>
                  <a:pt x="60579" y="242188"/>
                </a:lnTo>
                <a:lnTo>
                  <a:pt x="60579" y="121158"/>
                </a:lnTo>
                <a:lnTo>
                  <a:pt x="65329" y="97547"/>
                </a:lnTo>
                <a:lnTo>
                  <a:pt x="78295" y="78295"/>
                </a:lnTo>
                <a:lnTo>
                  <a:pt x="97547" y="65329"/>
                </a:lnTo>
                <a:lnTo>
                  <a:pt x="121158" y="60578"/>
                </a:lnTo>
                <a:lnTo>
                  <a:pt x="1313415" y="60578"/>
                </a:lnTo>
                <a:lnTo>
                  <a:pt x="1296495" y="35480"/>
                </a:lnTo>
                <a:lnTo>
                  <a:pt x="1257984" y="9519"/>
                </a:lnTo>
                <a:lnTo>
                  <a:pt x="1210818" y="0"/>
                </a:lnTo>
                <a:close/>
              </a:path>
              <a:path w="1332229" h="1332229">
                <a:moveTo>
                  <a:pt x="1331976" y="302768"/>
                </a:moveTo>
                <a:lnTo>
                  <a:pt x="1271396" y="302768"/>
                </a:lnTo>
                <a:lnTo>
                  <a:pt x="1271396" y="1210818"/>
                </a:lnTo>
                <a:lnTo>
                  <a:pt x="1266646" y="1234428"/>
                </a:lnTo>
                <a:lnTo>
                  <a:pt x="1253680" y="1253680"/>
                </a:lnTo>
                <a:lnTo>
                  <a:pt x="1234428" y="1266646"/>
                </a:lnTo>
                <a:lnTo>
                  <a:pt x="1210818" y="1271397"/>
                </a:lnTo>
                <a:lnTo>
                  <a:pt x="1313415" y="1271397"/>
                </a:lnTo>
                <a:lnTo>
                  <a:pt x="1322456" y="1257984"/>
                </a:lnTo>
                <a:lnTo>
                  <a:pt x="1331976" y="1210818"/>
                </a:lnTo>
                <a:lnTo>
                  <a:pt x="1331976" y="302768"/>
                </a:lnTo>
                <a:close/>
              </a:path>
              <a:path w="1332229" h="1332229">
                <a:moveTo>
                  <a:pt x="578612" y="1012698"/>
                </a:moveTo>
                <a:lnTo>
                  <a:pt x="516890" y="1050417"/>
                </a:lnTo>
                <a:lnTo>
                  <a:pt x="551152" y="1067123"/>
                </a:lnTo>
                <a:lnTo>
                  <a:pt x="587629" y="1079484"/>
                </a:lnTo>
                <a:lnTo>
                  <a:pt x="626010" y="1087153"/>
                </a:lnTo>
                <a:lnTo>
                  <a:pt x="665988" y="1089787"/>
                </a:lnTo>
                <a:lnTo>
                  <a:pt x="715078" y="1085825"/>
                </a:lnTo>
                <a:lnTo>
                  <a:pt x="761654" y="1074357"/>
                </a:lnTo>
                <a:lnTo>
                  <a:pt x="805091" y="1056004"/>
                </a:lnTo>
                <a:lnTo>
                  <a:pt x="844763" y="1031391"/>
                </a:lnTo>
                <a:lnTo>
                  <a:pt x="847309" y="1029208"/>
                </a:lnTo>
                <a:lnTo>
                  <a:pt x="665988" y="1029208"/>
                </a:lnTo>
                <a:lnTo>
                  <a:pt x="643137" y="1028110"/>
                </a:lnTo>
                <a:lnTo>
                  <a:pt x="620918" y="1024905"/>
                </a:lnTo>
                <a:lnTo>
                  <a:pt x="599390" y="1019724"/>
                </a:lnTo>
                <a:lnTo>
                  <a:pt x="578612" y="1012698"/>
                </a:lnTo>
                <a:close/>
              </a:path>
              <a:path w="1332229" h="1332229">
                <a:moveTo>
                  <a:pt x="953135" y="499872"/>
                </a:moveTo>
                <a:lnTo>
                  <a:pt x="601853" y="722884"/>
                </a:lnTo>
                <a:lnTo>
                  <a:pt x="378841" y="1074166"/>
                </a:lnTo>
                <a:lnTo>
                  <a:pt x="730250" y="851281"/>
                </a:lnTo>
                <a:lnTo>
                  <a:pt x="751777" y="817340"/>
                </a:lnTo>
                <a:lnTo>
                  <a:pt x="665988" y="817340"/>
                </a:lnTo>
                <a:lnTo>
                  <a:pt x="654641" y="815125"/>
                </a:lnTo>
                <a:lnTo>
                  <a:pt x="644652" y="808482"/>
                </a:lnTo>
                <a:lnTo>
                  <a:pt x="637936" y="798472"/>
                </a:lnTo>
                <a:lnTo>
                  <a:pt x="635698" y="787082"/>
                </a:lnTo>
                <a:lnTo>
                  <a:pt x="637936" y="775692"/>
                </a:lnTo>
                <a:lnTo>
                  <a:pt x="644652" y="765683"/>
                </a:lnTo>
                <a:lnTo>
                  <a:pt x="654641" y="759039"/>
                </a:lnTo>
                <a:lnTo>
                  <a:pt x="665988" y="756824"/>
                </a:lnTo>
                <a:lnTo>
                  <a:pt x="790159" y="756824"/>
                </a:lnTo>
                <a:lnTo>
                  <a:pt x="953135" y="499872"/>
                </a:lnTo>
                <a:close/>
              </a:path>
              <a:path w="1332229" h="1332229">
                <a:moveTo>
                  <a:pt x="929259" y="638048"/>
                </a:moveTo>
                <a:lnTo>
                  <a:pt x="891667" y="699770"/>
                </a:lnTo>
                <a:lnTo>
                  <a:pt x="898693" y="720476"/>
                </a:lnTo>
                <a:lnTo>
                  <a:pt x="903874" y="741981"/>
                </a:lnTo>
                <a:lnTo>
                  <a:pt x="907079" y="764224"/>
                </a:lnTo>
                <a:lnTo>
                  <a:pt x="908177" y="787146"/>
                </a:lnTo>
                <a:lnTo>
                  <a:pt x="903255" y="835906"/>
                </a:lnTo>
                <a:lnTo>
                  <a:pt x="889140" y="881332"/>
                </a:lnTo>
                <a:lnTo>
                  <a:pt x="866807" y="922448"/>
                </a:lnTo>
                <a:lnTo>
                  <a:pt x="837231" y="958278"/>
                </a:lnTo>
                <a:lnTo>
                  <a:pt x="801386" y="987845"/>
                </a:lnTo>
                <a:lnTo>
                  <a:pt x="760247" y="1010173"/>
                </a:lnTo>
                <a:lnTo>
                  <a:pt x="714789" y="1024286"/>
                </a:lnTo>
                <a:lnTo>
                  <a:pt x="665988" y="1029208"/>
                </a:lnTo>
                <a:lnTo>
                  <a:pt x="847309" y="1029208"/>
                </a:lnTo>
                <a:lnTo>
                  <a:pt x="880046" y="1001141"/>
                </a:lnTo>
                <a:lnTo>
                  <a:pt x="910315" y="965876"/>
                </a:lnTo>
                <a:lnTo>
                  <a:pt x="934946" y="926221"/>
                </a:lnTo>
                <a:lnTo>
                  <a:pt x="953312" y="882799"/>
                </a:lnTo>
                <a:lnTo>
                  <a:pt x="964791" y="836233"/>
                </a:lnTo>
                <a:lnTo>
                  <a:pt x="968751" y="787082"/>
                </a:lnTo>
                <a:lnTo>
                  <a:pt x="966102" y="747115"/>
                </a:lnTo>
                <a:lnTo>
                  <a:pt x="958389" y="708739"/>
                </a:lnTo>
                <a:lnTo>
                  <a:pt x="945985" y="672292"/>
                </a:lnTo>
                <a:lnTo>
                  <a:pt x="929259" y="638048"/>
                </a:lnTo>
                <a:close/>
              </a:path>
              <a:path w="1332229" h="1332229">
                <a:moveTo>
                  <a:pt x="665988" y="484377"/>
                </a:moveTo>
                <a:lnTo>
                  <a:pt x="616897" y="488339"/>
                </a:lnTo>
                <a:lnTo>
                  <a:pt x="570321" y="499809"/>
                </a:lnTo>
                <a:lnTo>
                  <a:pt x="526884" y="518163"/>
                </a:lnTo>
                <a:lnTo>
                  <a:pt x="487212" y="542781"/>
                </a:lnTo>
                <a:lnTo>
                  <a:pt x="451929" y="573039"/>
                </a:lnTo>
                <a:lnTo>
                  <a:pt x="421660" y="608315"/>
                </a:lnTo>
                <a:lnTo>
                  <a:pt x="397029" y="647986"/>
                </a:lnTo>
                <a:lnTo>
                  <a:pt x="378663" y="691430"/>
                </a:lnTo>
                <a:lnTo>
                  <a:pt x="367184" y="738024"/>
                </a:lnTo>
                <a:lnTo>
                  <a:pt x="363220" y="787146"/>
                </a:lnTo>
                <a:lnTo>
                  <a:pt x="365873" y="827067"/>
                </a:lnTo>
                <a:lnTo>
                  <a:pt x="373586" y="865441"/>
                </a:lnTo>
                <a:lnTo>
                  <a:pt x="385990" y="901910"/>
                </a:lnTo>
                <a:lnTo>
                  <a:pt x="402717" y="936117"/>
                </a:lnTo>
                <a:lnTo>
                  <a:pt x="440309" y="874522"/>
                </a:lnTo>
                <a:lnTo>
                  <a:pt x="433282" y="853725"/>
                </a:lnTo>
                <a:lnTo>
                  <a:pt x="428101" y="832167"/>
                </a:lnTo>
                <a:lnTo>
                  <a:pt x="424896" y="809942"/>
                </a:lnTo>
                <a:lnTo>
                  <a:pt x="423805" y="787082"/>
                </a:lnTo>
                <a:lnTo>
                  <a:pt x="428720" y="738302"/>
                </a:lnTo>
                <a:lnTo>
                  <a:pt x="442835" y="692812"/>
                </a:lnTo>
                <a:lnTo>
                  <a:pt x="465168" y="651651"/>
                </a:lnTo>
                <a:lnTo>
                  <a:pt x="494744" y="615791"/>
                </a:lnTo>
                <a:lnTo>
                  <a:pt x="530589" y="586205"/>
                </a:lnTo>
                <a:lnTo>
                  <a:pt x="571728" y="563868"/>
                </a:lnTo>
                <a:lnTo>
                  <a:pt x="617186" y="549751"/>
                </a:lnTo>
                <a:lnTo>
                  <a:pt x="665988" y="544830"/>
                </a:lnTo>
                <a:lnTo>
                  <a:pt x="780471" y="544830"/>
                </a:lnTo>
                <a:lnTo>
                  <a:pt x="815086" y="523748"/>
                </a:lnTo>
                <a:lnTo>
                  <a:pt x="780823" y="507095"/>
                </a:lnTo>
                <a:lnTo>
                  <a:pt x="744347" y="494728"/>
                </a:lnTo>
                <a:lnTo>
                  <a:pt x="705965" y="487029"/>
                </a:lnTo>
                <a:lnTo>
                  <a:pt x="665988" y="484377"/>
                </a:lnTo>
                <a:close/>
              </a:path>
              <a:path w="1332229" h="1332229">
                <a:moveTo>
                  <a:pt x="790159" y="756824"/>
                </a:moveTo>
                <a:lnTo>
                  <a:pt x="665988" y="756824"/>
                </a:lnTo>
                <a:lnTo>
                  <a:pt x="677334" y="759039"/>
                </a:lnTo>
                <a:lnTo>
                  <a:pt x="687324" y="765683"/>
                </a:lnTo>
                <a:lnTo>
                  <a:pt x="694039" y="775692"/>
                </a:lnTo>
                <a:lnTo>
                  <a:pt x="696277" y="787082"/>
                </a:lnTo>
                <a:lnTo>
                  <a:pt x="694039" y="798472"/>
                </a:lnTo>
                <a:lnTo>
                  <a:pt x="687324" y="808482"/>
                </a:lnTo>
                <a:lnTo>
                  <a:pt x="677334" y="815125"/>
                </a:lnTo>
                <a:lnTo>
                  <a:pt x="665988" y="817340"/>
                </a:lnTo>
                <a:lnTo>
                  <a:pt x="751777" y="817340"/>
                </a:lnTo>
                <a:lnTo>
                  <a:pt x="790159" y="756824"/>
                </a:lnTo>
                <a:close/>
              </a:path>
              <a:path w="1332229" h="1332229">
                <a:moveTo>
                  <a:pt x="780471" y="544830"/>
                </a:moveTo>
                <a:lnTo>
                  <a:pt x="665988" y="544830"/>
                </a:lnTo>
                <a:lnTo>
                  <a:pt x="688838" y="545945"/>
                </a:lnTo>
                <a:lnTo>
                  <a:pt x="711057" y="549179"/>
                </a:lnTo>
                <a:lnTo>
                  <a:pt x="732585" y="554366"/>
                </a:lnTo>
                <a:lnTo>
                  <a:pt x="753364" y="561339"/>
                </a:lnTo>
                <a:lnTo>
                  <a:pt x="780471" y="544830"/>
                </a:lnTo>
                <a:close/>
              </a:path>
              <a:path w="1332229" h="1332229">
                <a:moveTo>
                  <a:pt x="1313415" y="60578"/>
                </a:moveTo>
                <a:lnTo>
                  <a:pt x="1210818" y="60578"/>
                </a:lnTo>
                <a:lnTo>
                  <a:pt x="1234428" y="65329"/>
                </a:lnTo>
                <a:lnTo>
                  <a:pt x="1253680" y="78295"/>
                </a:lnTo>
                <a:lnTo>
                  <a:pt x="1266646" y="97547"/>
                </a:lnTo>
                <a:lnTo>
                  <a:pt x="1271396" y="121158"/>
                </a:lnTo>
                <a:lnTo>
                  <a:pt x="1271396" y="242188"/>
                </a:lnTo>
                <a:lnTo>
                  <a:pt x="1331976" y="242188"/>
                </a:lnTo>
                <a:lnTo>
                  <a:pt x="1331976" y="121158"/>
                </a:lnTo>
                <a:lnTo>
                  <a:pt x="1322456" y="73991"/>
                </a:lnTo>
                <a:lnTo>
                  <a:pt x="1313415" y="60578"/>
                </a:lnTo>
                <a:close/>
              </a:path>
              <a:path w="1332229" h="1332229">
                <a:moveTo>
                  <a:pt x="151384" y="121158"/>
                </a:moveTo>
                <a:lnTo>
                  <a:pt x="139588" y="123523"/>
                </a:lnTo>
                <a:lnTo>
                  <a:pt x="129984" y="129984"/>
                </a:lnTo>
                <a:lnTo>
                  <a:pt x="123523" y="139588"/>
                </a:lnTo>
                <a:lnTo>
                  <a:pt x="121158" y="151384"/>
                </a:lnTo>
                <a:lnTo>
                  <a:pt x="123523" y="163179"/>
                </a:lnTo>
                <a:lnTo>
                  <a:pt x="129984" y="172783"/>
                </a:lnTo>
                <a:lnTo>
                  <a:pt x="139588" y="179244"/>
                </a:lnTo>
                <a:lnTo>
                  <a:pt x="151384" y="181610"/>
                </a:lnTo>
                <a:lnTo>
                  <a:pt x="163125" y="179244"/>
                </a:lnTo>
                <a:lnTo>
                  <a:pt x="172735" y="172783"/>
                </a:lnTo>
                <a:lnTo>
                  <a:pt x="179226" y="163179"/>
                </a:lnTo>
                <a:lnTo>
                  <a:pt x="181610" y="151384"/>
                </a:lnTo>
                <a:lnTo>
                  <a:pt x="179226" y="139588"/>
                </a:lnTo>
                <a:lnTo>
                  <a:pt x="172735" y="129984"/>
                </a:lnTo>
                <a:lnTo>
                  <a:pt x="163125" y="123523"/>
                </a:lnTo>
                <a:lnTo>
                  <a:pt x="151384" y="121158"/>
                </a:lnTo>
                <a:close/>
              </a:path>
              <a:path w="1332229" h="1332229">
                <a:moveTo>
                  <a:pt x="272415" y="121158"/>
                </a:moveTo>
                <a:lnTo>
                  <a:pt x="260673" y="123523"/>
                </a:lnTo>
                <a:lnTo>
                  <a:pt x="251063" y="129984"/>
                </a:lnTo>
                <a:lnTo>
                  <a:pt x="244572" y="139588"/>
                </a:lnTo>
                <a:lnTo>
                  <a:pt x="242189" y="151384"/>
                </a:lnTo>
                <a:lnTo>
                  <a:pt x="244572" y="163179"/>
                </a:lnTo>
                <a:lnTo>
                  <a:pt x="251063" y="172783"/>
                </a:lnTo>
                <a:lnTo>
                  <a:pt x="260673" y="179244"/>
                </a:lnTo>
                <a:lnTo>
                  <a:pt x="272415" y="181610"/>
                </a:lnTo>
                <a:lnTo>
                  <a:pt x="284229" y="179244"/>
                </a:lnTo>
                <a:lnTo>
                  <a:pt x="293877" y="172783"/>
                </a:lnTo>
                <a:lnTo>
                  <a:pt x="300382" y="163179"/>
                </a:lnTo>
                <a:lnTo>
                  <a:pt x="302768" y="151384"/>
                </a:lnTo>
                <a:lnTo>
                  <a:pt x="300382" y="139588"/>
                </a:lnTo>
                <a:lnTo>
                  <a:pt x="293877" y="129984"/>
                </a:lnTo>
                <a:lnTo>
                  <a:pt x="284229" y="123523"/>
                </a:lnTo>
                <a:lnTo>
                  <a:pt x="272415" y="121158"/>
                </a:lnTo>
                <a:close/>
              </a:path>
              <a:path w="1332229" h="1332229">
                <a:moveTo>
                  <a:pt x="393573" y="121158"/>
                </a:moveTo>
                <a:lnTo>
                  <a:pt x="381758" y="123523"/>
                </a:lnTo>
                <a:lnTo>
                  <a:pt x="372110" y="129984"/>
                </a:lnTo>
                <a:lnTo>
                  <a:pt x="365605" y="139588"/>
                </a:lnTo>
                <a:lnTo>
                  <a:pt x="363220" y="151384"/>
                </a:lnTo>
                <a:lnTo>
                  <a:pt x="365605" y="163179"/>
                </a:lnTo>
                <a:lnTo>
                  <a:pt x="372110" y="172783"/>
                </a:lnTo>
                <a:lnTo>
                  <a:pt x="381758" y="179244"/>
                </a:lnTo>
                <a:lnTo>
                  <a:pt x="393573" y="181610"/>
                </a:lnTo>
                <a:lnTo>
                  <a:pt x="405314" y="179244"/>
                </a:lnTo>
                <a:lnTo>
                  <a:pt x="414924" y="172783"/>
                </a:lnTo>
                <a:lnTo>
                  <a:pt x="421415" y="163179"/>
                </a:lnTo>
                <a:lnTo>
                  <a:pt x="423799" y="151384"/>
                </a:lnTo>
                <a:lnTo>
                  <a:pt x="421415" y="139588"/>
                </a:lnTo>
                <a:lnTo>
                  <a:pt x="414924" y="129984"/>
                </a:lnTo>
                <a:lnTo>
                  <a:pt x="405314" y="123523"/>
                </a:lnTo>
                <a:lnTo>
                  <a:pt x="393573" y="121158"/>
                </a:lnTo>
                <a:close/>
              </a:path>
              <a:path w="1332229" h="1332229">
                <a:moveTo>
                  <a:pt x="1180592" y="121158"/>
                </a:moveTo>
                <a:lnTo>
                  <a:pt x="514604" y="121158"/>
                </a:lnTo>
                <a:lnTo>
                  <a:pt x="502862" y="123523"/>
                </a:lnTo>
                <a:lnTo>
                  <a:pt x="493252" y="129984"/>
                </a:lnTo>
                <a:lnTo>
                  <a:pt x="486761" y="139588"/>
                </a:lnTo>
                <a:lnTo>
                  <a:pt x="484378" y="151384"/>
                </a:lnTo>
                <a:lnTo>
                  <a:pt x="486761" y="163179"/>
                </a:lnTo>
                <a:lnTo>
                  <a:pt x="493252" y="172783"/>
                </a:lnTo>
                <a:lnTo>
                  <a:pt x="502862" y="179244"/>
                </a:lnTo>
                <a:lnTo>
                  <a:pt x="514604" y="181610"/>
                </a:lnTo>
                <a:lnTo>
                  <a:pt x="1180592" y="181610"/>
                </a:lnTo>
                <a:lnTo>
                  <a:pt x="1192387" y="179244"/>
                </a:lnTo>
                <a:lnTo>
                  <a:pt x="1201991" y="172783"/>
                </a:lnTo>
                <a:lnTo>
                  <a:pt x="1208452" y="163179"/>
                </a:lnTo>
                <a:lnTo>
                  <a:pt x="1210818" y="151384"/>
                </a:lnTo>
                <a:lnTo>
                  <a:pt x="1208452" y="139588"/>
                </a:lnTo>
                <a:lnTo>
                  <a:pt x="1201991" y="129984"/>
                </a:lnTo>
                <a:lnTo>
                  <a:pt x="1192387" y="123523"/>
                </a:lnTo>
                <a:lnTo>
                  <a:pt x="1180592" y="121158"/>
                </a:lnTo>
                <a:close/>
              </a:path>
            </a:pathLst>
          </a:custGeom>
          <a:solidFill>
            <a:srgbClr val="EE52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506211" y="2683764"/>
            <a:ext cx="1332230" cy="1332230"/>
          </a:xfrm>
          <a:custGeom>
            <a:avLst/>
            <a:gdLst/>
            <a:ahLst/>
            <a:cxnLst/>
            <a:rect l="l" t="t" r="r" b="b"/>
            <a:pathLst>
              <a:path w="1332229" h="1332229">
                <a:moveTo>
                  <a:pt x="1210817" y="0"/>
                </a:moveTo>
                <a:lnTo>
                  <a:pt x="121158" y="0"/>
                </a:lnTo>
                <a:lnTo>
                  <a:pt x="73991" y="9519"/>
                </a:lnTo>
                <a:lnTo>
                  <a:pt x="35480" y="35480"/>
                </a:lnTo>
                <a:lnTo>
                  <a:pt x="9519" y="73991"/>
                </a:lnTo>
                <a:lnTo>
                  <a:pt x="0" y="121158"/>
                </a:lnTo>
                <a:lnTo>
                  <a:pt x="0" y="1210818"/>
                </a:lnTo>
                <a:lnTo>
                  <a:pt x="9519" y="1257984"/>
                </a:lnTo>
                <a:lnTo>
                  <a:pt x="35480" y="1296495"/>
                </a:lnTo>
                <a:lnTo>
                  <a:pt x="73991" y="1322456"/>
                </a:lnTo>
                <a:lnTo>
                  <a:pt x="121158" y="1331976"/>
                </a:lnTo>
                <a:lnTo>
                  <a:pt x="1210817" y="1331976"/>
                </a:lnTo>
                <a:lnTo>
                  <a:pt x="1257984" y="1322456"/>
                </a:lnTo>
                <a:lnTo>
                  <a:pt x="1296495" y="1296495"/>
                </a:lnTo>
                <a:lnTo>
                  <a:pt x="1313415" y="1271397"/>
                </a:lnTo>
                <a:lnTo>
                  <a:pt x="121158" y="1271397"/>
                </a:lnTo>
                <a:lnTo>
                  <a:pt x="97547" y="1266646"/>
                </a:lnTo>
                <a:lnTo>
                  <a:pt x="78295" y="1253680"/>
                </a:lnTo>
                <a:lnTo>
                  <a:pt x="65329" y="1234428"/>
                </a:lnTo>
                <a:lnTo>
                  <a:pt x="60578" y="1210818"/>
                </a:lnTo>
                <a:lnTo>
                  <a:pt x="60578" y="121158"/>
                </a:lnTo>
                <a:lnTo>
                  <a:pt x="65329" y="97547"/>
                </a:lnTo>
                <a:lnTo>
                  <a:pt x="78295" y="78295"/>
                </a:lnTo>
                <a:lnTo>
                  <a:pt x="97547" y="65329"/>
                </a:lnTo>
                <a:lnTo>
                  <a:pt x="121158" y="60578"/>
                </a:lnTo>
                <a:lnTo>
                  <a:pt x="1313415" y="60578"/>
                </a:lnTo>
                <a:lnTo>
                  <a:pt x="1296495" y="35480"/>
                </a:lnTo>
                <a:lnTo>
                  <a:pt x="1257984" y="9519"/>
                </a:lnTo>
                <a:lnTo>
                  <a:pt x="1210817" y="0"/>
                </a:lnTo>
                <a:close/>
              </a:path>
              <a:path w="1332229" h="1332229">
                <a:moveTo>
                  <a:pt x="1313415" y="60578"/>
                </a:moveTo>
                <a:lnTo>
                  <a:pt x="1210817" y="60578"/>
                </a:lnTo>
                <a:lnTo>
                  <a:pt x="1234428" y="65329"/>
                </a:lnTo>
                <a:lnTo>
                  <a:pt x="1253680" y="78295"/>
                </a:lnTo>
                <a:lnTo>
                  <a:pt x="1266646" y="97547"/>
                </a:lnTo>
                <a:lnTo>
                  <a:pt x="1271396" y="121158"/>
                </a:lnTo>
                <a:lnTo>
                  <a:pt x="1271396" y="1210818"/>
                </a:lnTo>
                <a:lnTo>
                  <a:pt x="1266646" y="1234428"/>
                </a:lnTo>
                <a:lnTo>
                  <a:pt x="1253680" y="1253680"/>
                </a:lnTo>
                <a:lnTo>
                  <a:pt x="1234428" y="1266646"/>
                </a:lnTo>
                <a:lnTo>
                  <a:pt x="1210817" y="1271397"/>
                </a:lnTo>
                <a:lnTo>
                  <a:pt x="1313415" y="1271397"/>
                </a:lnTo>
                <a:lnTo>
                  <a:pt x="1322456" y="1257984"/>
                </a:lnTo>
                <a:lnTo>
                  <a:pt x="1331976" y="1210818"/>
                </a:lnTo>
                <a:lnTo>
                  <a:pt x="1331976" y="121158"/>
                </a:lnTo>
                <a:lnTo>
                  <a:pt x="1322456" y="73991"/>
                </a:lnTo>
                <a:lnTo>
                  <a:pt x="1313415" y="60578"/>
                </a:lnTo>
                <a:close/>
              </a:path>
              <a:path w="1332229" h="1332229">
                <a:moveTo>
                  <a:pt x="817372" y="968756"/>
                </a:moveTo>
                <a:lnTo>
                  <a:pt x="635762" y="968756"/>
                </a:lnTo>
                <a:lnTo>
                  <a:pt x="623947" y="971121"/>
                </a:lnTo>
                <a:lnTo>
                  <a:pt x="614299" y="977582"/>
                </a:lnTo>
                <a:lnTo>
                  <a:pt x="607794" y="987186"/>
                </a:lnTo>
                <a:lnTo>
                  <a:pt x="605409" y="998982"/>
                </a:lnTo>
                <a:lnTo>
                  <a:pt x="607794" y="1010777"/>
                </a:lnTo>
                <a:lnTo>
                  <a:pt x="614299" y="1020381"/>
                </a:lnTo>
                <a:lnTo>
                  <a:pt x="623947" y="1026842"/>
                </a:lnTo>
                <a:lnTo>
                  <a:pt x="635762" y="1029208"/>
                </a:lnTo>
                <a:lnTo>
                  <a:pt x="817372" y="1029208"/>
                </a:lnTo>
                <a:lnTo>
                  <a:pt x="829113" y="1026842"/>
                </a:lnTo>
                <a:lnTo>
                  <a:pt x="838723" y="1020381"/>
                </a:lnTo>
                <a:lnTo>
                  <a:pt x="845214" y="1010777"/>
                </a:lnTo>
                <a:lnTo>
                  <a:pt x="847598" y="998982"/>
                </a:lnTo>
                <a:lnTo>
                  <a:pt x="845214" y="987186"/>
                </a:lnTo>
                <a:lnTo>
                  <a:pt x="838723" y="977582"/>
                </a:lnTo>
                <a:lnTo>
                  <a:pt x="829113" y="971121"/>
                </a:lnTo>
                <a:lnTo>
                  <a:pt x="817372" y="968756"/>
                </a:lnTo>
                <a:close/>
              </a:path>
              <a:path w="1332229" h="1332229">
                <a:moveTo>
                  <a:pt x="339851" y="544830"/>
                </a:moveTo>
                <a:lnTo>
                  <a:pt x="332993" y="544830"/>
                </a:lnTo>
                <a:lnTo>
                  <a:pt x="321198" y="547215"/>
                </a:lnTo>
                <a:lnTo>
                  <a:pt x="311594" y="553720"/>
                </a:lnTo>
                <a:lnTo>
                  <a:pt x="305133" y="563368"/>
                </a:lnTo>
                <a:lnTo>
                  <a:pt x="302767" y="575183"/>
                </a:lnTo>
                <a:lnTo>
                  <a:pt x="303656" y="582304"/>
                </a:lnTo>
                <a:lnTo>
                  <a:pt x="306165" y="588724"/>
                </a:lnTo>
                <a:lnTo>
                  <a:pt x="310054" y="594310"/>
                </a:lnTo>
                <a:lnTo>
                  <a:pt x="315087" y="598932"/>
                </a:lnTo>
                <a:lnTo>
                  <a:pt x="314833" y="599439"/>
                </a:lnTo>
                <a:lnTo>
                  <a:pt x="524763" y="756793"/>
                </a:lnTo>
                <a:lnTo>
                  <a:pt x="314833" y="914273"/>
                </a:lnTo>
                <a:lnTo>
                  <a:pt x="315087" y="914653"/>
                </a:lnTo>
                <a:lnTo>
                  <a:pt x="310054" y="919275"/>
                </a:lnTo>
                <a:lnTo>
                  <a:pt x="306165" y="924861"/>
                </a:lnTo>
                <a:lnTo>
                  <a:pt x="303656" y="931281"/>
                </a:lnTo>
                <a:lnTo>
                  <a:pt x="302767" y="938403"/>
                </a:lnTo>
                <a:lnTo>
                  <a:pt x="305133" y="950217"/>
                </a:lnTo>
                <a:lnTo>
                  <a:pt x="311594" y="959865"/>
                </a:lnTo>
                <a:lnTo>
                  <a:pt x="321198" y="966370"/>
                </a:lnTo>
                <a:lnTo>
                  <a:pt x="332993" y="968756"/>
                </a:lnTo>
                <a:lnTo>
                  <a:pt x="339851" y="968756"/>
                </a:lnTo>
                <a:lnTo>
                  <a:pt x="345821" y="966088"/>
                </a:lnTo>
                <a:lnTo>
                  <a:pt x="350900" y="962279"/>
                </a:lnTo>
                <a:lnTo>
                  <a:pt x="351663" y="962279"/>
                </a:lnTo>
                <a:lnTo>
                  <a:pt x="593343" y="781050"/>
                </a:lnTo>
                <a:lnTo>
                  <a:pt x="593089" y="780669"/>
                </a:lnTo>
                <a:lnTo>
                  <a:pt x="598068" y="775973"/>
                </a:lnTo>
                <a:lnTo>
                  <a:pt x="601964" y="770350"/>
                </a:lnTo>
                <a:lnTo>
                  <a:pt x="604502" y="763916"/>
                </a:lnTo>
                <a:lnTo>
                  <a:pt x="605409" y="756793"/>
                </a:lnTo>
                <a:lnTo>
                  <a:pt x="604502" y="749671"/>
                </a:lnTo>
                <a:lnTo>
                  <a:pt x="601964" y="743251"/>
                </a:lnTo>
                <a:lnTo>
                  <a:pt x="598068" y="737665"/>
                </a:lnTo>
                <a:lnTo>
                  <a:pt x="593089" y="733044"/>
                </a:lnTo>
                <a:lnTo>
                  <a:pt x="593343" y="732536"/>
                </a:lnTo>
                <a:lnTo>
                  <a:pt x="351663" y="551307"/>
                </a:lnTo>
                <a:lnTo>
                  <a:pt x="350900" y="551307"/>
                </a:lnTo>
                <a:lnTo>
                  <a:pt x="345821" y="547624"/>
                </a:lnTo>
                <a:lnTo>
                  <a:pt x="339851" y="544830"/>
                </a:lnTo>
                <a:close/>
              </a:path>
              <a:path w="1332229" h="1332229">
                <a:moveTo>
                  <a:pt x="351663" y="962279"/>
                </a:moveTo>
                <a:lnTo>
                  <a:pt x="350900" y="962279"/>
                </a:lnTo>
                <a:lnTo>
                  <a:pt x="351154" y="962660"/>
                </a:lnTo>
                <a:lnTo>
                  <a:pt x="351663" y="962279"/>
                </a:lnTo>
                <a:close/>
              </a:path>
              <a:path w="1332229" h="1332229">
                <a:moveTo>
                  <a:pt x="351154" y="550926"/>
                </a:moveTo>
                <a:lnTo>
                  <a:pt x="350900" y="551307"/>
                </a:lnTo>
                <a:lnTo>
                  <a:pt x="351663" y="551307"/>
                </a:lnTo>
                <a:lnTo>
                  <a:pt x="351154" y="550926"/>
                </a:lnTo>
                <a:close/>
              </a:path>
            </a:pathLst>
          </a:custGeom>
          <a:solidFill>
            <a:srgbClr val="EE52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120826" y="2867798"/>
            <a:ext cx="1032510" cy="969644"/>
          </a:xfrm>
          <a:custGeom>
            <a:avLst/>
            <a:gdLst/>
            <a:ahLst/>
            <a:cxnLst/>
            <a:rect l="l" t="t" r="r" b="b"/>
            <a:pathLst>
              <a:path w="1032509" h="969645">
                <a:moveTo>
                  <a:pt x="663927" y="657469"/>
                </a:moveTo>
                <a:lnTo>
                  <a:pt x="587444" y="657469"/>
                </a:lnTo>
                <a:lnTo>
                  <a:pt x="732859" y="802964"/>
                </a:lnTo>
                <a:lnTo>
                  <a:pt x="719998" y="836721"/>
                </a:lnTo>
                <a:lnTo>
                  <a:pt x="728229" y="906809"/>
                </a:lnTo>
                <a:lnTo>
                  <a:pt x="785503" y="961412"/>
                </a:lnTo>
                <a:lnTo>
                  <a:pt x="826830" y="969390"/>
                </a:lnTo>
                <a:lnTo>
                  <a:pt x="868156" y="961412"/>
                </a:lnTo>
                <a:lnTo>
                  <a:pt x="904338" y="937477"/>
                </a:lnTo>
                <a:lnTo>
                  <a:pt x="928259" y="901275"/>
                </a:lnTo>
                <a:lnTo>
                  <a:pt x="936233" y="859926"/>
                </a:lnTo>
                <a:lnTo>
                  <a:pt x="928259" y="818577"/>
                </a:lnTo>
                <a:lnTo>
                  <a:pt x="904338" y="782375"/>
                </a:lnTo>
                <a:lnTo>
                  <a:pt x="881034" y="765904"/>
                </a:lnTo>
                <a:lnTo>
                  <a:pt x="771270" y="765904"/>
                </a:lnTo>
                <a:lnTo>
                  <a:pt x="663927" y="657469"/>
                </a:lnTo>
                <a:close/>
              </a:path>
              <a:path w="1032509" h="969645">
                <a:moveTo>
                  <a:pt x="191842" y="750119"/>
                </a:moveTo>
                <a:lnTo>
                  <a:pt x="157739" y="759899"/>
                </a:lnTo>
                <a:lnTo>
                  <a:pt x="127880" y="781002"/>
                </a:lnTo>
                <a:lnTo>
                  <a:pt x="103959" y="817204"/>
                </a:lnTo>
                <a:lnTo>
                  <a:pt x="95985" y="858553"/>
                </a:lnTo>
                <a:lnTo>
                  <a:pt x="103959" y="899903"/>
                </a:lnTo>
                <a:lnTo>
                  <a:pt x="127880" y="936105"/>
                </a:lnTo>
                <a:lnTo>
                  <a:pt x="164062" y="960039"/>
                </a:lnTo>
                <a:lnTo>
                  <a:pt x="205389" y="968017"/>
                </a:lnTo>
                <a:lnTo>
                  <a:pt x="246715" y="960039"/>
                </a:lnTo>
                <a:lnTo>
                  <a:pt x="282898" y="936105"/>
                </a:lnTo>
                <a:lnTo>
                  <a:pt x="303989" y="906229"/>
                </a:lnTo>
                <a:lnTo>
                  <a:pt x="313764" y="872108"/>
                </a:lnTo>
                <a:lnTo>
                  <a:pt x="312220" y="836699"/>
                </a:lnTo>
                <a:lnTo>
                  <a:pt x="299359" y="802964"/>
                </a:lnTo>
                <a:lnTo>
                  <a:pt x="337771" y="764531"/>
                </a:lnTo>
                <a:lnTo>
                  <a:pt x="260948" y="764531"/>
                </a:lnTo>
                <a:lnTo>
                  <a:pt x="227231" y="751663"/>
                </a:lnTo>
                <a:lnTo>
                  <a:pt x="191842" y="750119"/>
                </a:lnTo>
                <a:close/>
              </a:path>
              <a:path w="1032509" h="969645">
                <a:moveTo>
                  <a:pt x="840376" y="751492"/>
                </a:moveTo>
                <a:lnTo>
                  <a:pt x="804987" y="753036"/>
                </a:lnTo>
                <a:lnTo>
                  <a:pt x="771270" y="765904"/>
                </a:lnTo>
                <a:lnTo>
                  <a:pt x="881034" y="765904"/>
                </a:lnTo>
                <a:lnTo>
                  <a:pt x="874479" y="761271"/>
                </a:lnTo>
                <a:lnTo>
                  <a:pt x="840376" y="751492"/>
                </a:lnTo>
                <a:close/>
              </a:path>
              <a:path w="1032509" h="969645">
                <a:moveTo>
                  <a:pt x="341048" y="446091"/>
                </a:moveTo>
                <a:lnTo>
                  <a:pt x="196472" y="446091"/>
                </a:lnTo>
                <a:lnTo>
                  <a:pt x="377554" y="520210"/>
                </a:lnTo>
                <a:lnTo>
                  <a:pt x="376182" y="525701"/>
                </a:lnTo>
                <a:lnTo>
                  <a:pt x="383213" y="581805"/>
                </a:lnTo>
                <a:lnTo>
                  <a:pt x="403619" y="620409"/>
                </a:lnTo>
                <a:lnTo>
                  <a:pt x="260948" y="764531"/>
                </a:lnTo>
                <a:lnTo>
                  <a:pt x="337771" y="764531"/>
                </a:lnTo>
                <a:lnTo>
                  <a:pt x="444774" y="657469"/>
                </a:lnTo>
                <a:lnTo>
                  <a:pt x="663927" y="657469"/>
                </a:lnTo>
                <a:lnTo>
                  <a:pt x="628599" y="621782"/>
                </a:lnTo>
                <a:lnTo>
                  <a:pt x="640410" y="603509"/>
                </a:lnTo>
                <a:lnTo>
                  <a:pt x="649005" y="583693"/>
                </a:lnTo>
                <a:lnTo>
                  <a:pt x="654257" y="562332"/>
                </a:lnTo>
                <a:lnTo>
                  <a:pt x="656036" y="539427"/>
                </a:lnTo>
                <a:lnTo>
                  <a:pt x="656036" y="527073"/>
                </a:lnTo>
                <a:lnTo>
                  <a:pt x="654664" y="521583"/>
                </a:lnTo>
                <a:lnTo>
                  <a:pt x="778739" y="470797"/>
                </a:lnTo>
                <a:lnTo>
                  <a:pt x="635458" y="470797"/>
                </a:lnTo>
                <a:lnTo>
                  <a:pt x="634441" y="469425"/>
                </a:lnTo>
                <a:lnTo>
                  <a:pt x="396759" y="469425"/>
                </a:lnTo>
                <a:lnTo>
                  <a:pt x="341048" y="446091"/>
                </a:lnTo>
                <a:close/>
              </a:path>
              <a:path w="1032509" h="969645">
                <a:moveTo>
                  <a:pt x="587444" y="657469"/>
                </a:moveTo>
                <a:lnTo>
                  <a:pt x="444774" y="657469"/>
                </a:lnTo>
                <a:lnTo>
                  <a:pt x="460700" y="665683"/>
                </a:lnTo>
                <a:lnTo>
                  <a:pt x="477526" y="671710"/>
                </a:lnTo>
                <a:lnTo>
                  <a:pt x="495124" y="675420"/>
                </a:lnTo>
                <a:lnTo>
                  <a:pt x="513365" y="676685"/>
                </a:lnTo>
                <a:lnTo>
                  <a:pt x="518853" y="676685"/>
                </a:lnTo>
                <a:lnTo>
                  <a:pt x="537094" y="675420"/>
                </a:lnTo>
                <a:lnTo>
                  <a:pt x="554692" y="671710"/>
                </a:lnTo>
                <a:lnTo>
                  <a:pt x="571518" y="665683"/>
                </a:lnTo>
                <a:lnTo>
                  <a:pt x="587444" y="657469"/>
                </a:lnTo>
                <a:close/>
              </a:path>
              <a:path w="1032509" h="969645">
                <a:moveTo>
                  <a:pt x="1007362" y="447463"/>
                </a:moveTo>
                <a:lnTo>
                  <a:pt x="835746" y="447463"/>
                </a:lnTo>
                <a:lnTo>
                  <a:pt x="861489" y="471955"/>
                </a:lnTo>
                <a:lnTo>
                  <a:pt x="893535" y="486925"/>
                </a:lnTo>
                <a:lnTo>
                  <a:pt x="928924" y="491086"/>
                </a:lnTo>
                <a:lnTo>
                  <a:pt x="964699" y="483151"/>
                </a:lnTo>
                <a:lnTo>
                  <a:pt x="1000345" y="458122"/>
                </a:lnTo>
                <a:lnTo>
                  <a:pt x="1007362" y="447463"/>
                </a:lnTo>
                <a:close/>
              </a:path>
              <a:path w="1032509" h="969645">
                <a:moveTo>
                  <a:pt x="109618" y="270099"/>
                </a:moveTo>
                <a:lnTo>
                  <a:pt x="68205" y="278292"/>
                </a:lnTo>
                <a:lnTo>
                  <a:pt x="32966" y="301411"/>
                </a:lnTo>
                <a:lnTo>
                  <a:pt x="8531" y="337656"/>
                </a:lnTo>
                <a:lnTo>
                  <a:pt x="0" y="380635"/>
                </a:lnTo>
                <a:lnTo>
                  <a:pt x="8188" y="422070"/>
                </a:lnTo>
                <a:lnTo>
                  <a:pt x="31294" y="457329"/>
                </a:lnTo>
                <a:lnTo>
                  <a:pt x="67519" y="481778"/>
                </a:lnTo>
                <a:lnTo>
                  <a:pt x="103294" y="489906"/>
                </a:lnTo>
                <a:lnTo>
                  <a:pt x="138683" y="486067"/>
                </a:lnTo>
                <a:lnTo>
                  <a:pt x="170728" y="471162"/>
                </a:lnTo>
                <a:lnTo>
                  <a:pt x="196472" y="446091"/>
                </a:lnTo>
                <a:lnTo>
                  <a:pt x="341048" y="446091"/>
                </a:lnTo>
                <a:lnTo>
                  <a:pt x="219793" y="395305"/>
                </a:lnTo>
                <a:lnTo>
                  <a:pt x="218936" y="359510"/>
                </a:lnTo>
                <a:lnTo>
                  <a:pt x="206760" y="326161"/>
                </a:lnTo>
                <a:lnTo>
                  <a:pt x="184297" y="298216"/>
                </a:lnTo>
                <a:lnTo>
                  <a:pt x="152573" y="278635"/>
                </a:lnTo>
                <a:lnTo>
                  <a:pt x="109618" y="270099"/>
                </a:lnTo>
                <a:close/>
              </a:path>
              <a:path w="1032509" h="969645">
                <a:moveTo>
                  <a:pt x="922600" y="271472"/>
                </a:moveTo>
                <a:lnTo>
                  <a:pt x="879645" y="280008"/>
                </a:lnTo>
                <a:lnTo>
                  <a:pt x="825972" y="327533"/>
                </a:lnTo>
                <a:lnTo>
                  <a:pt x="812425" y="396678"/>
                </a:lnTo>
                <a:lnTo>
                  <a:pt x="635458" y="470797"/>
                </a:lnTo>
                <a:lnTo>
                  <a:pt x="778739" y="470797"/>
                </a:lnTo>
                <a:lnTo>
                  <a:pt x="835746" y="447463"/>
                </a:lnTo>
                <a:lnTo>
                  <a:pt x="1007362" y="447463"/>
                </a:lnTo>
                <a:lnTo>
                  <a:pt x="1023516" y="422928"/>
                </a:lnTo>
                <a:lnTo>
                  <a:pt x="1032025" y="381815"/>
                </a:lnTo>
                <a:lnTo>
                  <a:pt x="1023687" y="339029"/>
                </a:lnTo>
                <a:lnTo>
                  <a:pt x="999251" y="302784"/>
                </a:lnTo>
                <a:lnTo>
                  <a:pt x="964012" y="279664"/>
                </a:lnTo>
                <a:lnTo>
                  <a:pt x="922600" y="271472"/>
                </a:lnTo>
                <a:close/>
              </a:path>
              <a:path w="1032509" h="969645">
                <a:moveTo>
                  <a:pt x="516109" y="0"/>
                </a:moveTo>
                <a:lnTo>
                  <a:pt x="473496" y="8664"/>
                </a:lnTo>
                <a:lnTo>
                  <a:pt x="438600" y="32255"/>
                </a:lnTo>
                <a:lnTo>
                  <a:pt x="415022" y="67171"/>
                </a:lnTo>
                <a:lnTo>
                  <a:pt x="406362" y="109807"/>
                </a:lnTo>
                <a:lnTo>
                  <a:pt x="412664" y="146009"/>
                </a:lnTo>
                <a:lnTo>
                  <a:pt x="430026" y="177063"/>
                </a:lnTo>
                <a:lnTo>
                  <a:pt x="456134" y="200912"/>
                </a:lnTo>
                <a:lnTo>
                  <a:pt x="488672" y="215496"/>
                </a:lnTo>
                <a:lnTo>
                  <a:pt x="488672" y="404913"/>
                </a:lnTo>
                <a:lnTo>
                  <a:pt x="460228" y="413256"/>
                </a:lnTo>
                <a:lnTo>
                  <a:pt x="434999" y="427389"/>
                </a:lnTo>
                <a:lnTo>
                  <a:pt x="413629" y="446412"/>
                </a:lnTo>
                <a:lnTo>
                  <a:pt x="396759" y="469425"/>
                </a:lnTo>
                <a:lnTo>
                  <a:pt x="634441" y="469425"/>
                </a:lnTo>
                <a:lnTo>
                  <a:pt x="618396" y="447785"/>
                </a:lnTo>
                <a:lnTo>
                  <a:pt x="596704" y="428762"/>
                </a:lnTo>
                <a:lnTo>
                  <a:pt x="571411" y="414628"/>
                </a:lnTo>
                <a:lnTo>
                  <a:pt x="543546" y="406286"/>
                </a:lnTo>
                <a:lnTo>
                  <a:pt x="543546" y="215496"/>
                </a:lnTo>
                <a:lnTo>
                  <a:pt x="576084" y="200912"/>
                </a:lnTo>
                <a:lnTo>
                  <a:pt x="602191" y="177063"/>
                </a:lnTo>
                <a:lnTo>
                  <a:pt x="619554" y="146009"/>
                </a:lnTo>
                <a:lnTo>
                  <a:pt x="625855" y="109807"/>
                </a:lnTo>
                <a:lnTo>
                  <a:pt x="617196" y="67171"/>
                </a:lnTo>
                <a:lnTo>
                  <a:pt x="593617" y="32255"/>
                </a:lnTo>
                <a:lnTo>
                  <a:pt x="558721" y="8664"/>
                </a:lnTo>
                <a:lnTo>
                  <a:pt x="516109" y="0"/>
                </a:lnTo>
                <a:close/>
              </a:path>
            </a:pathLst>
          </a:custGeom>
          <a:solidFill>
            <a:srgbClr val="EE52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079117" y="4274566"/>
            <a:ext cx="12458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4536A"/>
                </a:solidFill>
                <a:latin typeface="Calibri"/>
                <a:cs typeface="Calibri"/>
              </a:rPr>
              <a:t>Web</a:t>
            </a:r>
            <a:r>
              <a:rPr sz="1800" spc="-95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44536A"/>
                </a:solidFill>
                <a:latin typeface="Calibri"/>
                <a:cs typeface="Calibri"/>
              </a:rPr>
              <a:t>Console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019927" y="4274566"/>
            <a:ext cx="3016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44536A"/>
                </a:solidFill>
                <a:latin typeface="Calibri"/>
                <a:cs typeface="Calibri"/>
              </a:rPr>
              <a:t>CLI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215755" y="4274566"/>
            <a:ext cx="83311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4536A"/>
                </a:solidFill>
                <a:latin typeface="Calibri"/>
                <a:cs typeface="Calibri"/>
              </a:rPr>
              <a:t>REST</a:t>
            </a:r>
            <a:r>
              <a:rPr sz="1800" spc="-50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44536A"/>
                </a:solidFill>
                <a:latin typeface="Calibri"/>
                <a:cs typeface="Calibri"/>
              </a:rPr>
              <a:t>API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610933" y="0"/>
            <a:ext cx="32384" cy="1207135"/>
            <a:chOff x="610933" y="0"/>
            <a:chExt cx="32384" cy="1207135"/>
          </a:xfrm>
        </p:grpSpPr>
        <p:sp>
          <p:nvSpPr>
            <p:cNvPr id="4" name="object 4"/>
            <p:cNvSpPr/>
            <p:nvPr/>
          </p:nvSpPr>
          <p:spPr>
            <a:xfrm>
              <a:off x="628649" y="553973"/>
              <a:ext cx="1905" cy="640080"/>
            </a:xfrm>
            <a:custGeom>
              <a:avLst/>
              <a:gdLst/>
              <a:ahLst/>
              <a:cxnLst/>
              <a:rect l="l" t="t" r="r" b="b"/>
              <a:pathLst>
                <a:path w="1904" h="640080">
                  <a:moveTo>
                    <a:pt x="1523" y="640079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EE52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15695" y="0"/>
              <a:ext cx="0" cy="1195070"/>
            </a:xfrm>
            <a:custGeom>
              <a:avLst/>
              <a:gdLst/>
              <a:ahLst/>
              <a:cxnLst/>
              <a:rect l="l" t="t" r="r" b="b"/>
              <a:pathLst>
                <a:path h="1195070">
                  <a:moveTo>
                    <a:pt x="0" y="1194815"/>
                  </a:moveTo>
                  <a:lnTo>
                    <a:pt x="0" y="0"/>
                  </a:lnTo>
                </a:path>
              </a:pathLst>
            </a:custGeom>
            <a:ln w="9525">
              <a:solidFill>
                <a:srgbClr val="EE52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/>
          <p:nvPr/>
        </p:nvSpPr>
        <p:spPr>
          <a:xfrm>
            <a:off x="1264158" y="6805421"/>
            <a:ext cx="2103120" cy="45720"/>
          </a:xfrm>
          <a:custGeom>
            <a:avLst/>
            <a:gdLst/>
            <a:ahLst/>
            <a:cxnLst/>
            <a:rect l="l" t="t" r="r" b="b"/>
            <a:pathLst>
              <a:path w="2103120" h="45720">
                <a:moveTo>
                  <a:pt x="0" y="45719"/>
                </a:moveTo>
                <a:lnTo>
                  <a:pt x="2103119" y="45719"/>
                </a:lnTo>
                <a:lnTo>
                  <a:pt x="2103119" y="0"/>
                </a:lnTo>
                <a:lnTo>
                  <a:pt x="0" y="0"/>
                </a:lnTo>
                <a:lnTo>
                  <a:pt x="0" y="45719"/>
                </a:lnTo>
                <a:close/>
              </a:path>
            </a:pathLst>
          </a:custGeom>
          <a:ln w="38100">
            <a:solidFill>
              <a:srgbClr val="EE52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12291" y="592836"/>
            <a:ext cx="593090" cy="593090"/>
          </a:xfrm>
          <a:custGeom>
            <a:avLst/>
            <a:gdLst/>
            <a:ahLst/>
            <a:cxnLst/>
            <a:rect l="l" t="t" r="r" b="b"/>
            <a:pathLst>
              <a:path w="593090" h="593090">
                <a:moveTo>
                  <a:pt x="538988" y="0"/>
                </a:moveTo>
                <a:lnTo>
                  <a:pt x="53898" y="0"/>
                </a:lnTo>
                <a:lnTo>
                  <a:pt x="32918" y="4234"/>
                </a:lnTo>
                <a:lnTo>
                  <a:pt x="15786" y="15779"/>
                </a:lnTo>
                <a:lnTo>
                  <a:pt x="4235" y="32896"/>
                </a:lnTo>
                <a:lnTo>
                  <a:pt x="0" y="53848"/>
                </a:lnTo>
                <a:lnTo>
                  <a:pt x="0" y="538988"/>
                </a:lnTo>
                <a:lnTo>
                  <a:pt x="4235" y="559939"/>
                </a:lnTo>
                <a:lnTo>
                  <a:pt x="15786" y="577056"/>
                </a:lnTo>
                <a:lnTo>
                  <a:pt x="32918" y="588601"/>
                </a:lnTo>
                <a:lnTo>
                  <a:pt x="53898" y="592836"/>
                </a:lnTo>
                <a:lnTo>
                  <a:pt x="538988" y="592836"/>
                </a:lnTo>
                <a:lnTo>
                  <a:pt x="559939" y="588601"/>
                </a:lnTo>
                <a:lnTo>
                  <a:pt x="577056" y="577056"/>
                </a:lnTo>
                <a:lnTo>
                  <a:pt x="584572" y="565912"/>
                </a:lnTo>
                <a:lnTo>
                  <a:pt x="53898" y="565912"/>
                </a:lnTo>
                <a:lnTo>
                  <a:pt x="43413" y="563794"/>
                </a:lnTo>
                <a:lnTo>
                  <a:pt x="34847" y="558022"/>
                </a:lnTo>
                <a:lnTo>
                  <a:pt x="29068" y="549463"/>
                </a:lnTo>
                <a:lnTo>
                  <a:pt x="26949" y="538988"/>
                </a:lnTo>
                <a:lnTo>
                  <a:pt x="26949" y="134747"/>
                </a:lnTo>
                <a:lnTo>
                  <a:pt x="592836" y="134747"/>
                </a:lnTo>
                <a:lnTo>
                  <a:pt x="592836" y="107823"/>
                </a:lnTo>
                <a:lnTo>
                  <a:pt x="26949" y="107823"/>
                </a:lnTo>
                <a:lnTo>
                  <a:pt x="26949" y="53848"/>
                </a:lnTo>
                <a:lnTo>
                  <a:pt x="29068" y="43372"/>
                </a:lnTo>
                <a:lnTo>
                  <a:pt x="34847" y="34813"/>
                </a:lnTo>
                <a:lnTo>
                  <a:pt x="43413" y="29041"/>
                </a:lnTo>
                <a:lnTo>
                  <a:pt x="53898" y="26924"/>
                </a:lnTo>
                <a:lnTo>
                  <a:pt x="584572" y="26924"/>
                </a:lnTo>
                <a:lnTo>
                  <a:pt x="577056" y="15779"/>
                </a:lnTo>
                <a:lnTo>
                  <a:pt x="559939" y="4234"/>
                </a:lnTo>
                <a:lnTo>
                  <a:pt x="538988" y="0"/>
                </a:lnTo>
                <a:close/>
              </a:path>
              <a:path w="593090" h="593090">
                <a:moveTo>
                  <a:pt x="592836" y="134747"/>
                </a:moveTo>
                <a:lnTo>
                  <a:pt x="565911" y="134747"/>
                </a:lnTo>
                <a:lnTo>
                  <a:pt x="565911" y="538988"/>
                </a:lnTo>
                <a:lnTo>
                  <a:pt x="563794" y="549463"/>
                </a:lnTo>
                <a:lnTo>
                  <a:pt x="558022" y="558022"/>
                </a:lnTo>
                <a:lnTo>
                  <a:pt x="549463" y="563794"/>
                </a:lnTo>
                <a:lnTo>
                  <a:pt x="538988" y="565912"/>
                </a:lnTo>
                <a:lnTo>
                  <a:pt x="584572" y="565912"/>
                </a:lnTo>
                <a:lnTo>
                  <a:pt x="588601" y="559939"/>
                </a:lnTo>
                <a:lnTo>
                  <a:pt x="592836" y="538988"/>
                </a:lnTo>
                <a:lnTo>
                  <a:pt x="592836" y="134747"/>
                </a:lnTo>
                <a:close/>
              </a:path>
              <a:path w="593090" h="593090">
                <a:moveTo>
                  <a:pt x="257530" y="450723"/>
                </a:moveTo>
                <a:lnTo>
                  <a:pt x="230085" y="467487"/>
                </a:lnTo>
                <a:lnTo>
                  <a:pt x="245320" y="474940"/>
                </a:lnTo>
                <a:lnTo>
                  <a:pt x="261542" y="480441"/>
                </a:lnTo>
                <a:lnTo>
                  <a:pt x="278618" y="483846"/>
                </a:lnTo>
                <a:lnTo>
                  <a:pt x="296417" y="485013"/>
                </a:lnTo>
                <a:lnTo>
                  <a:pt x="339003" y="478143"/>
                </a:lnTo>
                <a:lnTo>
                  <a:pt x="375989" y="459015"/>
                </a:lnTo>
                <a:lnTo>
                  <a:pt x="376915" y="458088"/>
                </a:lnTo>
                <a:lnTo>
                  <a:pt x="296417" y="458088"/>
                </a:lnTo>
                <a:lnTo>
                  <a:pt x="286248" y="457598"/>
                </a:lnTo>
                <a:lnTo>
                  <a:pt x="276355" y="456168"/>
                </a:lnTo>
                <a:lnTo>
                  <a:pt x="266771" y="453856"/>
                </a:lnTo>
                <a:lnTo>
                  <a:pt x="257530" y="450723"/>
                </a:lnTo>
                <a:close/>
              </a:path>
              <a:path w="593090" h="593090">
                <a:moveTo>
                  <a:pt x="424205" y="222503"/>
                </a:moveTo>
                <a:lnTo>
                  <a:pt x="267842" y="321690"/>
                </a:lnTo>
                <a:lnTo>
                  <a:pt x="168630" y="478154"/>
                </a:lnTo>
                <a:lnTo>
                  <a:pt x="325018" y="378840"/>
                </a:lnTo>
                <a:lnTo>
                  <a:pt x="333720" y="365125"/>
                </a:lnTo>
                <a:lnTo>
                  <a:pt x="292163" y="365125"/>
                </a:lnTo>
                <a:lnTo>
                  <a:pt x="286892" y="359790"/>
                </a:lnTo>
                <a:lnTo>
                  <a:pt x="281622" y="354584"/>
                </a:lnTo>
                <a:lnTo>
                  <a:pt x="281622" y="346075"/>
                </a:lnTo>
                <a:lnTo>
                  <a:pt x="286892" y="340740"/>
                </a:lnTo>
                <a:lnTo>
                  <a:pt x="292163" y="335534"/>
                </a:lnTo>
                <a:lnTo>
                  <a:pt x="352494" y="335534"/>
                </a:lnTo>
                <a:lnTo>
                  <a:pt x="424205" y="222503"/>
                </a:lnTo>
                <a:close/>
              </a:path>
              <a:path w="593090" h="593090">
                <a:moveTo>
                  <a:pt x="413613" y="283972"/>
                </a:moveTo>
                <a:lnTo>
                  <a:pt x="396874" y="311403"/>
                </a:lnTo>
                <a:lnTo>
                  <a:pt x="399986" y="320637"/>
                </a:lnTo>
                <a:lnTo>
                  <a:pt x="402286" y="330215"/>
                </a:lnTo>
                <a:lnTo>
                  <a:pt x="403713" y="340104"/>
                </a:lnTo>
                <a:lnTo>
                  <a:pt x="404202" y="350265"/>
                </a:lnTo>
                <a:lnTo>
                  <a:pt x="395732" y="392241"/>
                </a:lnTo>
                <a:lnTo>
                  <a:pt x="372632" y="426513"/>
                </a:lnTo>
                <a:lnTo>
                  <a:pt x="338371" y="449617"/>
                </a:lnTo>
                <a:lnTo>
                  <a:pt x="296417" y="458088"/>
                </a:lnTo>
                <a:lnTo>
                  <a:pt x="376915" y="458088"/>
                </a:lnTo>
                <a:lnTo>
                  <a:pt x="405155" y="429847"/>
                </a:lnTo>
                <a:lnTo>
                  <a:pt x="424283" y="392857"/>
                </a:lnTo>
                <a:lnTo>
                  <a:pt x="431152" y="350265"/>
                </a:lnTo>
                <a:lnTo>
                  <a:pt x="429974" y="332478"/>
                </a:lnTo>
                <a:lnTo>
                  <a:pt x="426550" y="315404"/>
                </a:lnTo>
                <a:lnTo>
                  <a:pt x="421042" y="299188"/>
                </a:lnTo>
                <a:lnTo>
                  <a:pt x="413613" y="283972"/>
                </a:lnTo>
                <a:close/>
              </a:path>
              <a:path w="593090" h="593090">
                <a:moveTo>
                  <a:pt x="296417" y="215646"/>
                </a:moveTo>
                <a:lnTo>
                  <a:pt x="253832" y="222514"/>
                </a:lnTo>
                <a:lnTo>
                  <a:pt x="216846" y="241635"/>
                </a:lnTo>
                <a:lnTo>
                  <a:pt x="187680" y="270784"/>
                </a:lnTo>
                <a:lnTo>
                  <a:pt x="168552" y="307736"/>
                </a:lnTo>
                <a:lnTo>
                  <a:pt x="161683" y="350265"/>
                </a:lnTo>
                <a:lnTo>
                  <a:pt x="162861" y="368055"/>
                </a:lnTo>
                <a:lnTo>
                  <a:pt x="166285" y="385143"/>
                </a:lnTo>
                <a:lnTo>
                  <a:pt x="171793" y="401397"/>
                </a:lnTo>
                <a:lnTo>
                  <a:pt x="179222" y="416687"/>
                </a:lnTo>
                <a:lnTo>
                  <a:pt x="195961" y="389254"/>
                </a:lnTo>
                <a:lnTo>
                  <a:pt x="192849" y="380001"/>
                </a:lnTo>
                <a:lnTo>
                  <a:pt x="190549" y="370379"/>
                </a:lnTo>
                <a:lnTo>
                  <a:pt x="189122" y="360447"/>
                </a:lnTo>
                <a:lnTo>
                  <a:pt x="188633" y="350265"/>
                </a:lnTo>
                <a:lnTo>
                  <a:pt x="197103" y="308363"/>
                </a:lnTo>
                <a:lnTo>
                  <a:pt x="220203" y="274129"/>
                </a:lnTo>
                <a:lnTo>
                  <a:pt x="254464" y="251039"/>
                </a:lnTo>
                <a:lnTo>
                  <a:pt x="296417" y="242569"/>
                </a:lnTo>
                <a:lnTo>
                  <a:pt x="347246" y="242569"/>
                </a:lnTo>
                <a:lnTo>
                  <a:pt x="362750" y="233172"/>
                </a:lnTo>
                <a:lnTo>
                  <a:pt x="347515" y="225718"/>
                </a:lnTo>
                <a:lnTo>
                  <a:pt x="331293" y="220217"/>
                </a:lnTo>
                <a:lnTo>
                  <a:pt x="314217" y="216812"/>
                </a:lnTo>
                <a:lnTo>
                  <a:pt x="296417" y="215646"/>
                </a:lnTo>
                <a:close/>
              </a:path>
              <a:path w="593090" h="593090">
                <a:moveTo>
                  <a:pt x="352494" y="335534"/>
                </a:moveTo>
                <a:lnTo>
                  <a:pt x="300672" y="335534"/>
                </a:lnTo>
                <a:lnTo>
                  <a:pt x="305942" y="340740"/>
                </a:lnTo>
                <a:lnTo>
                  <a:pt x="311213" y="346075"/>
                </a:lnTo>
                <a:lnTo>
                  <a:pt x="311213" y="354584"/>
                </a:lnTo>
                <a:lnTo>
                  <a:pt x="305942" y="359790"/>
                </a:lnTo>
                <a:lnTo>
                  <a:pt x="300672" y="365125"/>
                </a:lnTo>
                <a:lnTo>
                  <a:pt x="333720" y="365125"/>
                </a:lnTo>
                <a:lnTo>
                  <a:pt x="352494" y="335534"/>
                </a:lnTo>
                <a:close/>
              </a:path>
              <a:path w="593090" h="593090">
                <a:moveTo>
                  <a:pt x="347246" y="242569"/>
                </a:moveTo>
                <a:lnTo>
                  <a:pt x="296417" y="242569"/>
                </a:lnTo>
                <a:lnTo>
                  <a:pt x="306587" y="243058"/>
                </a:lnTo>
                <a:lnTo>
                  <a:pt x="316480" y="244474"/>
                </a:lnTo>
                <a:lnTo>
                  <a:pt x="326064" y="246749"/>
                </a:lnTo>
                <a:lnTo>
                  <a:pt x="335305" y="249809"/>
                </a:lnTo>
                <a:lnTo>
                  <a:pt x="347246" y="242569"/>
                </a:lnTo>
                <a:close/>
              </a:path>
              <a:path w="593090" h="593090">
                <a:moveTo>
                  <a:pt x="584572" y="26924"/>
                </a:moveTo>
                <a:lnTo>
                  <a:pt x="538988" y="26924"/>
                </a:lnTo>
                <a:lnTo>
                  <a:pt x="549463" y="29041"/>
                </a:lnTo>
                <a:lnTo>
                  <a:pt x="558022" y="34813"/>
                </a:lnTo>
                <a:lnTo>
                  <a:pt x="563794" y="43372"/>
                </a:lnTo>
                <a:lnTo>
                  <a:pt x="565911" y="53848"/>
                </a:lnTo>
                <a:lnTo>
                  <a:pt x="565911" y="107823"/>
                </a:lnTo>
                <a:lnTo>
                  <a:pt x="592836" y="107823"/>
                </a:lnTo>
                <a:lnTo>
                  <a:pt x="592836" y="53848"/>
                </a:lnTo>
                <a:lnTo>
                  <a:pt x="588601" y="32896"/>
                </a:lnTo>
                <a:lnTo>
                  <a:pt x="584572" y="26924"/>
                </a:lnTo>
                <a:close/>
              </a:path>
              <a:path w="593090" h="593090">
                <a:moveTo>
                  <a:pt x="74790" y="53848"/>
                </a:moveTo>
                <a:lnTo>
                  <a:pt x="59944" y="53848"/>
                </a:lnTo>
                <a:lnTo>
                  <a:pt x="53898" y="59943"/>
                </a:lnTo>
                <a:lnTo>
                  <a:pt x="53898" y="74802"/>
                </a:lnTo>
                <a:lnTo>
                  <a:pt x="59944" y="80772"/>
                </a:lnTo>
                <a:lnTo>
                  <a:pt x="74790" y="80772"/>
                </a:lnTo>
                <a:lnTo>
                  <a:pt x="80822" y="74802"/>
                </a:lnTo>
                <a:lnTo>
                  <a:pt x="80822" y="59943"/>
                </a:lnTo>
                <a:lnTo>
                  <a:pt x="74790" y="53848"/>
                </a:lnTo>
                <a:close/>
              </a:path>
              <a:path w="593090" h="593090">
                <a:moveTo>
                  <a:pt x="128689" y="53848"/>
                </a:moveTo>
                <a:lnTo>
                  <a:pt x="113817" y="53848"/>
                </a:lnTo>
                <a:lnTo>
                  <a:pt x="107784" y="59943"/>
                </a:lnTo>
                <a:lnTo>
                  <a:pt x="107784" y="74802"/>
                </a:lnTo>
                <a:lnTo>
                  <a:pt x="113817" y="80772"/>
                </a:lnTo>
                <a:lnTo>
                  <a:pt x="128689" y="80772"/>
                </a:lnTo>
                <a:lnTo>
                  <a:pt x="134734" y="74802"/>
                </a:lnTo>
                <a:lnTo>
                  <a:pt x="134734" y="59943"/>
                </a:lnTo>
                <a:lnTo>
                  <a:pt x="128689" y="53848"/>
                </a:lnTo>
                <a:close/>
              </a:path>
              <a:path w="593090" h="593090">
                <a:moveTo>
                  <a:pt x="182600" y="53848"/>
                </a:moveTo>
                <a:lnTo>
                  <a:pt x="167728" y="53848"/>
                </a:lnTo>
                <a:lnTo>
                  <a:pt x="161683" y="59943"/>
                </a:lnTo>
                <a:lnTo>
                  <a:pt x="161683" y="74802"/>
                </a:lnTo>
                <a:lnTo>
                  <a:pt x="167728" y="80772"/>
                </a:lnTo>
                <a:lnTo>
                  <a:pt x="182600" y="80772"/>
                </a:lnTo>
                <a:lnTo>
                  <a:pt x="188633" y="74802"/>
                </a:lnTo>
                <a:lnTo>
                  <a:pt x="188633" y="59943"/>
                </a:lnTo>
                <a:lnTo>
                  <a:pt x="182600" y="53848"/>
                </a:lnTo>
                <a:close/>
              </a:path>
              <a:path w="593090" h="593090">
                <a:moveTo>
                  <a:pt x="532892" y="53848"/>
                </a:moveTo>
                <a:lnTo>
                  <a:pt x="221627" y="53848"/>
                </a:lnTo>
                <a:lnTo>
                  <a:pt x="215595" y="59943"/>
                </a:lnTo>
                <a:lnTo>
                  <a:pt x="215595" y="74802"/>
                </a:lnTo>
                <a:lnTo>
                  <a:pt x="221627" y="80772"/>
                </a:lnTo>
                <a:lnTo>
                  <a:pt x="532892" y="80772"/>
                </a:lnTo>
                <a:lnTo>
                  <a:pt x="538988" y="74802"/>
                </a:lnTo>
                <a:lnTo>
                  <a:pt x="538988" y="59943"/>
                </a:lnTo>
                <a:lnTo>
                  <a:pt x="532892" y="53848"/>
                </a:lnTo>
                <a:close/>
              </a:path>
            </a:pathLst>
          </a:custGeom>
          <a:solidFill>
            <a:srgbClr val="EE52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582292" y="596900"/>
            <a:ext cx="493331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658745" algn="l"/>
              </a:tabLst>
            </a:pPr>
            <a:r>
              <a:rPr sz="3600" dirty="0">
                <a:latin typeface="Calibri"/>
                <a:cs typeface="Calibri"/>
              </a:rPr>
              <a:t>Web</a:t>
            </a:r>
            <a:r>
              <a:rPr sz="3600" spc="-145" dirty="0">
                <a:latin typeface="Calibri"/>
                <a:cs typeface="Calibri"/>
              </a:rPr>
              <a:t> </a:t>
            </a:r>
            <a:r>
              <a:rPr sz="3600" spc="-10" dirty="0">
                <a:latin typeface="Calibri"/>
                <a:cs typeface="Calibri"/>
              </a:rPr>
              <a:t>Console</a:t>
            </a:r>
            <a:r>
              <a:rPr sz="3600" dirty="0">
                <a:latin typeface="Calibri"/>
                <a:cs typeface="Calibri"/>
              </a:rPr>
              <a:t>	-</a:t>
            </a:r>
            <a:r>
              <a:rPr sz="3600" spc="-20" dirty="0">
                <a:latin typeface="Calibri"/>
                <a:cs typeface="Calibri"/>
              </a:rPr>
              <a:t> </a:t>
            </a:r>
            <a:r>
              <a:rPr sz="3600" spc="-10" dirty="0">
                <a:latin typeface="Calibri"/>
                <a:cs typeface="Calibri"/>
              </a:rPr>
              <a:t>Homepage</a:t>
            </a:r>
            <a:endParaRPr sz="360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812291" y="1239011"/>
            <a:ext cx="10567670" cy="5204460"/>
            <a:chOff x="812291" y="1239011"/>
            <a:chExt cx="10567670" cy="5204460"/>
          </a:xfrm>
        </p:grpSpPr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12291" y="1239011"/>
              <a:ext cx="10567416" cy="5204460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8753856" y="2793491"/>
              <a:ext cx="2476500" cy="478790"/>
            </a:xfrm>
            <a:custGeom>
              <a:avLst/>
              <a:gdLst/>
              <a:ahLst/>
              <a:cxnLst/>
              <a:rect l="l" t="t" r="r" b="b"/>
              <a:pathLst>
                <a:path w="2476500" h="478789">
                  <a:moveTo>
                    <a:pt x="2396744" y="0"/>
                  </a:moveTo>
                  <a:lnTo>
                    <a:pt x="79755" y="0"/>
                  </a:lnTo>
                  <a:lnTo>
                    <a:pt x="48702" y="6264"/>
                  </a:lnTo>
                  <a:lnTo>
                    <a:pt x="23352" y="23352"/>
                  </a:lnTo>
                  <a:lnTo>
                    <a:pt x="6264" y="48702"/>
                  </a:lnTo>
                  <a:lnTo>
                    <a:pt x="0" y="79756"/>
                  </a:lnTo>
                  <a:lnTo>
                    <a:pt x="0" y="398780"/>
                  </a:lnTo>
                  <a:lnTo>
                    <a:pt x="6264" y="429833"/>
                  </a:lnTo>
                  <a:lnTo>
                    <a:pt x="23352" y="455183"/>
                  </a:lnTo>
                  <a:lnTo>
                    <a:pt x="48702" y="472271"/>
                  </a:lnTo>
                  <a:lnTo>
                    <a:pt x="79755" y="478536"/>
                  </a:lnTo>
                  <a:lnTo>
                    <a:pt x="2396744" y="478536"/>
                  </a:lnTo>
                  <a:lnTo>
                    <a:pt x="2427797" y="472271"/>
                  </a:lnTo>
                  <a:lnTo>
                    <a:pt x="2453147" y="455183"/>
                  </a:lnTo>
                  <a:lnTo>
                    <a:pt x="2470235" y="429833"/>
                  </a:lnTo>
                  <a:lnTo>
                    <a:pt x="2476500" y="398780"/>
                  </a:lnTo>
                  <a:lnTo>
                    <a:pt x="2476500" y="79756"/>
                  </a:lnTo>
                  <a:lnTo>
                    <a:pt x="2470235" y="48702"/>
                  </a:lnTo>
                  <a:lnTo>
                    <a:pt x="2453147" y="23352"/>
                  </a:lnTo>
                  <a:lnTo>
                    <a:pt x="2427797" y="6264"/>
                  </a:lnTo>
                  <a:lnTo>
                    <a:pt x="2396744" y="0"/>
                  </a:lnTo>
                  <a:close/>
                </a:path>
              </a:pathLst>
            </a:custGeom>
            <a:solidFill>
              <a:srgbClr val="EE5250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753856" y="2788919"/>
              <a:ext cx="2476500" cy="478790"/>
            </a:xfrm>
            <a:custGeom>
              <a:avLst/>
              <a:gdLst/>
              <a:ahLst/>
              <a:cxnLst/>
              <a:rect l="l" t="t" r="r" b="b"/>
              <a:pathLst>
                <a:path w="2476500" h="478789">
                  <a:moveTo>
                    <a:pt x="0" y="79755"/>
                  </a:moveTo>
                  <a:lnTo>
                    <a:pt x="6264" y="48702"/>
                  </a:lnTo>
                  <a:lnTo>
                    <a:pt x="23352" y="23352"/>
                  </a:lnTo>
                  <a:lnTo>
                    <a:pt x="48702" y="6264"/>
                  </a:lnTo>
                  <a:lnTo>
                    <a:pt x="79755" y="0"/>
                  </a:lnTo>
                  <a:lnTo>
                    <a:pt x="2396744" y="0"/>
                  </a:lnTo>
                  <a:lnTo>
                    <a:pt x="2427797" y="6264"/>
                  </a:lnTo>
                  <a:lnTo>
                    <a:pt x="2453147" y="23352"/>
                  </a:lnTo>
                  <a:lnTo>
                    <a:pt x="2470235" y="48702"/>
                  </a:lnTo>
                  <a:lnTo>
                    <a:pt x="2476500" y="79755"/>
                  </a:lnTo>
                  <a:lnTo>
                    <a:pt x="2476500" y="398779"/>
                  </a:lnTo>
                  <a:lnTo>
                    <a:pt x="2470235" y="429833"/>
                  </a:lnTo>
                  <a:lnTo>
                    <a:pt x="2453147" y="455183"/>
                  </a:lnTo>
                  <a:lnTo>
                    <a:pt x="2427797" y="472271"/>
                  </a:lnTo>
                  <a:lnTo>
                    <a:pt x="2396744" y="478535"/>
                  </a:lnTo>
                  <a:lnTo>
                    <a:pt x="79755" y="478535"/>
                  </a:lnTo>
                  <a:lnTo>
                    <a:pt x="48702" y="472271"/>
                  </a:lnTo>
                  <a:lnTo>
                    <a:pt x="23352" y="455183"/>
                  </a:lnTo>
                  <a:lnTo>
                    <a:pt x="6264" y="429833"/>
                  </a:lnTo>
                  <a:lnTo>
                    <a:pt x="0" y="398779"/>
                  </a:lnTo>
                  <a:lnTo>
                    <a:pt x="0" y="79755"/>
                  </a:lnTo>
                  <a:close/>
                </a:path>
              </a:pathLst>
            </a:custGeom>
            <a:ln w="9525">
              <a:solidFill>
                <a:srgbClr val="D22E2E"/>
              </a:solidFill>
              <a:prstDash val="sysDash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810250" y="2193798"/>
            <a:ext cx="58293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10" dirty="0">
                <a:solidFill>
                  <a:srgbClr val="FFFFFF"/>
                </a:solidFill>
                <a:latin typeface="Calibri Light"/>
                <a:cs typeface="Calibri Light"/>
              </a:rPr>
              <a:t>Red</a:t>
            </a:r>
            <a:r>
              <a:rPr sz="1400" spc="-6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1400" spc="-25" dirty="0">
                <a:solidFill>
                  <a:srgbClr val="FFFFFF"/>
                </a:solidFill>
                <a:latin typeface="Calibri Light"/>
                <a:cs typeface="Calibri Light"/>
              </a:rPr>
              <a:t>Hat</a:t>
            </a:r>
            <a:endParaRPr sz="1400">
              <a:latin typeface="Calibri Light"/>
              <a:cs typeface="Calibri Ligh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192651" y="2304034"/>
            <a:ext cx="3804920" cy="12325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7870"/>
              </a:lnSpc>
              <a:spcBef>
                <a:spcPts val="100"/>
              </a:spcBef>
            </a:pPr>
            <a:r>
              <a:rPr sz="6600" spc="-20" dirty="0">
                <a:solidFill>
                  <a:srgbClr val="FFFFFF"/>
                </a:solidFill>
              </a:rPr>
              <a:t>OPENSHIFT</a:t>
            </a:r>
            <a:endParaRPr sz="6600"/>
          </a:p>
          <a:p>
            <a:pPr marL="11430" algn="ctr">
              <a:lnSpc>
                <a:spcPts val="1630"/>
              </a:lnSpc>
            </a:pPr>
            <a:r>
              <a:rPr sz="1400" spc="-10" dirty="0">
                <a:solidFill>
                  <a:srgbClr val="FFFFFF"/>
                </a:solidFill>
              </a:rPr>
              <a:t>Introduction</a:t>
            </a:r>
            <a:endParaRPr sz="14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610933" y="0"/>
            <a:ext cx="32384" cy="1207135"/>
            <a:chOff x="610933" y="0"/>
            <a:chExt cx="32384" cy="1207135"/>
          </a:xfrm>
        </p:grpSpPr>
        <p:sp>
          <p:nvSpPr>
            <p:cNvPr id="4" name="object 4"/>
            <p:cNvSpPr/>
            <p:nvPr/>
          </p:nvSpPr>
          <p:spPr>
            <a:xfrm>
              <a:off x="628649" y="553973"/>
              <a:ext cx="1905" cy="640080"/>
            </a:xfrm>
            <a:custGeom>
              <a:avLst/>
              <a:gdLst/>
              <a:ahLst/>
              <a:cxnLst/>
              <a:rect l="l" t="t" r="r" b="b"/>
              <a:pathLst>
                <a:path w="1904" h="640080">
                  <a:moveTo>
                    <a:pt x="1523" y="640079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EE52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15695" y="0"/>
              <a:ext cx="0" cy="1195070"/>
            </a:xfrm>
            <a:custGeom>
              <a:avLst/>
              <a:gdLst/>
              <a:ahLst/>
              <a:cxnLst/>
              <a:rect l="l" t="t" r="r" b="b"/>
              <a:pathLst>
                <a:path h="1195070">
                  <a:moveTo>
                    <a:pt x="0" y="1194815"/>
                  </a:moveTo>
                  <a:lnTo>
                    <a:pt x="0" y="0"/>
                  </a:lnTo>
                </a:path>
              </a:pathLst>
            </a:custGeom>
            <a:ln w="9525">
              <a:solidFill>
                <a:srgbClr val="EE52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/>
          <p:nvPr/>
        </p:nvSpPr>
        <p:spPr>
          <a:xfrm>
            <a:off x="1264158" y="6805421"/>
            <a:ext cx="2103120" cy="45720"/>
          </a:xfrm>
          <a:custGeom>
            <a:avLst/>
            <a:gdLst/>
            <a:ahLst/>
            <a:cxnLst/>
            <a:rect l="l" t="t" r="r" b="b"/>
            <a:pathLst>
              <a:path w="2103120" h="45720">
                <a:moveTo>
                  <a:pt x="0" y="45719"/>
                </a:moveTo>
                <a:lnTo>
                  <a:pt x="2103119" y="45719"/>
                </a:lnTo>
                <a:lnTo>
                  <a:pt x="2103119" y="0"/>
                </a:lnTo>
                <a:lnTo>
                  <a:pt x="0" y="0"/>
                </a:lnTo>
                <a:lnTo>
                  <a:pt x="0" y="45719"/>
                </a:lnTo>
                <a:close/>
              </a:path>
            </a:pathLst>
          </a:custGeom>
          <a:ln w="38100">
            <a:solidFill>
              <a:srgbClr val="EE52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12291" y="592836"/>
            <a:ext cx="593090" cy="593090"/>
          </a:xfrm>
          <a:custGeom>
            <a:avLst/>
            <a:gdLst/>
            <a:ahLst/>
            <a:cxnLst/>
            <a:rect l="l" t="t" r="r" b="b"/>
            <a:pathLst>
              <a:path w="593090" h="593090">
                <a:moveTo>
                  <a:pt x="538988" y="0"/>
                </a:moveTo>
                <a:lnTo>
                  <a:pt x="53898" y="0"/>
                </a:lnTo>
                <a:lnTo>
                  <a:pt x="32918" y="4234"/>
                </a:lnTo>
                <a:lnTo>
                  <a:pt x="15786" y="15779"/>
                </a:lnTo>
                <a:lnTo>
                  <a:pt x="4235" y="32896"/>
                </a:lnTo>
                <a:lnTo>
                  <a:pt x="0" y="53848"/>
                </a:lnTo>
                <a:lnTo>
                  <a:pt x="0" y="538988"/>
                </a:lnTo>
                <a:lnTo>
                  <a:pt x="4235" y="559939"/>
                </a:lnTo>
                <a:lnTo>
                  <a:pt x="15786" y="577056"/>
                </a:lnTo>
                <a:lnTo>
                  <a:pt x="32918" y="588601"/>
                </a:lnTo>
                <a:lnTo>
                  <a:pt x="53898" y="592836"/>
                </a:lnTo>
                <a:lnTo>
                  <a:pt x="538988" y="592836"/>
                </a:lnTo>
                <a:lnTo>
                  <a:pt x="559939" y="588601"/>
                </a:lnTo>
                <a:lnTo>
                  <a:pt x="577056" y="577056"/>
                </a:lnTo>
                <a:lnTo>
                  <a:pt x="584572" y="565912"/>
                </a:lnTo>
                <a:lnTo>
                  <a:pt x="53898" y="565912"/>
                </a:lnTo>
                <a:lnTo>
                  <a:pt x="43413" y="563794"/>
                </a:lnTo>
                <a:lnTo>
                  <a:pt x="34847" y="558022"/>
                </a:lnTo>
                <a:lnTo>
                  <a:pt x="29068" y="549463"/>
                </a:lnTo>
                <a:lnTo>
                  <a:pt x="26949" y="538988"/>
                </a:lnTo>
                <a:lnTo>
                  <a:pt x="26949" y="134747"/>
                </a:lnTo>
                <a:lnTo>
                  <a:pt x="592836" y="134747"/>
                </a:lnTo>
                <a:lnTo>
                  <a:pt x="592836" y="107823"/>
                </a:lnTo>
                <a:lnTo>
                  <a:pt x="26949" y="107823"/>
                </a:lnTo>
                <a:lnTo>
                  <a:pt x="26949" y="53848"/>
                </a:lnTo>
                <a:lnTo>
                  <a:pt x="29068" y="43372"/>
                </a:lnTo>
                <a:lnTo>
                  <a:pt x="34847" y="34813"/>
                </a:lnTo>
                <a:lnTo>
                  <a:pt x="43413" y="29041"/>
                </a:lnTo>
                <a:lnTo>
                  <a:pt x="53898" y="26924"/>
                </a:lnTo>
                <a:lnTo>
                  <a:pt x="584572" y="26924"/>
                </a:lnTo>
                <a:lnTo>
                  <a:pt x="577056" y="15779"/>
                </a:lnTo>
                <a:lnTo>
                  <a:pt x="559939" y="4234"/>
                </a:lnTo>
                <a:lnTo>
                  <a:pt x="538988" y="0"/>
                </a:lnTo>
                <a:close/>
              </a:path>
              <a:path w="593090" h="593090">
                <a:moveTo>
                  <a:pt x="592836" y="134747"/>
                </a:moveTo>
                <a:lnTo>
                  <a:pt x="565911" y="134747"/>
                </a:lnTo>
                <a:lnTo>
                  <a:pt x="565911" y="538988"/>
                </a:lnTo>
                <a:lnTo>
                  <a:pt x="563794" y="549463"/>
                </a:lnTo>
                <a:lnTo>
                  <a:pt x="558022" y="558022"/>
                </a:lnTo>
                <a:lnTo>
                  <a:pt x="549463" y="563794"/>
                </a:lnTo>
                <a:lnTo>
                  <a:pt x="538988" y="565912"/>
                </a:lnTo>
                <a:lnTo>
                  <a:pt x="584572" y="565912"/>
                </a:lnTo>
                <a:lnTo>
                  <a:pt x="588601" y="559939"/>
                </a:lnTo>
                <a:lnTo>
                  <a:pt x="592836" y="538988"/>
                </a:lnTo>
                <a:lnTo>
                  <a:pt x="592836" y="134747"/>
                </a:lnTo>
                <a:close/>
              </a:path>
              <a:path w="593090" h="593090">
                <a:moveTo>
                  <a:pt x="257530" y="450723"/>
                </a:moveTo>
                <a:lnTo>
                  <a:pt x="230085" y="467487"/>
                </a:lnTo>
                <a:lnTo>
                  <a:pt x="245320" y="474940"/>
                </a:lnTo>
                <a:lnTo>
                  <a:pt x="261542" y="480441"/>
                </a:lnTo>
                <a:lnTo>
                  <a:pt x="278618" y="483846"/>
                </a:lnTo>
                <a:lnTo>
                  <a:pt x="296417" y="485013"/>
                </a:lnTo>
                <a:lnTo>
                  <a:pt x="339003" y="478143"/>
                </a:lnTo>
                <a:lnTo>
                  <a:pt x="375989" y="459015"/>
                </a:lnTo>
                <a:lnTo>
                  <a:pt x="376915" y="458088"/>
                </a:lnTo>
                <a:lnTo>
                  <a:pt x="296417" y="458088"/>
                </a:lnTo>
                <a:lnTo>
                  <a:pt x="286248" y="457598"/>
                </a:lnTo>
                <a:lnTo>
                  <a:pt x="276355" y="456168"/>
                </a:lnTo>
                <a:lnTo>
                  <a:pt x="266771" y="453856"/>
                </a:lnTo>
                <a:lnTo>
                  <a:pt x="257530" y="450723"/>
                </a:lnTo>
                <a:close/>
              </a:path>
              <a:path w="593090" h="593090">
                <a:moveTo>
                  <a:pt x="424205" y="222503"/>
                </a:moveTo>
                <a:lnTo>
                  <a:pt x="267842" y="321690"/>
                </a:lnTo>
                <a:lnTo>
                  <a:pt x="168630" y="478154"/>
                </a:lnTo>
                <a:lnTo>
                  <a:pt x="325018" y="378840"/>
                </a:lnTo>
                <a:lnTo>
                  <a:pt x="333720" y="365125"/>
                </a:lnTo>
                <a:lnTo>
                  <a:pt x="292163" y="365125"/>
                </a:lnTo>
                <a:lnTo>
                  <a:pt x="286892" y="359790"/>
                </a:lnTo>
                <a:lnTo>
                  <a:pt x="281622" y="354584"/>
                </a:lnTo>
                <a:lnTo>
                  <a:pt x="281622" y="346075"/>
                </a:lnTo>
                <a:lnTo>
                  <a:pt x="286892" y="340740"/>
                </a:lnTo>
                <a:lnTo>
                  <a:pt x="292163" y="335534"/>
                </a:lnTo>
                <a:lnTo>
                  <a:pt x="352494" y="335534"/>
                </a:lnTo>
                <a:lnTo>
                  <a:pt x="424205" y="222503"/>
                </a:lnTo>
                <a:close/>
              </a:path>
              <a:path w="593090" h="593090">
                <a:moveTo>
                  <a:pt x="413613" y="283972"/>
                </a:moveTo>
                <a:lnTo>
                  <a:pt x="396874" y="311403"/>
                </a:lnTo>
                <a:lnTo>
                  <a:pt x="399986" y="320637"/>
                </a:lnTo>
                <a:lnTo>
                  <a:pt x="402286" y="330215"/>
                </a:lnTo>
                <a:lnTo>
                  <a:pt x="403713" y="340104"/>
                </a:lnTo>
                <a:lnTo>
                  <a:pt x="404202" y="350265"/>
                </a:lnTo>
                <a:lnTo>
                  <a:pt x="395732" y="392241"/>
                </a:lnTo>
                <a:lnTo>
                  <a:pt x="372632" y="426513"/>
                </a:lnTo>
                <a:lnTo>
                  <a:pt x="338371" y="449617"/>
                </a:lnTo>
                <a:lnTo>
                  <a:pt x="296417" y="458088"/>
                </a:lnTo>
                <a:lnTo>
                  <a:pt x="376915" y="458088"/>
                </a:lnTo>
                <a:lnTo>
                  <a:pt x="405155" y="429847"/>
                </a:lnTo>
                <a:lnTo>
                  <a:pt x="424283" y="392857"/>
                </a:lnTo>
                <a:lnTo>
                  <a:pt x="431152" y="350265"/>
                </a:lnTo>
                <a:lnTo>
                  <a:pt x="429974" y="332478"/>
                </a:lnTo>
                <a:lnTo>
                  <a:pt x="426550" y="315404"/>
                </a:lnTo>
                <a:lnTo>
                  <a:pt x="421042" y="299188"/>
                </a:lnTo>
                <a:lnTo>
                  <a:pt x="413613" y="283972"/>
                </a:lnTo>
                <a:close/>
              </a:path>
              <a:path w="593090" h="593090">
                <a:moveTo>
                  <a:pt x="296417" y="215646"/>
                </a:moveTo>
                <a:lnTo>
                  <a:pt x="253832" y="222514"/>
                </a:lnTo>
                <a:lnTo>
                  <a:pt x="216846" y="241635"/>
                </a:lnTo>
                <a:lnTo>
                  <a:pt x="187680" y="270784"/>
                </a:lnTo>
                <a:lnTo>
                  <a:pt x="168552" y="307736"/>
                </a:lnTo>
                <a:lnTo>
                  <a:pt x="161683" y="350265"/>
                </a:lnTo>
                <a:lnTo>
                  <a:pt x="162861" y="368055"/>
                </a:lnTo>
                <a:lnTo>
                  <a:pt x="166285" y="385143"/>
                </a:lnTo>
                <a:lnTo>
                  <a:pt x="171793" y="401397"/>
                </a:lnTo>
                <a:lnTo>
                  <a:pt x="179222" y="416687"/>
                </a:lnTo>
                <a:lnTo>
                  <a:pt x="195961" y="389254"/>
                </a:lnTo>
                <a:lnTo>
                  <a:pt x="192849" y="380001"/>
                </a:lnTo>
                <a:lnTo>
                  <a:pt x="190549" y="370379"/>
                </a:lnTo>
                <a:lnTo>
                  <a:pt x="189122" y="360447"/>
                </a:lnTo>
                <a:lnTo>
                  <a:pt x="188633" y="350265"/>
                </a:lnTo>
                <a:lnTo>
                  <a:pt x="197103" y="308363"/>
                </a:lnTo>
                <a:lnTo>
                  <a:pt x="220203" y="274129"/>
                </a:lnTo>
                <a:lnTo>
                  <a:pt x="254464" y="251039"/>
                </a:lnTo>
                <a:lnTo>
                  <a:pt x="296417" y="242569"/>
                </a:lnTo>
                <a:lnTo>
                  <a:pt x="347246" y="242569"/>
                </a:lnTo>
                <a:lnTo>
                  <a:pt x="362750" y="233172"/>
                </a:lnTo>
                <a:lnTo>
                  <a:pt x="347515" y="225718"/>
                </a:lnTo>
                <a:lnTo>
                  <a:pt x="331293" y="220217"/>
                </a:lnTo>
                <a:lnTo>
                  <a:pt x="314217" y="216812"/>
                </a:lnTo>
                <a:lnTo>
                  <a:pt x="296417" y="215646"/>
                </a:lnTo>
                <a:close/>
              </a:path>
              <a:path w="593090" h="593090">
                <a:moveTo>
                  <a:pt x="352494" y="335534"/>
                </a:moveTo>
                <a:lnTo>
                  <a:pt x="300672" y="335534"/>
                </a:lnTo>
                <a:lnTo>
                  <a:pt x="305942" y="340740"/>
                </a:lnTo>
                <a:lnTo>
                  <a:pt x="311213" y="346075"/>
                </a:lnTo>
                <a:lnTo>
                  <a:pt x="311213" y="354584"/>
                </a:lnTo>
                <a:lnTo>
                  <a:pt x="305942" y="359790"/>
                </a:lnTo>
                <a:lnTo>
                  <a:pt x="300672" y="365125"/>
                </a:lnTo>
                <a:lnTo>
                  <a:pt x="333720" y="365125"/>
                </a:lnTo>
                <a:lnTo>
                  <a:pt x="352494" y="335534"/>
                </a:lnTo>
                <a:close/>
              </a:path>
              <a:path w="593090" h="593090">
                <a:moveTo>
                  <a:pt x="347246" y="242569"/>
                </a:moveTo>
                <a:lnTo>
                  <a:pt x="296417" y="242569"/>
                </a:lnTo>
                <a:lnTo>
                  <a:pt x="306587" y="243058"/>
                </a:lnTo>
                <a:lnTo>
                  <a:pt x="316480" y="244474"/>
                </a:lnTo>
                <a:lnTo>
                  <a:pt x="326064" y="246749"/>
                </a:lnTo>
                <a:lnTo>
                  <a:pt x="335305" y="249809"/>
                </a:lnTo>
                <a:lnTo>
                  <a:pt x="347246" y="242569"/>
                </a:lnTo>
                <a:close/>
              </a:path>
              <a:path w="593090" h="593090">
                <a:moveTo>
                  <a:pt x="584572" y="26924"/>
                </a:moveTo>
                <a:lnTo>
                  <a:pt x="538988" y="26924"/>
                </a:lnTo>
                <a:lnTo>
                  <a:pt x="549463" y="29041"/>
                </a:lnTo>
                <a:lnTo>
                  <a:pt x="558022" y="34813"/>
                </a:lnTo>
                <a:lnTo>
                  <a:pt x="563794" y="43372"/>
                </a:lnTo>
                <a:lnTo>
                  <a:pt x="565911" y="53848"/>
                </a:lnTo>
                <a:lnTo>
                  <a:pt x="565911" y="107823"/>
                </a:lnTo>
                <a:lnTo>
                  <a:pt x="592836" y="107823"/>
                </a:lnTo>
                <a:lnTo>
                  <a:pt x="592836" y="53848"/>
                </a:lnTo>
                <a:lnTo>
                  <a:pt x="588601" y="32896"/>
                </a:lnTo>
                <a:lnTo>
                  <a:pt x="584572" y="26924"/>
                </a:lnTo>
                <a:close/>
              </a:path>
              <a:path w="593090" h="593090">
                <a:moveTo>
                  <a:pt x="74790" y="53848"/>
                </a:moveTo>
                <a:lnTo>
                  <a:pt x="59944" y="53848"/>
                </a:lnTo>
                <a:lnTo>
                  <a:pt x="53898" y="59943"/>
                </a:lnTo>
                <a:lnTo>
                  <a:pt x="53898" y="74802"/>
                </a:lnTo>
                <a:lnTo>
                  <a:pt x="59944" y="80772"/>
                </a:lnTo>
                <a:lnTo>
                  <a:pt x="74790" y="80772"/>
                </a:lnTo>
                <a:lnTo>
                  <a:pt x="80822" y="74802"/>
                </a:lnTo>
                <a:lnTo>
                  <a:pt x="80822" y="59943"/>
                </a:lnTo>
                <a:lnTo>
                  <a:pt x="74790" y="53848"/>
                </a:lnTo>
                <a:close/>
              </a:path>
              <a:path w="593090" h="593090">
                <a:moveTo>
                  <a:pt x="128689" y="53848"/>
                </a:moveTo>
                <a:lnTo>
                  <a:pt x="113817" y="53848"/>
                </a:lnTo>
                <a:lnTo>
                  <a:pt x="107784" y="59943"/>
                </a:lnTo>
                <a:lnTo>
                  <a:pt x="107784" y="74802"/>
                </a:lnTo>
                <a:lnTo>
                  <a:pt x="113817" y="80772"/>
                </a:lnTo>
                <a:lnTo>
                  <a:pt x="128689" y="80772"/>
                </a:lnTo>
                <a:lnTo>
                  <a:pt x="134734" y="74802"/>
                </a:lnTo>
                <a:lnTo>
                  <a:pt x="134734" y="59943"/>
                </a:lnTo>
                <a:lnTo>
                  <a:pt x="128689" y="53848"/>
                </a:lnTo>
                <a:close/>
              </a:path>
              <a:path w="593090" h="593090">
                <a:moveTo>
                  <a:pt x="182600" y="53848"/>
                </a:moveTo>
                <a:lnTo>
                  <a:pt x="167728" y="53848"/>
                </a:lnTo>
                <a:lnTo>
                  <a:pt x="161683" y="59943"/>
                </a:lnTo>
                <a:lnTo>
                  <a:pt x="161683" y="74802"/>
                </a:lnTo>
                <a:lnTo>
                  <a:pt x="167728" y="80772"/>
                </a:lnTo>
                <a:lnTo>
                  <a:pt x="182600" y="80772"/>
                </a:lnTo>
                <a:lnTo>
                  <a:pt x="188633" y="74802"/>
                </a:lnTo>
                <a:lnTo>
                  <a:pt x="188633" y="59943"/>
                </a:lnTo>
                <a:lnTo>
                  <a:pt x="182600" y="53848"/>
                </a:lnTo>
                <a:close/>
              </a:path>
              <a:path w="593090" h="593090">
                <a:moveTo>
                  <a:pt x="532892" y="53848"/>
                </a:moveTo>
                <a:lnTo>
                  <a:pt x="221627" y="53848"/>
                </a:lnTo>
                <a:lnTo>
                  <a:pt x="215595" y="59943"/>
                </a:lnTo>
                <a:lnTo>
                  <a:pt x="215595" y="74802"/>
                </a:lnTo>
                <a:lnTo>
                  <a:pt x="221627" y="80772"/>
                </a:lnTo>
                <a:lnTo>
                  <a:pt x="532892" y="80772"/>
                </a:lnTo>
                <a:lnTo>
                  <a:pt x="538988" y="74802"/>
                </a:lnTo>
                <a:lnTo>
                  <a:pt x="538988" y="59943"/>
                </a:lnTo>
                <a:lnTo>
                  <a:pt x="532892" y="53848"/>
                </a:lnTo>
                <a:close/>
              </a:path>
            </a:pathLst>
          </a:custGeom>
          <a:solidFill>
            <a:srgbClr val="EE52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582292" y="596900"/>
            <a:ext cx="52470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658745" algn="l"/>
              </a:tabLst>
            </a:pPr>
            <a:r>
              <a:rPr sz="3600" dirty="0">
                <a:latin typeface="Calibri"/>
                <a:cs typeface="Calibri"/>
              </a:rPr>
              <a:t>Web</a:t>
            </a:r>
            <a:r>
              <a:rPr sz="3600" spc="-145" dirty="0">
                <a:latin typeface="Calibri"/>
                <a:cs typeface="Calibri"/>
              </a:rPr>
              <a:t> </a:t>
            </a:r>
            <a:r>
              <a:rPr sz="3600" spc="-10" dirty="0">
                <a:latin typeface="Calibri"/>
                <a:cs typeface="Calibri"/>
              </a:rPr>
              <a:t>Console</a:t>
            </a:r>
            <a:r>
              <a:rPr sz="3600" dirty="0">
                <a:latin typeface="Calibri"/>
                <a:cs typeface="Calibri"/>
              </a:rPr>
              <a:t>	-</a:t>
            </a:r>
            <a:r>
              <a:rPr sz="3600" spc="-4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Project</a:t>
            </a:r>
            <a:r>
              <a:rPr sz="3600" spc="-35" dirty="0">
                <a:latin typeface="Calibri"/>
                <a:cs typeface="Calibri"/>
              </a:rPr>
              <a:t> </a:t>
            </a:r>
            <a:r>
              <a:rPr sz="3600" spc="-20" dirty="0">
                <a:latin typeface="Calibri"/>
                <a:cs typeface="Calibri"/>
              </a:rPr>
              <a:t>View</a:t>
            </a:r>
            <a:endParaRPr sz="3600">
              <a:latin typeface="Calibri"/>
              <a:cs typeface="Calibri"/>
            </a:endParaRPr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12291" y="1338072"/>
            <a:ext cx="10567416" cy="5175504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09676"/>
            <a:ext cx="430974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Management</a:t>
            </a:r>
            <a:r>
              <a:rPr spc="-100" dirty="0"/>
              <a:t> </a:t>
            </a:r>
            <a:r>
              <a:rPr spc="-65" dirty="0"/>
              <a:t>Tools</a:t>
            </a:r>
          </a:p>
        </p:txBody>
      </p:sp>
      <p:sp>
        <p:nvSpPr>
          <p:cNvPr id="3" name="object 3"/>
          <p:cNvSpPr/>
          <p:nvPr/>
        </p:nvSpPr>
        <p:spPr>
          <a:xfrm>
            <a:off x="2043683" y="2683764"/>
            <a:ext cx="1332230" cy="1332230"/>
          </a:xfrm>
          <a:custGeom>
            <a:avLst/>
            <a:gdLst/>
            <a:ahLst/>
            <a:cxnLst/>
            <a:rect l="l" t="t" r="r" b="b"/>
            <a:pathLst>
              <a:path w="1332229" h="1332229">
                <a:moveTo>
                  <a:pt x="1210818" y="0"/>
                </a:moveTo>
                <a:lnTo>
                  <a:pt x="121158" y="0"/>
                </a:lnTo>
                <a:lnTo>
                  <a:pt x="73991" y="9519"/>
                </a:lnTo>
                <a:lnTo>
                  <a:pt x="35480" y="35480"/>
                </a:lnTo>
                <a:lnTo>
                  <a:pt x="9519" y="73991"/>
                </a:lnTo>
                <a:lnTo>
                  <a:pt x="0" y="121158"/>
                </a:lnTo>
                <a:lnTo>
                  <a:pt x="0" y="1210818"/>
                </a:lnTo>
                <a:lnTo>
                  <a:pt x="9519" y="1257984"/>
                </a:lnTo>
                <a:lnTo>
                  <a:pt x="35480" y="1296495"/>
                </a:lnTo>
                <a:lnTo>
                  <a:pt x="73991" y="1322456"/>
                </a:lnTo>
                <a:lnTo>
                  <a:pt x="121158" y="1331976"/>
                </a:lnTo>
                <a:lnTo>
                  <a:pt x="1210818" y="1331976"/>
                </a:lnTo>
                <a:lnTo>
                  <a:pt x="1257984" y="1322456"/>
                </a:lnTo>
                <a:lnTo>
                  <a:pt x="1296495" y="1296495"/>
                </a:lnTo>
                <a:lnTo>
                  <a:pt x="1313415" y="1271397"/>
                </a:lnTo>
                <a:lnTo>
                  <a:pt x="121158" y="1271397"/>
                </a:lnTo>
                <a:lnTo>
                  <a:pt x="97547" y="1266646"/>
                </a:lnTo>
                <a:lnTo>
                  <a:pt x="78295" y="1253680"/>
                </a:lnTo>
                <a:lnTo>
                  <a:pt x="65329" y="1234428"/>
                </a:lnTo>
                <a:lnTo>
                  <a:pt x="60579" y="1210818"/>
                </a:lnTo>
                <a:lnTo>
                  <a:pt x="60579" y="302768"/>
                </a:lnTo>
                <a:lnTo>
                  <a:pt x="1331976" y="302768"/>
                </a:lnTo>
                <a:lnTo>
                  <a:pt x="1331976" y="242188"/>
                </a:lnTo>
                <a:lnTo>
                  <a:pt x="60579" y="242188"/>
                </a:lnTo>
                <a:lnTo>
                  <a:pt x="60579" y="121158"/>
                </a:lnTo>
                <a:lnTo>
                  <a:pt x="65329" y="97547"/>
                </a:lnTo>
                <a:lnTo>
                  <a:pt x="78295" y="78295"/>
                </a:lnTo>
                <a:lnTo>
                  <a:pt x="97547" y="65329"/>
                </a:lnTo>
                <a:lnTo>
                  <a:pt x="121158" y="60578"/>
                </a:lnTo>
                <a:lnTo>
                  <a:pt x="1313415" y="60578"/>
                </a:lnTo>
                <a:lnTo>
                  <a:pt x="1296495" y="35480"/>
                </a:lnTo>
                <a:lnTo>
                  <a:pt x="1257984" y="9519"/>
                </a:lnTo>
                <a:lnTo>
                  <a:pt x="1210818" y="0"/>
                </a:lnTo>
                <a:close/>
              </a:path>
              <a:path w="1332229" h="1332229">
                <a:moveTo>
                  <a:pt x="1331976" y="302768"/>
                </a:moveTo>
                <a:lnTo>
                  <a:pt x="1271396" y="302768"/>
                </a:lnTo>
                <a:lnTo>
                  <a:pt x="1271396" y="1210818"/>
                </a:lnTo>
                <a:lnTo>
                  <a:pt x="1266646" y="1234428"/>
                </a:lnTo>
                <a:lnTo>
                  <a:pt x="1253680" y="1253680"/>
                </a:lnTo>
                <a:lnTo>
                  <a:pt x="1234428" y="1266646"/>
                </a:lnTo>
                <a:lnTo>
                  <a:pt x="1210818" y="1271397"/>
                </a:lnTo>
                <a:lnTo>
                  <a:pt x="1313415" y="1271397"/>
                </a:lnTo>
                <a:lnTo>
                  <a:pt x="1322456" y="1257984"/>
                </a:lnTo>
                <a:lnTo>
                  <a:pt x="1331976" y="1210818"/>
                </a:lnTo>
                <a:lnTo>
                  <a:pt x="1331976" y="302768"/>
                </a:lnTo>
                <a:close/>
              </a:path>
              <a:path w="1332229" h="1332229">
                <a:moveTo>
                  <a:pt x="578612" y="1012698"/>
                </a:moveTo>
                <a:lnTo>
                  <a:pt x="516890" y="1050417"/>
                </a:lnTo>
                <a:lnTo>
                  <a:pt x="551152" y="1067123"/>
                </a:lnTo>
                <a:lnTo>
                  <a:pt x="587629" y="1079484"/>
                </a:lnTo>
                <a:lnTo>
                  <a:pt x="626010" y="1087153"/>
                </a:lnTo>
                <a:lnTo>
                  <a:pt x="665988" y="1089787"/>
                </a:lnTo>
                <a:lnTo>
                  <a:pt x="715078" y="1085825"/>
                </a:lnTo>
                <a:lnTo>
                  <a:pt x="761654" y="1074357"/>
                </a:lnTo>
                <a:lnTo>
                  <a:pt x="805091" y="1056004"/>
                </a:lnTo>
                <a:lnTo>
                  <a:pt x="844763" y="1031391"/>
                </a:lnTo>
                <a:lnTo>
                  <a:pt x="847309" y="1029208"/>
                </a:lnTo>
                <a:lnTo>
                  <a:pt x="665988" y="1029208"/>
                </a:lnTo>
                <a:lnTo>
                  <a:pt x="643137" y="1028110"/>
                </a:lnTo>
                <a:lnTo>
                  <a:pt x="620918" y="1024905"/>
                </a:lnTo>
                <a:lnTo>
                  <a:pt x="599390" y="1019724"/>
                </a:lnTo>
                <a:lnTo>
                  <a:pt x="578612" y="1012698"/>
                </a:lnTo>
                <a:close/>
              </a:path>
              <a:path w="1332229" h="1332229">
                <a:moveTo>
                  <a:pt x="953135" y="499872"/>
                </a:moveTo>
                <a:lnTo>
                  <a:pt x="601853" y="722884"/>
                </a:lnTo>
                <a:lnTo>
                  <a:pt x="378841" y="1074166"/>
                </a:lnTo>
                <a:lnTo>
                  <a:pt x="730250" y="851281"/>
                </a:lnTo>
                <a:lnTo>
                  <a:pt x="751777" y="817340"/>
                </a:lnTo>
                <a:lnTo>
                  <a:pt x="665988" y="817340"/>
                </a:lnTo>
                <a:lnTo>
                  <a:pt x="654641" y="815125"/>
                </a:lnTo>
                <a:lnTo>
                  <a:pt x="644652" y="808482"/>
                </a:lnTo>
                <a:lnTo>
                  <a:pt x="637936" y="798472"/>
                </a:lnTo>
                <a:lnTo>
                  <a:pt x="635698" y="787082"/>
                </a:lnTo>
                <a:lnTo>
                  <a:pt x="637936" y="775692"/>
                </a:lnTo>
                <a:lnTo>
                  <a:pt x="644652" y="765683"/>
                </a:lnTo>
                <a:lnTo>
                  <a:pt x="654641" y="759039"/>
                </a:lnTo>
                <a:lnTo>
                  <a:pt x="665988" y="756824"/>
                </a:lnTo>
                <a:lnTo>
                  <a:pt x="790159" y="756824"/>
                </a:lnTo>
                <a:lnTo>
                  <a:pt x="953135" y="499872"/>
                </a:lnTo>
                <a:close/>
              </a:path>
              <a:path w="1332229" h="1332229">
                <a:moveTo>
                  <a:pt x="929259" y="638048"/>
                </a:moveTo>
                <a:lnTo>
                  <a:pt x="891667" y="699770"/>
                </a:lnTo>
                <a:lnTo>
                  <a:pt x="898693" y="720476"/>
                </a:lnTo>
                <a:lnTo>
                  <a:pt x="903874" y="741981"/>
                </a:lnTo>
                <a:lnTo>
                  <a:pt x="907079" y="764224"/>
                </a:lnTo>
                <a:lnTo>
                  <a:pt x="908177" y="787146"/>
                </a:lnTo>
                <a:lnTo>
                  <a:pt x="903255" y="835906"/>
                </a:lnTo>
                <a:lnTo>
                  <a:pt x="889140" y="881332"/>
                </a:lnTo>
                <a:lnTo>
                  <a:pt x="866807" y="922448"/>
                </a:lnTo>
                <a:lnTo>
                  <a:pt x="837231" y="958278"/>
                </a:lnTo>
                <a:lnTo>
                  <a:pt x="801386" y="987845"/>
                </a:lnTo>
                <a:lnTo>
                  <a:pt x="760247" y="1010173"/>
                </a:lnTo>
                <a:lnTo>
                  <a:pt x="714789" y="1024286"/>
                </a:lnTo>
                <a:lnTo>
                  <a:pt x="665988" y="1029208"/>
                </a:lnTo>
                <a:lnTo>
                  <a:pt x="847309" y="1029208"/>
                </a:lnTo>
                <a:lnTo>
                  <a:pt x="880046" y="1001141"/>
                </a:lnTo>
                <a:lnTo>
                  <a:pt x="910315" y="965876"/>
                </a:lnTo>
                <a:lnTo>
                  <a:pt x="934946" y="926221"/>
                </a:lnTo>
                <a:lnTo>
                  <a:pt x="953312" y="882799"/>
                </a:lnTo>
                <a:lnTo>
                  <a:pt x="964791" y="836233"/>
                </a:lnTo>
                <a:lnTo>
                  <a:pt x="968751" y="787082"/>
                </a:lnTo>
                <a:lnTo>
                  <a:pt x="966102" y="747115"/>
                </a:lnTo>
                <a:lnTo>
                  <a:pt x="958389" y="708739"/>
                </a:lnTo>
                <a:lnTo>
                  <a:pt x="945985" y="672292"/>
                </a:lnTo>
                <a:lnTo>
                  <a:pt x="929259" y="638048"/>
                </a:lnTo>
                <a:close/>
              </a:path>
              <a:path w="1332229" h="1332229">
                <a:moveTo>
                  <a:pt x="665988" y="484377"/>
                </a:moveTo>
                <a:lnTo>
                  <a:pt x="616897" y="488339"/>
                </a:lnTo>
                <a:lnTo>
                  <a:pt x="570321" y="499809"/>
                </a:lnTo>
                <a:lnTo>
                  <a:pt x="526884" y="518163"/>
                </a:lnTo>
                <a:lnTo>
                  <a:pt x="487212" y="542781"/>
                </a:lnTo>
                <a:lnTo>
                  <a:pt x="451929" y="573039"/>
                </a:lnTo>
                <a:lnTo>
                  <a:pt x="421660" y="608315"/>
                </a:lnTo>
                <a:lnTo>
                  <a:pt x="397029" y="647986"/>
                </a:lnTo>
                <a:lnTo>
                  <a:pt x="378663" y="691430"/>
                </a:lnTo>
                <a:lnTo>
                  <a:pt x="367184" y="738024"/>
                </a:lnTo>
                <a:lnTo>
                  <a:pt x="363220" y="787146"/>
                </a:lnTo>
                <a:lnTo>
                  <a:pt x="365873" y="827067"/>
                </a:lnTo>
                <a:lnTo>
                  <a:pt x="373586" y="865441"/>
                </a:lnTo>
                <a:lnTo>
                  <a:pt x="385990" y="901910"/>
                </a:lnTo>
                <a:lnTo>
                  <a:pt x="402717" y="936117"/>
                </a:lnTo>
                <a:lnTo>
                  <a:pt x="440309" y="874522"/>
                </a:lnTo>
                <a:lnTo>
                  <a:pt x="433282" y="853725"/>
                </a:lnTo>
                <a:lnTo>
                  <a:pt x="428101" y="832167"/>
                </a:lnTo>
                <a:lnTo>
                  <a:pt x="424896" y="809942"/>
                </a:lnTo>
                <a:lnTo>
                  <a:pt x="423805" y="787082"/>
                </a:lnTo>
                <a:lnTo>
                  <a:pt x="428720" y="738302"/>
                </a:lnTo>
                <a:lnTo>
                  <a:pt x="442835" y="692812"/>
                </a:lnTo>
                <a:lnTo>
                  <a:pt x="465168" y="651651"/>
                </a:lnTo>
                <a:lnTo>
                  <a:pt x="494744" y="615791"/>
                </a:lnTo>
                <a:lnTo>
                  <a:pt x="530589" y="586205"/>
                </a:lnTo>
                <a:lnTo>
                  <a:pt x="571728" y="563868"/>
                </a:lnTo>
                <a:lnTo>
                  <a:pt x="617186" y="549751"/>
                </a:lnTo>
                <a:lnTo>
                  <a:pt x="665988" y="544830"/>
                </a:lnTo>
                <a:lnTo>
                  <a:pt x="780471" y="544830"/>
                </a:lnTo>
                <a:lnTo>
                  <a:pt x="815086" y="523748"/>
                </a:lnTo>
                <a:lnTo>
                  <a:pt x="780823" y="507095"/>
                </a:lnTo>
                <a:lnTo>
                  <a:pt x="744347" y="494728"/>
                </a:lnTo>
                <a:lnTo>
                  <a:pt x="705965" y="487029"/>
                </a:lnTo>
                <a:lnTo>
                  <a:pt x="665988" y="484377"/>
                </a:lnTo>
                <a:close/>
              </a:path>
              <a:path w="1332229" h="1332229">
                <a:moveTo>
                  <a:pt x="790159" y="756824"/>
                </a:moveTo>
                <a:lnTo>
                  <a:pt x="665988" y="756824"/>
                </a:lnTo>
                <a:lnTo>
                  <a:pt x="677334" y="759039"/>
                </a:lnTo>
                <a:lnTo>
                  <a:pt x="687324" y="765683"/>
                </a:lnTo>
                <a:lnTo>
                  <a:pt x="694039" y="775692"/>
                </a:lnTo>
                <a:lnTo>
                  <a:pt x="696277" y="787082"/>
                </a:lnTo>
                <a:lnTo>
                  <a:pt x="694039" y="798472"/>
                </a:lnTo>
                <a:lnTo>
                  <a:pt x="687324" y="808482"/>
                </a:lnTo>
                <a:lnTo>
                  <a:pt x="677334" y="815125"/>
                </a:lnTo>
                <a:lnTo>
                  <a:pt x="665988" y="817340"/>
                </a:lnTo>
                <a:lnTo>
                  <a:pt x="751777" y="817340"/>
                </a:lnTo>
                <a:lnTo>
                  <a:pt x="790159" y="756824"/>
                </a:lnTo>
                <a:close/>
              </a:path>
              <a:path w="1332229" h="1332229">
                <a:moveTo>
                  <a:pt x="780471" y="544830"/>
                </a:moveTo>
                <a:lnTo>
                  <a:pt x="665988" y="544830"/>
                </a:lnTo>
                <a:lnTo>
                  <a:pt x="688838" y="545945"/>
                </a:lnTo>
                <a:lnTo>
                  <a:pt x="711057" y="549179"/>
                </a:lnTo>
                <a:lnTo>
                  <a:pt x="732585" y="554366"/>
                </a:lnTo>
                <a:lnTo>
                  <a:pt x="753364" y="561339"/>
                </a:lnTo>
                <a:lnTo>
                  <a:pt x="780471" y="544830"/>
                </a:lnTo>
                <a:close/>
              </a:path>
              <a:path w="1332229" h="1332229">
                <a:moveTo>
                  <a:pt x="1313415" y="60578"/>
                </a:moveTo>
                <a:lnTo>
                  <a:pt x="1210818" y="60578"/>
                </a:lnTo>
                <a:lnTo>
                  <a:pt x="1234428" y="65329"/>
                </a:lnTo>
                <a:lnTo>
                  <a:pt x="1253680" y="78295"/>
                </a:lnTo>
                <a:lnTo>
                  <a:pt x="1266646" y="97547"/>
                </a:lnTo>
                <a:lnTo>
                  <a:pt x="1271396" y="121158"/>
                </a:lnTo>
                <a:lnTo>
                  <a:pt x="1271396" y="242188"/>
                </a:lnTo>
                <a:lnTo>
                  <a:pt x="1331976" y="242188"/>
                </a:lnTo>
                <a:lnTo>
                  <a:pt x="1331976" y="121158"/>
                </a:lnTo>
                <a:lnTo>
                  <a:pt x="1322456" y="73991"/>
                </a:lnTo>
                <a:lnTo>
                  <a:pt x="1313415" y="60578"/>
                </a:lnTo>
                <a:close/>
              </a:path>
              <a:path w="1332229" h="1332229">
                <a:moveTo>
                  <a:pt x="151384" y="121158"/>
                </a:moveTo>
                <a:lnTo>
                  <a:pt x="139588" y="123523"/>
                </a:lnTo>
                <a:lnTo>
                  <a:pt x="129984" y="129984"/>
                </a:lnTo>
                <a:lnTo>
                  <a:pt x="123523" y="139588"/>
                </a:lnTo>
                <a:lnTo>
                  <a:pt x="121158" y="151384"/>
                </a:lnTo>
                <a:lnTo>
                  <a:pt x="123523" y="163179"/>
                </a:lnTo>
                <a:lnTo>
                  <a:pt x="129984" y="172783"/>
                </a:lnTo>
                <a:lnTo>
                  <a:pt x="139588" y="179244"/>
                </a:lnTo>
                <a:lnTo>
                  <a:pt x="151384" y="181610"/>
                </a:lnTo>
                <a:lnTo>
                  <a:pt x="163125" y="179244"/>
                </a:lnTo>
                <a:lnTo>
                  <a:pt x="172735" y="172783"/>
                </a:lnTo>
                <a:lnTo>
                  <a:pt x="179226" y="163179"/>
                </a:lnTo>
                <a:lnTo>
                  <a:pt x="181610" y="151384"/>
                </a:lnTo>
                <a:lnTo>
                  <a:pt x="179226" y="139588"/>
                </a:lnTo>
                <a:lnTo>
                  <a:pt x="172735" y="129984"/>
                </a:lnTo>
                <a:lnTo>
                  <a:pt x="163125" y="123523"/>
                </a:lnTo>
                <a:lnTo>
                  <a:pt x="151384" y="121158"/>
                </a:lnTo>
                <a:close/>
              </a:path>
              <a:path w="1332229" h="1332229">
                <a:moveTo>
                  <a:pt x="272415" y="121158"/>
                </a:moveTo>
                <a:lnTo>
                  <a:pt x="260673" y="123523"/>
                </a:lnTo>
                <a:lnTo>
                  <a:pt x="251063" y="129984"/>
                </a:lnTo>
                <a:lnTo>
                  <a:pt x="244572" y="139588"/>
                </a:lnTo>
                <a:lnTo>
                  <a:pt x="242189" y="151384"/>
                </a:lnTo>
                <a:lnTo>
                  <a:pt x="244572" y="163179"/>
                </a:lnTo>
                <a:lnTo>
                  <a:pt x="251063" y="172783"/>
                </a:lnTo>
                <a:lnTo>
                  <a:pt x="260673" y="179244"/>
                </a:lnTo>
                <a:lnTo>
                  <a:pt x="272415" y="181610"/>
                </a:lnTo>
                <a:lnTo>
                  <a:pt x="284229" y="179244"/>
                </a:lnTo>
                <a:lnTo>
                  <a:pt x="293877" y="172783"/>
                </a:lnTo>
                <a:lnTo>
                  <a:pt x="300382" y="163179"/>
                </a:lnTo>
                <a:lnTo>
                  <a:pt x="302768" y="151384"/>
                </a:lnTo>
                <a:lnTo>
                  <a:pt x="300382" y="139588"/>
                </a:lnTo>
                <a:lnTo>
                  <a:pt x="293877" y="129984"/>
                </a:lnTo>
                <a:lnTo>
                  <a:pt x="284229" y="123523"/>
                </a:lnTo>
                <a:lnTo>
                  <a:pt x="272415" y="121158"/>
                </a:lnTo>
                <a:close/>
              </a:path>
              <a:path w="1332229" h="1332229">
                <a:moveTo>
                  <a:pt x="393573" y="121158"/>
                </a:moveTo>
                <a:lnTo>
                  <a:pt x="381758" y="123523"/>
                </a:lnTo>
                <a:lnTo>
                  <a:pt x="372110" y="129984"/>
                </a:lnTo>
                <a:lnTo>
                  <a:pt x="365605" y="139588"/>
                </a:lnTo>
                <a:lnTo>
                  <a:pt x="363220" y="151384"/>
                </a:lnTo>
                <a:lnTo>
                  <a:pt x="365605" y="163179"/>
                </a:lnTo>
                <a:lnTo>
                  <a:pt x="372110" y="172783"/>
                </a:lnTo>
                <a:lnTo>
                  <a:pt x="381758" y="179244"/>
                </a:lnTo>
                <a:lnTo>
                  <a:pt x="393573" y="181610"/>
                </a:lnTo>
                <a:lnTo>
                  <a:pt x="405314" y="179244"/>
                </a:lnTo>
                <a:lnTo>
                  <a:pt x="414924" y="172783"/>
                </a:lnTo>
                <a:lnTo>
                  <a:pt x="421415" y="163179"/>
                </a:lnTo>
                <a:lnTo>
                  <a:pt x="423799" y="151384"/>
                </a:lnTo>
                <a:lnTo>
                  <a:pt x="421415" y="139588"/>
                </a:lnTo>
                <a:lnTo>
                  <a:pt x="414924" y="129984"/>
                </a:lnTo>
                <a:lnTo>
                  <a:pt x="405314" y="123523"/>
                </a:lnTo>
                <a:lnTo>
                  <a:pt x="393573" y="121158"/>
                </a:lnTo>
                <a:close/>
              </a:path>
              <a:path w="1332229" h="1332229">
                <a:moveTo>
                  <a:pt x="1180592" y="121158"/>
                </a:moveTo>
                <a:lnTo>
                  <a:pt x="514604" y="121158"/>
                </a:lnTo>
                <a:lnTo>
                  <a:pt x="502862" y="123523"/>
                </a:lnTo>
                <a:lnTo>
                  <a:pt x="493252" y="129984"/>
                </a:lnTo>
                <a:lnTo>
                  <a:pt x="486761" y="139588"/>
                </a:lnTo>
                <a:lnTo>
                  <a:pt x="484378" y="151384"/>
                </a:lnTo>
                <a:lnTo>
                  <a:pt x="486761" y="163179"/>
                </a:lnTo>
                <a:lnTo>
                  <a:pt x="493252" y="172783"/>
                </a:lnTo>
                <a:lnTo>
                  <a:pt x="502862" y="179244"/>
                </a:lnTo>
                <a:lnTo>
                  <a:pt x="514604" y="181610"/>
                </a:lnTo>
                <a:lnTo>
                  <a:pt x="1180592" y="181610"/>
                </a:lnTo>
                <a:lnTo>
                  <a:pt x="1192387" y="179244"/>
                </a:lnTo>
                <a:lnTo>
                  <a:pt x="1201991" y="172783"/>
                </a:lnTo>
                <a:lnTo>
                  <a:pt x="1208452" y="163179"/>
                </a:lnTo>
                <a:lnTo>
                  <a:pt x="1210818" y="151384"/>
                </a:lnTo>
                <a:lnTo>
                  <a:pt x="1208452" y="139588"/>
                </a:lnTo>
                <a:lnTo>
                  <a:pt x="1201991" y="129984"/>
                </a:lnTo>
                <a:lnTo>
                  <a:pt x="1192387" y="123523"/>
                </a:lnTo>
                <a:lnTo>
                  <a:pt x="1180592" y="121158"/>
                </a:lnTo>
                <a:close/>
              </a:path>
            </a:pathLst>
          </a:custGeom>
          <a:solidFill>
            <a:srgbClr val="EE52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506211" y="2683764"/>
            <a:ext cx="1332230" cy="1332230"/>
          </a:xfrm>
          <a:custGeom>
            <a:avLst/>
            <a:gdLst/>
            <a:ahLst/>
            <a:cxnLst/>
            <a:rect l="l" t="t" r="r" b="b"/>
            <a:pathLst>
              <a:path w="1332229" h="1332229">
                <a:moveTo>
                  <a:pt x="1210817" y="0"/>
                </a:moveTo>
                <a:lnTo>
                  <a:pt x="121158" y="0"/>
                </a:lnTo>
                <a:lnTo>
                  <a:pt x="73991" y="9519"/>
                </a:lnTo>
                <a:lnTo>
                  <a:pt x="35480" y="35480"/>
                </a:lnTo>
                <a:lnTo>
                  <a:pt x="9519" y="73991"/>
                </a:lnTo>
                <a:lnTo>
                  <a:pt x="0" y="121158"/>
                </a:lnTo>
                <a:lnTo>
                  <a:pt x="0" y="1210818"/>
                </a:lnTo>
                <a:lnTo>
                  <a:pt x="9519" y="1257984"/>
                </a:lnTo>
                <a:lnTo>
                  <a:pt x="35480" y="1296495"/>
                </a:lnTo>
                <a:lnTo>
                  <a:pt x="73991" y="1322456"/>
                </a:lnTo>
                <a:lnTo>
                  <a:pt x="121158" y="1331976"/>
                </a:lnTo>
                <a:lnTo>
                  <a:pt x="1210817" y="1331976"/>
                </a:lnTo>
                <a:lnTo>
                  <a:pt x="1257984" y="1322456"/>
                </a:lnTo>
                <a:lnTo>
                  <a:pt x="1296495" y="1296495"/>
                </a:lnTo>
                <a:lnTo>
                  <a:pt x="1313415" y="1271397"/>
                </a:lnTo>
                <a:lnTo>
                  <a:pt x="121158" y="1271397"/>
                </a:lnTo>
                <a:lnTo>
                  <a:pt x="97547" y="1266646"/>
                </a:lnTo>
                <a:lnTo>
                  <a:pt x="78295" y="1253680"/>
                </a:lnTo>
                <a:lnTo>
                  <a:pt x="65329" y="1234428"/>
                </a:lnTo>
                <a:lnTo>
                  <a:pt x="60578" y="1210818"/>
                </a:lnTo>
                <a:lnTo>
                  <a:pt x="60578" y="121158"/>
                </a:lnTo>
                <a:lnTo>
                  <a:pt x="65329" y="97547"/>
                </a:lnTo>
                <a:lnTo>
                  <a:pt x="78295" y="78295"/>
                </a:lnTo>
                <a:lnTo>
                  <a:pt x="97547" y="65329"/>
                </a:lnTo>
                <a:lnTo>
                  <a:pt x="121158" y="60578"/>
                </a:lnTo>
                <a:lnTo>
                  <a:pt x="1313415" y="60578"/>
                </a:lnTo>
                <a:lnTo>
                  <a:pt x="1296495" y="35480"/>
                </a:lnTo>
                <a:lnTo>
                  <a:pt x="1257984" y="9519"/>
                </a:lnTo>
                <a:lnTo>
                  <a:pt x="1210817" y="0"/>
                </a:lnTo>
                <a:close/>
              </a:path>
              <a:path w="1332229" h="1332229">
                <a:moveTo>
                  <a:pt x="1313415" y="60578"/>
                </a:moveTo>
                <a:lnTo>
                  <a:pt x="1210817" y="60578"/>
                </a:lnTo>
                <a:lnTo>
                  <a:pt x="1234428" y="65329"/>
                </a:lnTo>
                <a:lnTo>
                  <a:pt x="1253680" y="78295"/>
                </a:lnTo>
                <a:lnTo>
                  <a:pt x="1266646" y="97547"/>
                </a:lnTo>
                <a:lnTo>
                  <a:pt x="1271396" y="121158"/>
                </a:lnTo>
                <a:lnTo>
                  <a:pt x="1271396" y="1210818"/>
                </a:lnTo>
                <a:lnTo>
                  <a:pt x="1266646" y="1234428"/>
                </a:lnTo>
                <a:lnTo>
                  <a:pt x="1253680" y="1253680"/>
                </a:lnTo>
                <a:lnTo>
                  <a:pt x="1234428" y="1266646"/>
                </a:lnTo>
                <a:lnTo>
                  <a:pt x="1210817" y="1271397"/>
                </a:lnTo>
                <a:lnTo>
                  <a:pt x="1313415" y="1271397"/>
                </a:lnTo>
                <a:lnTo>
                  <a:pt x="1322456" y="1257984"/>
                </a:lnTo>
                <a:lnTo>
                  <a:pt x="1331976" y="1210818"/>
                </a:lnTo>
                <a:lnTo>
                  <a:pt x="1331976" y="121158"/>
                </a:lnTo>
                <a:lnTo>
                  <a:pt x="1322456" y="73991"/>
                </a:lnTo>
                <a:lnTo>
                  <a:pt x="1313415" y="60578"/>
                </a:lnTo>
                <a:close/>
              </a:path>
              <a:path w="1332229" h="1332229">
                <a:moveTo>
                  <a:pt x="817372" y="968756"/>
                </a:moveTo>
                <a:lnTo>
                  <a:pt x="635762" y="968756"/>
                </a:lnTo>
                <a:lnTo>
                  <a:pt x="623947" y="971121"/>
                </a:lnTo>
                <a:lnTo>
                  <a:pt x="614299" y="977582"/>
                </a:lnTo>
                <a:lnTo>
                  <a:pt x="607794" y="987186"/>
                </a:lnTo>
                <a:lnTo>
                  <a:pt x="605409" y="998982"/>
                </a:lnTo>
                <a:lnTo>
                  <a:pt x="607794" y="1010777"/>
                </a:lnTo>
                <a:lnTo>
                  <a:pt x="614299" y="1020381"/>
                </a:lnTo>
                <a:lnTo>
                  <a:pt x="623947" y="1026842"/>
                </a:lnTo>
                <a:lnTo>
                  <a:pt x="635762" y="1029208"/>
                </a:lnTo>
                <a:lnTo>
                  <a:pt x="817372" y="1029208"/>
                </a:lnTo>
                <a:lnTo>
                  <a:pt x="829113" y="1026842"/>
                </a:lnTo>
                <a:lnTo>
                  <a:pt x="838723" y="1020381"/>
                </a:lnTo>
                <a:lnTo>
                  <a:pt x="845214" y="1010777"/>
                </a:lnTo>
                <a:lnTo>
                  <a:pt x="847598" y="998982"/>
                </a:lnTo>
                <a:lnTo>
                  <a:pt x="845214" y="987186"/>
                </a:lnTo>
                <a:lnTo>
                  <a:pt x="838723" y="977582"/>
                </a:lnTo>
                <a:lnTo>
                  <a:pt x="829113" y="971121"/>
                </a:lnTo>
                <a:lnTo>
                  <a:pt x="817372" y="968756"/>
                </a:lnTo>
                <a:close/>
              </a:path>
              <a:path w="1332229" h="1332229">
                <a:moveTo>
                  <a:pt x="339851" y="544830"/>
                </a:moveTo>
                <a:lnTo>
                  <a:pt x="332993" y="544830"/>
                </a:lnTo>
                <a:lnTo>
                  <a:pt x="321198" y="547215"/>
                </a:lnTo>
                <a:lnTo>
                  <a:pt x="311594" y="553720"/>
                </a:lnTo>
                <a:lnTo>
                  <a:pt x="305133" y="563368"/>
                </a:lnTo>
                <a:lnTo>
                  <a:pt x="302767" y="575183"/>
                </a:lnTo>
                <a:lnTo>
                  <a:pt x="303656" y="582304"/>
                </a:lnTo>
                <a:lnTo>
                  <a:pt x="306165" y="588724"/>
                </a:lnTo>
                <a:lnTo>
                  <a:pt x="310054" y="594310"/>
                </a:lnTo>
                <a:lnTo>
                  <a:pt x="315087" y="598932"/>
                </a:lnTo>
                <a:lnTo>
                  <a:pt x="314833" y="599439"/>
                </a:lnTo>
                <a:lnTo>
                  <a:pt x="524763" y="756793"/>
                </a:lnTo>
                <a:lnTo>
                  <a:pt x="314833" y="914273"/>
                </a:lnTo>
                <a:lnTo>
                  <a:pt x="315087" y="914653"/>
                </a:lnTo>
                <a:lnTo>
                  <a:pt x="310054" y="919275"/>
                </a:lnTo>
                <a:lnTo>
                  <a:pt x="306165" y="924861"/>
                </a:lnTo>
                <a:lnTo>
                  <a:pt x="303656" y="931281"/>
                </a:lnTo>
                <a:lnTo>
                  <a:pt x="302767" y="938403"/>
                </a:lnTo>
                <a:lnTo>
                  <a:pt x="305133" y="950217"/>
                </a:lnTo>
                <a:lnTo>
                  <a:pt x="311594" y="959865"/>
                </a:lnTo>
                <a:lnTo>
                  <a:pt x="321198" y="966370"/>
                </a:lnTo>
                <a:lnTo>
                  <a:pt x="332993" y="968756"/>
                </a:lnTo>
                <a:lnTo>
                  <a:pt x="339851" y="968756"/>
                </a:lnTo>
                <a:lnTo>
                  <a:pt x="345821" y="966088"/>
                </a:lnTo>
                <a:lnTo>
                  <a:pt x="350900" y="962279"/>
                </a:lnTo>
                <a:lnTo>
                  <a:pt x="351663" y="962279"/>
                </a:lnTo>
                <a:lnTo>
                  <a:pt x="593343" y="781050"/>
                </a:lnTo>
                <a:lnTo>
                  <a:pt x="593089" y="780669"/>
                </a:lnTo>
                <a:lnTo>
                  <a:pt x="598068" y="775973"/>
                </a:lnTo>
                <a:lnTo>
                  <a:pt x="601964" y="770350"/>
                </a:lnTo>
                <a:lnTo>
                  <a:pt x="604502" y="763916"/>
                </a:lnTo>
                <a:lnTo>
                  <a:pt x="605409" y="756793"/>
                </a:lnTo>
                <a:lnTo>
                  <a:pt x="604502" y="749671"/>
                </a:lnTo>
                <a:lnTo>
                  <a:pt x="601964" y="743251"/>
                </a:lnTo>
                <a:lnTo>
                  <a:pt x="598068" y="737665"/>
                </a:lnTo>
                <a:lnTo>
                  <a:pt x="593089" y="733044"/>
                </a:lnTo>
                <a:lnTo>
                  <a:pt x="593343" y="732536"/>
                </a:lnTo>
                <a:lnTo>
                  <a:pt x="351663" y="551307"/>
                </a:lnTo>
                <a:lnTo>
                  <a:pt x="350900" y="551307"/>
                </a:lnTo>
                <a:lnTo>
                  <a:pt x="345821" y="547624"/>
                </a:lnTo>
                <a:lnTo>
                  <a:pt x="339851" y="544830"/>
                </a:lnTo>
                <a:close/>
              </a:path>
              <a:path w="1332229" h="1332229">
                <a:moveTo>
                  <a:pt x="351663" y="962279"/>
                </a:moveTo>
                <a:lnTo>
                  <a:pt x="350900" y="962279"/>
                </a:lnTo>
                <a:lnTo>
                  <a:pt x="351154" y="962660"/>
                </a:lnTo>
                <a:lnTo>
                  <a:pt x="351663" y="962279"/>
                </a:lnTo>
                <a:close/>
              </a:path>
              <a:path w="1332229" h="1332229">
                <a:moveTo>
                  <a:pt x="351154" y="550926"/>
                </a:moveTo>
                <a:lnTo>
                  <a:pt x="350900" y="551307"/>
                </a:lnTo>
                <a:lnTo>
                  <a:pt x="351663" y="551307"/>
                </a:lnTo>
                <a:lnTo>
                  <a:pt x="351154" y="550926"/>
                </a:lnTo>
                <a:close/>
              </a:path>
            </a:pathLst>
          </a:custGeom>
          <a:solidFill>
            <a:srgbClr val="EE52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120826" y="2867798"/>
            <a:ext cx="1032510" cy="969644"/>
          </a:xfrm>
          <a:custGeom>
            <a:avLst/>
            <a:gdLst/>
            <a:ahLst/>
            <a:cxnLst/>
            <a:rect l="l" t="t" r="r" b="b"/>
            <a:pathLst>
              <a:path w="1032509" h="969645">
                <a:moveTo>
                  <a:pt x="663927" y="657469"/>
                </a:moveTo>
                <a:lnTo>
                  <a:pt x="587444" y="657469"/>
                </a:lnTo>
                <a:lnTo>
                  <a:pt x="732859" y="802964"/>
                </a:lnTo>
                <a:lnTo>
                  <a:pt x="719998" y="836721"/>
                </a:lnTo>
                <a:lnTo>
                  <a:pt x="728229" y="906809"/>
                </a:lnTo>
                <a:lnTo>
                  <a:pt x="785503" y="961412"/>
                </a:lnTo>
                <a:lnTo>
                  <a:pt x="826830" y="969390"/>
                </a:lnTo>
                <a:lnTo>
                  <a:pt x="868156" y="961412"/>
                </a:lnTo>
                <a:lnTo>
                  <a:pt x="904338" y="937477"/>
                </a:lnTo>
                <a:lnTo>
                  <a:pt x="928259" y="901275"/>
                </a:lnTo>
                <a:lnTo>
                  <a:pt x="936233" y="859926"/>
                </a:lnTo>
                <a:lnTo>
                  <a:pt x="928259" y="818577"/>
                </a:lnTo>
                <a:lnTo>
                  <a:pt x="904338" y="782375"/>
                </a:lnTo>
                <a:lnTo>
                  <a:pt x="881034" y="765904"/>
                </a:lnTo>
                <a:lnTo>
                  <a:pt x="771270" y="765904"/>
                </a:lnTo>
                <a:lnTo>
                  <a:pt x="663927" y="657469"/>
                </a:lnTo>
                <a:close/>
              </a:path>
              <a:path w="1032509" h="969645">
                <a:moveTo>
                  <a:pt x="191842" y="750119"/>
                </a:moveTo>
                <a:lnTo>
                  <a:pt x="157739" y="759899"/>
                </a:lnTo>
                <a:lnTo>
                  <a:pt x="127880" y="781002"/>
                </a:lnTo>
                <a:lnTo>
                  <a:pt x="103959" y="817204"/>
                </a:lnTo>
                <a:lnTo>
                  <a:pt x="95985" y="858553"/>
                </a:lnTo>
                <a:lnTo>
                  <a:pt x="103959" y="899903"/>
                </a:lnTo>
                <a:lnTo>
                  <a:pt x="127880" y="936105"/>
                </a:lnTo>
                <a:lnTo>
                  <a:pt x="164062" y="960039"/>
                </a:lnTo>
                <a:lnTo>
                  <a:pt x="205389" y="968017"/>
                </a:lnTo>
                <a:lnTo>
                  <a:pt x="246715" y="960039"/>
                </a:lnTo>
                <a:lnTo>
                  <a:pt x="282898" y="936105"/>
                </a:lnTo>
                <a:lnTo>
                  <a:pt x="303989" y="906229"/>
                </a:lnTo>
                <a:lnTo>
                  <a:pt x="313764" y="872108"/>
                </a:lnTo>
                <a:lnTo>
                  <a:pt x="312220" y="836699"/>
                </a:lnTo>
                <a:lnTo>
                  <a:pt x="299359" y="802964"/>
                </a:lnTo>
                <a:lnTo>
                  <a:pt x="337771" y="764531"/>
                </a:lnTo>
                <a:lnTo>
                  <a:pt x="260948" y="764531"/>
                </a:lnTo>
                <a:lnTo>
                  <a:pt x="227231" y="751663"/>
                </a:lnTo>
                <a:lnTo>
                  <a:pt x="191842" y="750119"/>
                </a:lnTo>
                <a:close/>
              </a:path>
              <a:path w="1032509" h="969645">
                <a:moveTo>
                  <a:pt x="840376" y="751492"/>
                </a:moveTo>
                <a:lnTo>
                  <a:pt x="804987" y="753036"/>
                </a:lnTo>
                <a:lnTo>
                  <a:pt x="771270" y="765904"/>
                </a:lnTo>
                <a:lnTo>
                  <a:pt x="881034" y="765904"/>
                </a:lnTo>
                <a:lnTo>
                  <a:pt x="874479" y="761271"/>
                </a:lnTo>
                <a:lnTo>
                  <a:pt x="840376" y="751492"/>
                </a:lnTo>
                <a:close/>
              </a:path>
              <a:path w="1032509" h="969645">
                <a:moveTo>
                  <a:pt x="341048" y="446091"/>
                </a:moveTo>
                <a:lnTo>
                  <a:pt x="196472" y="446091"/>
                </a:lnTo>
                <a:lnTo>
                  <a:pt x="377554" y="520210"/>
                </a:lnTo>
                <a:lnTo>
                  <a:pt x="376182" y="525701"/>
                </a:lnTo>
                <a:lnTo>
                  <a:pt x="383213" y="581805"/>
                </a:lnTo>
                <a:lnTo>
                  <a:pt x="403619" y="620409"/>
                </a:lnTo>
                <a:lnTo>
                  <a:pt x="260948" y="764531"/>
                </a:lnTo>
                <a:lnTo>
                  <a:pt x="337771" y="764531"/>
                </a:lnTo>
                <a:lnTo>
                  <a:pt x="444774" y="657469"/>
                </a:lnTo>
                <a:lnTo>
                  <a:pt x="663927" y="657469"/>
                </a:lnTo>
                <a:lnTo>
                  <a:pt x="628599" y="621782"/>
                </a:lnTo>
                <a:lnTo>
                  <a:pt x="640410" y="603509"/>
                </a:lnTo>
                <a:lnTo>
                  <a:pt x="649005" y="583693"/>
                </a:lnTo>
                <a:lnTo>
                  <a:pt x="654257" y="562332"/>
                </a:lnTo>
                <a:lnTo>
                  <a:pt x="656036" y="539427"/>
                </a:lnTo>
                <a:lnTo>
                  <a:pt x="656036" y="527073"/>
                </a:lnTo>
                <a:lnTo>
                  <a:pt x="654664" y="521583"/>
                </a:lnTo>
                <a:lnTo>
                  <a:pt x="778739" y="470797"/>
                </a:lnTo>
                <a:lnTo>
                  <a:pt x="635458" y="470797"/>
                </a:lnTo>
                <a:lnTo>
                  <a:pt x="634441" y="469425"/>
                </a:lnTo>
                <a:lnTo>
                  <a:pt x="396759" y="469425"/>
                </a:lnTo>
                <a:lnTo>
                  <a:pt x="341048" y="446091"/>
                </a:lnTo>
                <a:close/>
              </a:path>
              <a:path w="1032509" h="969645">
                <a:moveTo>
                  <a:pt x="587444" y="657469"/>
                </a:moveTo>
                <a:lnTo>
                  <a:pt x="444774" y="657469"/>
                </a:lnTo>
                <a:lnTo>
                  <a:pt x="460700" y="665683"/>
                </a:lnTo>
                <a:lnTo>
                  <a:pt x="477526" y="671710"/>
                </a:lnTo>
                <a:lnTo>
                  <a:pt x="495124" y="675420"/>
                </a:lnTo>
                <a:lnTo>
                  <a:pt x="513365" y="676685"/>
                </a:lnTo>
                <a:lnTo>
                  <a:pt x="518853" y="676685"/>
                </a:lnTo>
                <a:lnTo>
                  <a:pt x="537094" y="675420"/>
                </a:lnTo>
                <a:lnTo>
                  <a:pt x="554692" y="671710"/>
                </a:lnTo>
                <a:lnTo>
                  <a:pt x="571518" y="665683"/>
                </a:lnTo>
                <a:lnTo>
                  <a:pt x="587444" y="657469"/>
                </a:lnTo>
                <a:close/>
              </a:path>
              <a:path w="1032509" h="969645">
                <a:moveTo>
                  <a:pt x="1007362" y="447463"/>
                </a:moveTo>
                <a:lnTo>
                  <a:pt x="835746" y="447463"/>
                </a:lnTo>
                <a:lnTo>
                  <a:pt x="861489" y="471955"/>
                </a:lnTo>
                <a:lnTo>
                  <a:pt x="893535" y="486925"/>
                </a:lnTo>
                <a:lnTo>
                  <a:pt x="928924" y="491086"/>
                </a:lnTo>
                <a:lnTo>
                  <a:pt x="964699" y="483151"/>
                </a:lnTo>
                <a:lnTo>
                  <a:pt x="1000345" y="458122"/>
                </a:lnTo>
                <a:lnTo>
                  <a:pt x="1007362" y="447463"/>
                </a:lnTo>
                <a:close/>
              </a:path>
              <a:path w="1032509" h="969645">
                <a:moveTo>
                  <a:pt x="109618" y="270099"/>
                </a:moveTo>
                <a:lnTo>
                  <a:pt x="68205" y="278292"/>
                </a:lnTo>
                <a:lnTo>
                  <a:pt x="32966" y="301411"/>
                </a:lnTo>
                <a:lnTo>
                  <a:pt x="8531" y="337656"/>
                </a:lnTo>
                <a:lnTo>
                  <a:pt x="0" y="380635"/>
                </a:lnTo>
                <a:lnTo>
                  <a:pt x="8188" y="422070"/>
                </a:lnTo>
                <a:lnTo>
                  <a:pt x="31294" y="457329"/>
                </a:lnTo>
                <a:lnTo>
                  <a:pt x="67519" y="481778"/>
                </a:lnTo>
                <a:lnTo>
                  <a:pt x="103294" y="489906"/>
                </a:lnTo>
                <a:lnTo>
                  <a:pt x="138683" y="486067"/>
                </a:lnTo>
                <a:lnTo>
                  <a:pt x="170728" y="471162"/>
                </a:lnTo>
                <a:lnTo>
                  <a:pt x="196472" y="446091"/>
                </a:lnTo>
                <a:lnTo>
                  <a:pt x="341048" y="446091"/>
                </a:lnTo>
                <a:lnTo>
                  <a:pt x="219793" y="395305"/>
                </a:lnTo>
                <a:lnTo>
                  <a:pt x="218936" y="359510"/>
                </a:lnTo>
                <a:lnTo>
                  <a:pt x="206760" y="326161"/>
                </a:lnTo>
                <a:lnTo>
                  <a:pt x="184297" y="298216"/>
                </a:lnTo>
                <a:lnTo>
                  <a:pt x="152573" y="278635"/>
                </a:lnTo>
                <a:lnTo>
                  <a:pt x="109618" y="270099"/>
                </a:lnTo>
                <a:close/>
              </a:path>
              <a:path w="1032509" h="969645">
                <a:moveTo>
                  <a:pt x="922600" y="271472"/>
                </a:moveTo>
                <a:lnTo>
                  <a:pt x="879645" y="280008"/>
                </a:lnTo>
                <a:lnTo>
                  <a:pt x="825972" y="327533"/>
                </a:lnTo>
                <a:lnTo>
                  <a:pt x="812425" y="396678"/>
                </a:lnTo>
                <a:lnTo>
                  <a:pt x="635458" y="470797"/>
                </a:lnTo>
                <a:lnTo>
                  <a:pt x="778739" y="470797"/>
                </a:lnTo>
                <a:lnTo>
                  <a:pt x="835746" y="447463"/>
                </a:lnTo>
                <a:lnTo>
                  <a:pt x="1007362" y="447463"/>
                </a:lnTo>
                <a:lnTo>
                  <a:pt x="1023516" y="422928"/>
                </a:lnTo>
                <a:lnTo>
                  <a:pt x="1032025" y="381815"/>
                </a:lnTo>
                <a:lnTo>
                  <a:pt x="1023687" y="339029"/>
                </a:lnTo>
                <a:lnTo>
                  <a:pt x="999251" y="302784"/>
                </a:lnTo>
                <a:lnTo>
                  <a:pt x="964012" y="279664"/>
                </a:lnTo>
                <a:lnTo>
                  <a:pt x="922600" y="271472"/>
                </a:lnTo>
                <a:close/>
              </a:path>
              <a:path w="1032509" h="969645">
                <a:moveTo>
                  <a:pt x="516109" y="0"/>
                </a:moveTo>
                <a:lnTo>
                  <a:pt x="473496" y="8664"/>
                </a:lnTo>
                <a:lnTo>
                  <a:pt x="438600" y="32255"/>
                </a:lnTo>
                <a:lnTo>
                  <a:pt x="415022" y="67171"/>
                </a:lnTo>
                <a:lnTo>
                  <a:pt x="406362" y="109807"/>
                </a:lnTo>
                <a:lnTo>
                  <a:pt x="412664" y="146009"/>
                </a:lnTo>
                <a:lnTo>
                  <a:pt x="430026" y="177063"/>
                </a:lnTo>
                <a:lnTo>
                  <a:pt x="456134" y="200912"/>
                </a:lnTo>
                <a:lnTo>
                  <a:pt x="488672" y="215496"/>
                </a:lnTo>
                <a:lnTo>
                  <a:pt x="488672" y="404913"/>
                </a:lnTo>
                <a:lnTo>
                  <a:pt x="460228" y="413256"/>
                </a:lnTo>
                <a:lnTo>
                  <a:pt x="434999" y="427389"/>
                </a:lnTo>
                <a:lnTo>
                  <a:pt x="413629" y="446412"/>
                </a:lnTo>
                <a:lnTo>
                  <a:pt x="396759" y="469425"/>
                </a:lnTo>
                <a:lnTo>
                  <a:pt x="634441" y="469425"/>
                </a:lnTo>
                <a:lnTo>
                  <a:pt x="618396" y="447785"/>
                </a:lnTo>
                <a:lnTo>
                  <a:pt x="596704" y="428762"/>
                </a:lnTo>
                <a:lnTo>
                  <a:pt x="571411" y="414628"/>
                </a:lnTo>
                <a:lnTo>
                  <a:pt x="543546" y="406286"/>
                </a:lnTo>
                <a:lnTo>
                  <a:pt x="543546" y="215496"/>
                </a:lnTo>
                <a:lnTo>
                  <a:pt x="576084" y="200912"/>
                </a:lnTo>
                <a:lnTo>
                  <a:pt x="602191" y="177063"/>
                </a:lnTo>
                <a:lnTo>
                  <a:pt x="619554" y="146009"/>
                </a:lnTo>
                <a:lnTo>
                  <a:pt x="625855" y="109807"/>
                </a:lnTo>
                <a:lnTo>
                  <a:pt x="617196" y="67171"/>
                </a:lnTo>
                <a:lnTo>
                  <a:pt x="593617" y="32255"/>
                </a:lnTo>
                <a:lnTo>
                  <a:pt x="558721" y="8664"/>
                </a:lnTo>
                <a:lnTo>
                  <a:pt x="516109" y="0"/>
                </a:lnTo>
                <a:close/>
              </a:path>
            </a:pathLst>
          </a:custGeom>
          <a:solidFill>
            <a:srgbClr val="EE52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079117" y="4274566"/>
            <a:ext cx="12458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4536A"/>
                </a:solidFill>
                <a:latin typeface="Calibri"/>
                <a:cs typeface="Calibri"/>
              </a:rPr>
              <a:t>Web</a:t>
            </a:r>
            <a:r>
              <a:rPr sz="1800" spc="-95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44536A"/>
                </a:solidFill>
                <a:latin typeface="Calibri"/>
                <a:cs typeface="Calibri"/>
              </a:rPr>
              <a:t>Console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019927" y="4274566"/>
            <a:ext cx="3016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44536A"/>
                </a:solidFill>
                <a:latin typeface="Calibri"/>
                <a:cs typeface="Calibri"/>
              </a:rPr>
              <a:t>CLI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215755" y="4274566"/>
            <a:ext cx="83311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4536A"/>
                </a:solidFill>
                <a:latin typeface="Calibri"/>
                <a:cs typeface="Calibri"/>
              </a:rPr>
              <a:t>REST</a:t>
            </a:r>
            <a:r>
              <a:rPr sz="1800" spc="-50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44536A"/>
                </a:solidFill>
                <a:latin typeface="Calibri"/>
                <a:cs typeface="Calibri"/>
              </a:rPr>
              <a:t>API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95527" y="672083"/>
            <a:ext cx="525780" cy="524510"/>
          </a:xfrm>
          <a:custGeom>
            <a:avLst/>
            <a:gdLst/>
            <a:ahLst/>
            <a:cxnLst/>
            <a:rect l="l" t="t" r="r" b="b"/>
            <a:pathLst>
              <a:path w="525780" h="524510">
                <a:moveTo>
                  <a:pt x="478028" y="0"/>
                </a:moveTo>
                <a:lnTo>
                  <a:pt x="47802" y="0"/>
                </a:lnTo>
                <a:lnTo>
                  <a:pt x="29194" y="3744"/>
                </a:lnTo>
                <a:lnTo>
                  <a:pt x="14000" y="13954"/>
                </a:lnTo>
                <a:lnTo>
                  <a:pt x="3756" y="29092"/>
                </a:lnTo>
                <a:lnTo>
                  <a:pt x="0" y="47625"/>
                </a:lnTo>
                <a:lnTo>
                  <a:pt x="0" y="476630"/>
                </a:lnTo>
                <a:lnTo>
                  <a:pt x="3756" y="495163"/>
                </a:lnTo>
                <a:lnTo>
                  <a:pt x="14000" y="510301"/>
                </a:lnTo>
                <a:lnTo>
                  <a:pt x="29194" y="520511"/>
                </a:lnTo>
                <a:lnTo>
                  <a:pt x="47802" y="524255"/>
                </a:lnTo>
                <a:lnTo>
                  <a:pt x="478028" y="524255"/>
                </a:lnTo>
                <a:lnTo>
                  <a:pt x="496633" y="520511"/>
                </a:lnTo>
                <a:lnTo>
                  <a:pt x="511810" y="510301"/>
                </a:lnTo>
                <a:lnTo>
                  <a:pt x="518510" y="500379"/>
                </a:lnTo>
                <a:lnTo>
                  <a:pt x="47802" y="500379"/>
                </a:lnTo>
                <a:lnTo>
                  <a:pt x="38501" y="498508"/>
                </a:lnTo>
                <a:lnTo>
                  <a:pt x="30903" y="493410"/>
                </a:lnTo>
                <a:lnTo>
                  <a:pt x="25780" y="485860"/>
                </a:lnTo>
                <a:lnTo>
                  <a:pt x="23901" y="476630"/>
                </a:lnTo>
                <a:lnTo>
                  <a:pt x="23901" y="47625"/>
                </a:lnTo>
                <a:lnTo>
                  <a:pt x="25780" y="38395"/>
                </a:lnTo>
                <a:lnTo>
                  <a:pt x="30903" y="30845"/>
                </a:lnTo>
                <a:lnTo>
                  <a:pt x="38501" y="25747"/>
                </a:lnTo>
                <a:lnTo>
                  <a:pt x="47802" y="23875"/>
                </a:lnTo>
                <a:lnTo>
                  <a:pt x="518510" y="23875"/>
                </a:lnTo>
                <a:lnTo>
                  <a:pt x="511809" y="13954"/>
                </a:lnTo>
                <a:lnTo>
                  <a:pt x="496633" y="3744"/>
                </a:lnTo>
                <a:lnTo>
                  <a:pt x="478028" y="0"/>
                </a:lnTo>
                <a:close/>
              </a:path>
              <a:path w="525780" h="524510">
                <a:moveTo>
                  <a:pt x="518510" y="23875"/>
                </a:moveTo>
                <a:lnTo>
                  <a:pt x="478028" y="23875"/>
                </a:lnTo>
                <a:lnTo>
                  <a:pt x="487277" y="25747"/>
                </a:lnTo>
                <a:lnTo>
                  <a:pt x="494871" y="30845"/>
                </a:lnTo>
                <a:lnTo>
                  <a:pt x="500012" y="38395"/>
                </a:lnTo>
                <a:lnTo>
                  <a:pt x="501903" y="47625"/>
                </a:lnTo>
                <a:lnTo>
                  <a:pt x="501903" y="476630"/>
                </a:lnTo>
                <a:lnTo>
                  <a:pt x="500012" y="485860"/>
                </a:lnTo>
                <a:lnTo>
                  <a:pt x="494871" y="493410"/>
                </a:lnTo>
                <a:lnTo>
                  <a:pt x="487277" y="498508"/>
                </a:lnTo>
                <a:lnTo>
                  <a:pt x="478028" y="500379"/>
                </a:lnTo>
                <a:lnTo>
                  <a:pt x="518510" y="500379"/>
                </a:lnTo>
                <a:lnTo>
                  <a:pt x="522033" y="495163"/>
                </a:lnTo>
                <a:lnTo>
                  <a:pt x="525780" y="476630"/>
                </a:lnTo>
                <a:lnTo>
                  <a:pt x="525780" y="47625"/>
                </a:lnTo>
                <a:lnTo>
                  <a:pt x="522033" y="29092"/>
                </a:lnTo>
                <a:lnTo>
                  <a:pt x="518510" y="23875"/>
                </a:lnTo>
                <a:close/>
              </a:path>
              <a:path w="525780" h="524510">
                <a:moveTo>
                  <a:pt x="329222" y="381253"/>
                </a:moveTo>
                <a:lnTo>
                  <a:pt x="244335" y="381253"/>
                </a:lnTo>
                <a:lnTo>
                  <a:pt x="238988" y="386588"/>
                </a:lnTo>
                <a:lnTo>
                  <a:pt x="238988" y="399795"/>
                </a:lnTo>
                <a:lnTo>
                  <a:pt x="244335" y="405129"/>
                </a:lnTo>
                <a:lnTo>
                  <a:pt x="329222" y="405129"/>
                </a:lnTo>
                <a:lnTo>
                  <a:pt x="334581" y="399795"/>
                </a:lnTo>
                <a:lnTo>
                  <a:pt x="334581" y="386588"/>
                </a:lnTo>
                <a:lnTo>
                  <a:pt x="329222" y="381253"/>
                </a:lnTo>
                <a:close/>
              </a:path>
              <a:path w="525780" h="524510">
                <a:moveTo>
                  <a:pt x="134150" y="214502"/>
                </a:moveTo>
                <a:lnTo>
                  <a:pt x="124853" y="214502"/>
                </a:lnTo>
                <a:lnTo>
                  <a:pt x="119494" y="219837"/>
                </a:lnTo>
                <a:lnTo>
                  <a:pt x="119494" y="230250"/>
                </a:lnTo>
                <a:lnTo>
                  <a:pt x="121488" y="233552"/>
                </a:lnTo>
                <a:lnTo>
                  <a:pt x="124383" y="235712"/>
                </a:lnTo>
                <a:lnTo>
                  <a:pt x="124269" y="235965"/>
                </a:lnTo>
                <a:lnTo>
                  <a:pt x="207124" y="297941"/>
                </a:lnTo>
                <a:lnTo>
                  <a:pt x="124269" y="359790"/>
                </a:lnTo>
                <a:lnTo>
                  <a:pt x="124383" y="360044"/>
                </a:lnTo>
                <a:lnTo>
                  <a:pt x="121488" y="362203"/>
                </a:lnTo>
                <a:lnTo>
                  <a:pt x="119494" y="365505"/>
                </a:lnTo>
                <a:lnTo>
                  <a:pt x="119494" y="375919"/>
                </a:lnTo>
                <a:lnTo>
                  <a:pt x="124853" y="381253"/>
                </a:lnTo>
                <a:lnTo>
                  <a:pt x="134150" y="381253"/>
                </a:lnTo>
                <a:lnTo>
                  <a:pt x="136486" y="380238"/>
                </a:lnTo>
                <a:lnTo>
                  <a:pt x="138506" y="378713"/>
                </a:lnTo>
                <a:lnTo>
                  <a:pt x="138790" y="378713"/>
                </a:lnTo>
                <a:lnTo>
                  <a:pt x="234213" y="307466"/>
                </a:lnTo>
                <a:lnTo>
                  <a:pt x="234099" y="307213"/>
                </a:lnTo>
                <a:lnTo>
                  <a:pt x="236994" y="305053"/>
                </a:lnTo>
                <a:lnTo>
                  <a:pt x="238988" y="301751"/>
                </a:lnTo>
                <a:lnTo>
                  <a:pt x="238988" y="294004"/>
                </a:lnTo>
                <a:lnTo>
                  <a:pt x="236994" y="290702"/>
                </a:lnTo>
                <a:lnTo>
                  <a:pt x="234099" y="288543"/>
                </a:lnTo>
                <a:lnTo>
                  <a:pt x="234213" y="288289"/>
                </a:lnTo>
                <a:lnTo>
                  <a:pt x="138790" y="217042"/>
                </a:lnTo>
                <a:lnTo>
                  <a:pt x="138506" y="217042"/>
                </a:lnTo>
                <a:lnTo>
                  <a:pt x="136512" y="215518"/>
                </a:lnTo>
                <a:lnTo>
                  <a:pt x="134150" y="214502"/>
                </a:lnTo>
                <a:close/>
              </a:path>
              <a:path w="525780" h="524510">
                <a:moveTo>
                  <a:pt x="138790" y="378713"/>
                </a:moveTo>
                <a:lnTo>
                  <a:pt x="138506" y="378713"/>
                </a:lnTo>
                <a:lnTo>
                  <a:pt x="138790" y="378713"/>
                </a:lnTo>
                <a:close/>
              </a:path>
              <a:path w="525780" h="524510">
                <a:moveTo>
                  <a:pt x="138620" y="216915"/>
                </a:moveTo>
                <a:lnTo>
                  <a:pt x="138790" y="217042"/>
                </a:lnTo>
                <a:lnTo>
                  <a:pt x="138620" y="216915"/>
                </a:lnTo>
                <a:close/>
              </a:path>
            </a:pathLst>
          </a:custGeom>
          <a:solidFill>
            <a:srgbClr val="EE52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88010">
              <a:lnSpc>
                <a:spcPct val="100000"/>
              </a:lnSpc>
              <a:spcBef>
                <a:spcPts val="100"/>
              </a:spcBef>
            </a:pPr>
            <a:r>
              <a:rPr sz="3600" spc="-25" dirty="0">
                <a:latin typeface="Calibri"/>
                <a:cs typeface="Calibri"/>
              </a:rPr>
              <a:t>CLI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546860" y="1659635"/>
            <a:ext cx="2044064" cy="368935"/>
          </a:xfrm>
          <a:prstGeom prst="rect">
            <a:avLst/>
          </a:prstGeom>
          <a:solidFill>
            <a:srgbClr val="44536A"/>
          </a:solidFill>
        </p:spPr>
        <p:txBody>
          <a:bodyPr vert="horz" wrap="square" lIns="0" tIns="32384" rIns="0" bIns="0" rtlCol="0">
            <a:spAutoFit/>
          </a:bodyPr>
          <a:lstStyle/>
          <a:p>
            <a:pPr marL="340360" indent="-248920">
              <a:lnSpc>
                <a:spcPct val="100000"/>
              </a:lnSpc>
              <a:spcBef>
                <a:spcPts val="254"/>
              </a:spcBef>
              <a:buChar char="&gt;"/>
              <a:tabLst>
                <a:tab pos="340360" algn="l"/>
              </a:tabLst>
            </a:pPr>
            <a:r>
              <a:rPr sz="1800" spc="-25" dirty="0">
                <a:solidFill>
                  <a:srgbClr val="F1F1F1"/>
                </a:solidFill>
                <a:latin typeface="Consolas"/>
                <a:cs typeface="Consolas"/>
              </a:rPr>
              <a:t>oc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546860" y="2028444"/>
            <a:ext cx="6931659" cy="2308860"/>
          </a:xfrm>
          <a:prstGeom prst="rect">
            <a:avLst/>
          </a:prstGeom>
          <a:solidFill>
            <a:srgbClr val="171717"/>
          </a:solidFill>
        </p:spPr>
        <p:txBody>
          <a:bodyPr vert="horz" wrap="square" lIns="0" tIns="3746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95"/>
              </a:spcBef>
            </a:pPr>
            <a:r>
              <a:rPr sz="1200" dirty="0">
                <a:solidFill>
                  <a:srgbClr val="F1F1F1"/>
                </a:solidFill>
                <a:latin typeface="Consolas"/>
                <a:cs typeface="Consolas"/>
              </a:rPr>
              <a:t>OpenShift</a:t>
            </a:r>
            <a:r>
              <a:rPr sz="1200" spc="-50" dirty="0">
                <a:solidFill>
                  <a:srgbClr val="F1F1F1"/>
                </a:solidFill>
                <a:latin typeface="Consolas"/>
                <a:cs typeface="Consolas"/>
              </a:rPr>
              <a:t> </a:t>
            </a:r>
            <a:r>
              <a:rPr sz="1200" spc="-10" dirty="0">
                <a:solidFill>
                  <a:srgbClr val="F1F1F1"/>
                </a:solidFill>
                <a:latin typeface="Consolas"/>
                <a:cs typeface="Consolas"/>
              </a:rPr>
              <a:t>Client</a:t>
            </a:r>
            <a:endParaRPr sz="12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200">
              <a:latin typeface="Consolas"/>
              <a:cs typeface="Consolas"/>
            </a:endParaRPr>
          </a:p>
          <a:p>
            <a:pPr marL="91440" marR="271780">
              <a:lnSpc>
                <a:spcPct val="100000"/>
              </a:lnSpc>
              <a:spcBef>
                <a:spcPts val="5"/>
              </a:spcBef>
            </a:pPr>
            <a:r>
              <a:rPr sz="1200" dirty="0">
                <a:solidFill>
                  <a:srgbClr val="F1F1F1"/>
                </a:solidFill>
                <a:latin typeface="Consolas"/>
                <a:cs typeface="Consolas"/>
              </a:rPr>
              <a:t>This</a:t>
            </a:r>
            <a:r>
              <a:rPr sz="1200" spc="-30" dirty="0">
                <a:solidFill>
                  <a:srgbClr val="F1F1F1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1F1F1"/>
                </a:solidFill>
                <a:latin typeface="Consolas"/>
                <a:cs typeface="Consolas"/>
              </a:rPr>
              <a:t>client</a:t>
            </a:r>
            <a:r>
              <a:rPr sz="1200" spc="-15" dirty="0">
                <a:solidFill>
                  <a:srgbClr val="F1F1F1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1F1F1"/>
                </a:solidFill>
                <a:latin typeface="Consolas"/>
                <a:cs typeface="Consolas"/>
              </a:rPr>
              <a:t>helps</a:t>
            </a:r>
            <a:r>
              <a:rPr sz="1200" spc="-15" dirty="0">
                <a:solidFill>
                  <a:srgbClr val="F1F1F1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1F1F1"/>
                </a:solidFill>
                <a:latin typeface="Consolas"/>
                <a:cs typeface="Consolas"/>
              </a:rPr>
              <a:t>you</a:t>
            </a:r>
            <a:r>
              <a:rPr sz="1200" spc="-25" dirty="0">
                <a:solidFill>
                  <a:srgbClr val="F1F1F1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1F1F1"/>
                </a:solidFill>
                <a:latin typeface="Consolas"/>
                <a:cs typeface="Consolas"/>
              </a:rPr>
              <a:t>develop,</a:t>
            </a:r>
            <a:r>
              <a:rPr sz="1200" spc="-15" dirty="0">
                <a:solidFill>
                  <a:srgbClr val="F1F1F1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1F1F1"/>
                </a:solidFill>
                <a:latin typeface="Consolas"/>
                <a:cs typeface="Consolas"/>
              </a:rPr>
              <a:t>build,</a:t>
            </a:r>
            <a:r>
              <a:rPr sz="1200" spc="-25" dirty="0">
                <a:solidFill>
                  <a:srgbClr val="F1F1F1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1F1F1"/>
                </a:solidFill>
                <a:latin typeface="Consolas"/>
                <a:cs typeface="Consolas"/>
              </a:rPr>
              <a:t>deploy,</a:t>
            </a:r>
            <a:r>
              <a:rPr sz="1200" spc="-25" dirty="0">
                <a:solidFill>
                  <a:srgbClr val="F1F1F1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1F1F1"/>
                </a:solidFill>
                <a:latin typeface="Consolas"/>
                <a:cs typeface="Consolas"/>
              </a:rPr>
              <a:t>and</a:t>
            </a:r>
            <a:r>
              <a:rPr sz="1200" spc="-25" dirty="0">
                <a:solidFill>
                  <a:srgbClr val="F1F1F1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1F1F1"/>
                </a:solidFill>
                <a:latin typeface="Consolas"/>
                <a:cs typeface="Consolas"/>
              </a:rPr>
              <a:t>run</a:t>
            </a:r>
            <a:r>
              <a:rPr sz="1200" spc="-20" dirty="0">
                <a:solidFill>
                  <a:srgbClr val="F1F1F1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1F1F1"/>
                </a:solidFill>
                <a:latin typeface="Consolas"/>
                <a:cs typeface="Consolas"/>
              </a:rPr>
              <a:t>your</a:t>
            </a:r>
            <a:r>
              <a:rPr sz="1200" spc="-25" dirty="0">
                <a:solidFill>
                  <a:srgbClr val="F1F1F1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1F1F1"/>
                </a:solidFill>
                <a:latin typeface="Consolas"/>
                <a:cs typeface="Consolas"/>
              </a:rPr>
              <a:t>applications</a:t>
            </a:r>
            <a:r>
              <a:rPr sz="1200" spc="-15" dirty="0">
                <a:solidFill>
                  <a:srgbClr val="F1F1F1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1F1F1"/>
                </a:solidFill>
                <a:latin typeface="Consolas"/>
                <a:cs typeface="Consolas"/>
              </a:rPr>
              <a:t>on</a:t>
            </a:r>
            <a:r>
              <a:rPr sz="1200" spc="-25" dirty="0">
                <a:solidFill>
                  <a:srgbClr val="F1F1F1"/>
                </a:solidFill>
                <a:latin typeface="Consolas"/>
                <a:cs typeface="Consolas"/>
              </a:rPr>
              <a:t> any </a:t>
            </a:r>
            <a:r>
              <a:rPr sz="1200" dirty="0">
                <a:solidFill>
                  <a:srgbClr val="F1F1F1"/>
                </a:solidFill>
                <a:latin typeface="Consolas"/>
                <a:cs typeface="Consolas"/>
              </a:rPr>
              <a:t>OpenShift</a:t>
            </a:r>
            <a:r>
              <a:rPr sz="1200" spc="-40" dirty="0">
                <a:solidFill>
                  <a:srgbClr val="F1F1F1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1F1F1"/>
                </a:solidFill>
                <a:latin typeface="Consolas"/>
                <a:cs typeface="Consolas"/>
              </a:rPr>
              <a:t>or</a:t>
            </a:r>
            <a:r>
              <a:rPr sz="1200" spc="-25" dirty="0">
                <a:solidFill>
                  <a:srgbClr val="F1F1F1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1F1F1"/>
                </a:solidFill>
                <a:latin typeface="Consolas"/>
                <a:cs typeface="Consolas"/>
              </a:rPr>
              <a:t>Kubernetes</a:t>
            </a:r>
            <a:r>
              <a:rPr sz="1200" spc="-35" dirty="0">
                <a:solidFill>
                  <a:srgbClr val="F1F1F1"/>
                </a:solidFill>
                <a:latin typeface="Consolas"/>
                <a:cs typeface="Consolas"/>
              </a:rPr>
              <a:t> </a:t>
            </a:r>
            <a:r>
              <a:rPr sz="1200" spc="-10" dirty="0">
                <a:solidFill>
                  <a:srgbClr val="F1F1F1"/>
                </a:solidFill>
                <a:latin typeface="Consolas"/>
                <a:cs typeface="Consolas"/>
              </a:rPr>
              <a:t>compatible</a:t>
            </a:r>
            <a:endParaRPr sz="1200">
              <a:latin typeface="Consolas"/>
              <a:cs typeface="Consolas"/>
            </a:endParaRPr>
          </a:p>
          <a:p>
            <a:pPr marL="91440" marR="355600">
              <a:lnSpc>
                <a:spcPct val="100000"/>
              </a:lnSpc>
            </a:pPr>
            <a:r>
              <a:rPr sz="1200" dirty="0">
                <a:solidFill>
                  <a:srgbClr val="F1F1F1"/>
                </a:solidFill>
                <a:latin typeface="Consolas"/>
                <a:cs typeface="Consolas"/>
              </a:rPr>
              <a:t>platform.</a:t>
            </a:r>
            <a:r>
              <a:rPr sz="1200" spc="-30" dirty="0">
                <a:solidFill>
                  <a:srgbClr val="F1F1F1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1F1F1"/>
                </a:solidFill>
                <a:latin typeface="Consolas"/>
                <a:cs typeface="Consolas"/>
              </a:rPr>
              <a:t>It</a:t>
            </a:r>
            <a:r>
              <a:rPr sz="1200" spc="-20" dirty="0">
                <a:solidFill>
                  <a:srgbClr val="F1F1F1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1F1F1"/>
                </a:solidFill>
                <a:latin typeface="Consolas"/>
                <a:cs typeface="Consolas"/>
              </a:rPr>
              <a:t>also</a:t>
            </a:r>
            <a:r>
              <a:rPr sz="1200" spc="-20" dirty="0">
                <a:solidFill>
                  <a:srgbClr val="F1F1F1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1F1F1"/>
                </a:solidFill>
                <a:latin typeface="Consolas"/>
                <a:cs typeface="Consolas"/>
              </a:rPr>
              <a:t>includes</a:t>
            </a:r>
            <a:r>
              <a:rPr sz="1200" spc="-30" dirty="0">
                <a:solidFill>
                  <a:srgbClr val="F1F1F1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1F1F1"/>
                </a:solidFill>
                <a:latin typeface="Consolas"/>
                <a:cs typeface="Consolas"/>
              </a:rPr>
              <a:t>the</a:t>
            </a:r>
            <a:r>
              <a:rPr sz="1200" spc="-20" dirty="0">
                <a:solidFill>
                  <a:srgbClr val="F1F1F1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1F1F1"/>
                </a:solidFill>
                <a:latin typeface="Consolas"/>
                <a:cs typeface="Consolas"/>
              </a:rPr>
              <a:t>administrative</a:t>
            </a:r>
            <a:r>
              <a:rPr sz="1200" spc="-30" dirty="0">
                <a:solidFill>
                  <a:srgbClr val="F1F1F1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1F1F1"/>
                </a:solidFill>
                <a:latin typeface="Consolas"/>
                <a:cs typeface="Consolas"/>
              </a:rPr>
              <a:t>commands</a:t>
            </a:r>
            <a:r>
              <a:rPr sz="1200" spc="-20" dirty="0">
                <a:solidFill>
                  <a:srgbClr val="F1F1F1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1F1F1"/>
                </a:solidFill>
                <a:latin typeface="Consolas"/>
                <a:cs typeface="Consolas"/>
              </a:rPr>
              <a:t>for</a:t>
            </a:r>
            <a:r>
              <a:rPr sz="1200" spc="-30" dirty="0">
                <a:solidFill>
                  <a:srgbClr val="F1F1F1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1F1F1"/>
                </a:solidFill>
                <a:latin typeface="Consolas"/>
                <a:cs typeface="Consolas"/>
              </a:rPr>
              <a:t>managing</a:t>
            </a:r>
            <a:r>
              <a:rPr sz="1200" spc="-30" dirty="0">
                <a:solidFill>
                  <a:srgbClr val="F1F1F1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1F1F1"/>
                </a:solidFill>
                <a:latin typeface="Consolas"/>
                <a:cs typeface="Consolas"/>
              </a:rPr>
              <a:t>a</a:t>
            </a:r>
            <a:r>
              <a:rPr sz="1200" spc="-20" dirty="0">
                <a:solidFill>
                  <a:srgbClr val="F1F1F1"/>
                </a:solidFill>
                <a:latin typeface="Consolas"/>
                <a:cs typeface="Consolas"/>
              </a:rPr>
              <a:t> </a:t>
            </a:r>
            <a:r>
              <a:rPr sz="1200" spc="-10" dirty="0">
                <a:solidFill>
                  <a:srgbClr val="F1F1F1"/>
                </a:solidFill>
                <a:latin typeface="Consolas"/>
                <a:cs typeface="Consolas"/>
              </a:rPr>
              <a:t>cluster </a:t>
            </a:r>
            <a:r>
              <a:rPr sz="1200" dirty="0">
                <a:solidFill>
                  <a:srgbClr val="F1F1F1"/>
                </a:solidFill>
                <a:latin typeface="Consolas"/>
                <a:cs typeface="Consolas"/>
              </a:rPr>
              <a:t>under</a:t>
            </a:r>
            <a:r>
              <a:rPr sz="1200" spc="-25" dirty="0">
                <a:solidFill>
                  <a:srgbClr val="F1F1F1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1F1F1"/>
                </a:solidFill>
                <a:latin typeface="Consolas"/>
                <a:cs typeface="Consolas"/>
              </a:rPr>
              <a:t>the</a:t>
            </a:r>
            <a:r>
              <a:rPr sz="1200" spc="-20" dirty="0">
                <a:solidFill>
                  <a:srgbClr val="F1F1F1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1F1F1"/>
                </a:solidFill>
                <a:latin typeface="Consolas"/>
                <a:cs typeface="Consolas"/>
              </a:rPr>
              <a:t>'adm'</a:t>
            </a:r>
            <a:r>
              <a:rPr sz="1200" spc="-15" dirty="0">
                <a:solidFill>
                  <a:srgbClr val="F1F1F1"/>
                </a:solidFill>
                <a:latin typeface="Consolas"/>
                <a:cs typeface="Consolas"/>
              </a:rPr>
              <a:t> </a:t>
            </a:r>
            <a:r>
              <a:rPr sz="1200" spc="-10" dirty="0">
                <a:solidFill>
                  <a:srgbClr val="F1F1F1"/>
                </a:solidFill>
                <a:latin typeface="Consolas"/>
                <a:cs typeface="Consolas"/>
              </a:rPr>
              <a:t>subcommand.</a:t>
            </a:r>
            <a:endParaRPr sz="12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200">
              <a:latin typeface="Consolas"/>
              <a:cs typeface="Consolas"/>
            </a:endParaRPr>
          </a:p>
          <a:p>
            <a:pPr marL="91440">
              <a:lnSpc>
                <a:spcPct val="100000"/>
              </a:lnSpc>
              <a:spcBef>
                <a:spcPts val="5"/>
              </a:spcBef>
            </a:pPr>
            <a:r>
              <a:rPr sz="1200" dirty="0">
                <a:solidFill>
                  <a:srgbClr val="F1F1F1"/>
                </a:solidFill>
                <a:latin typeface="Consolas"/>
                <a:cs typeface="Consolas"/>
              </a:rPr>
              <a:t>To</a:t>
            </a:r>
            <a:r>
              <a:rPr sz="1200" spc="-35" dirty="0">
                <a:solidFill>
                  <a:srgbClr val="F1F1F1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1F1F1"/>
                </a:solidFill>
                <a:latin typeface="Consolas"/>
                <a:cs typeface="Consolas"/>
              </a:rPr>
              <a:t>create</a:t>
            </a:r>
            <a:r>
              <a:rPr sz="1200" spc="-30" dirty="0">
                <a:solidFill>
                  <a:srgbClr val="F1F1F1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1F1F1"/>
                </a:solidFill>
                <a:latin typeface="Consolas"/>
                <a:cs typeface="Consolas"/>
              </a:rPr>
              <a:t>a</a:t>
            </a:r>
            <a:r>
              <a:rPr sz="1200" spc="-15" dirty="0">
                <a:solidFill>
                  <a:srgbClr val="F1F1F1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1F1F1"/>
                </a:solidFill>
                <a:latin typeface="Consolas"/>
                <a:cs typeface="Consolas"/>
              </a:rPr>
              <a:t>new</a:t>
            </a:r>
            <a:r>
              <a:rPr sz="1200" spc="-25" dirty="0">
                <a:solidFill>
                  <a:srgbClr val="F1F1F1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1F1F1"/>
                </a:solidFill>
                <a:latin typeface="Consolas"/>
                <a:cs typeface="Consolas"/>
              </a:rPr>
              <a:t>application,</a:t>
            </a:r>
            <a:r>
              <a:rPr sz="1200" spc="-30" dirty="0">
                <a:solidFill>
                  <a:srgbClr val="F1F1F1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1F1F1"/>
                </a:solidFill>
                <a:latin typeface="Consolas"/>
                <a:cs typeface="Consolas"/>
              </a:rPr>
              <a:t>login</a:t>
            </a:r>
            <a:r>
              <a:rPr sz="1200" spc="-15" dirty="0">
                <a:solidFill>
                  <a:srgbClr val="F1F1F1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1F1F1"/>
                </a:solidFill>
                <a:latin typeface="Consolas"/>
                <a:cs typeface="Consolas"/>
              </a:rPr>
              <a:t>to</a:t>
            </a:r>
            <a:r>
              <a:rPr sz="1200" spc="-30" dirty="0">
                <a:solidFill>
                  <a:srgbClr val="F1F1F1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1F1F1"/>
                </a:solidFill>
                <a:latin typeface="Consolas"/>
                <a:cs typeface="Consolas"/>
              </a:rPr>
              <a:t>your</a:t>
            </a:r>
            <a:r>
              <a:rPr sz="1200" spc="-20" dirty="0">
                <a:solidFill>
                  <a:srgbClr val="F1F1F1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1F1F1"/>
                </a:solidFill>
                <a:latin typeface="Consolas"/>
                <a:cs typeface="Consolas"/>
              </a:rPr>
              <a:t>server</a:t>
            </a:r>
            <a:r>
              <a:rPr sz="1200" spc="-25" dirty="0">
                <a:solidFill>
                  <a:srgbClr val="F1F1F1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1F1F1"/>
                </a:solidFill>
                <a:latin typeface="Consolas"/>
                <a:cs typeface="Consolas"/>
              </a:rPr>
              <a:t>and</a:t>
            </a:r>
            <a:r>
              <a:rPr sz="1200" spc="-20" dirty="0">
                <a:solidFill>
                  <a:srgbClr val="F1F1F1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1F1F1"/>
                </a:solidFill>
                <a:latin typeface="Consolas"/>
                <a:cs typeface="Consolas"/>
              </a:rPr>
              <a:t>then</a:t>
            </a:r>
            <a:r>
              <a:rPr sz="1200" spc="-25" dirty="0">
                <a:solidFill>
                  <a:srgbClr val="F1F1F1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1F1F1"/>
                </a:solidFill>
                <a:latin typeface="Consolas"/>
                <a:cs typeface="Consolas"/>
              </a:rPr>
              <a:t>run</a:t>
            </a:r>
            <a:r>
              <a:rPr sz="1200" spc="-25" dirty="0">
                <a:solidFill>
                  <a:srgbClr val="F1F1F1"/>
                </a:solidFill>
                <a:latin typeface="Consolas"/>
                <a:cs typeface="Consolas"/>
              </a:rPr>
              <a:t> </a:t>
            </a:r>
            <a:r>
              <a:rPr sz="1200" spc="-10" dirty="0">
                <a:solidFill>
                  <a:srgbClr val="F1F1F1"/>
                </a:solidFill>
                <a:latin typeface="Consolas"/>
                <a:cs typeface="Consolas"/>
              </a:rPr>
              <a:t>new-</a:t>
            </a:r>
            <a:r>
              <a:rPr sz="1200" spc="-20" dirty="0">
                <a:solidFill>
                  <a:srgbClr val="F1F1F1"/>
                </a:solidFill>
                <a:latin typeface="Consolas"/>
                <a:cs typeface="Consolas"/>
              </a:rPr>
              <a:t>app:</a:t>
            </a:r>
            <a:endParaRPr sz="12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200">
              <a:latin typeface="Consolas"/>
              <a:cs typeface="Consolas"/>
            </a:endParaRPr>
          </a:p>
          <a:p>
            <a:pPr marL="258445">
              <a:lnSpc>
                <a:spcPct val="100000"/>
              </a:lnSpc>
            </a:pPr>
            <a:r>
              <a:rPr sz="1200" dirty="0">
                <a:solidFill>
                  <a:srgbClr val="F1F1F1"/>
                </a:solidFill>
                <a:latin typeface="Consolas"/>
                <a:cs typeface="Consolas"/>
              </a:rPr>
              <a:t>oc</a:t>
            </a:r>
            <a:r>
              <a:rPr sz="1200" spc="-20" dirty="0">
                <a:solidFill>
                  <a:srgbClr val="F1F1F1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1F1F1"/>
                </a:solidFill>
                <a:latin typeface="Consolas"/>
                <a:cs typeface="Consolas"/>
              </a:rPr>
              <a:t>login</a:t>
            </a:r>
            <a:r>
              <a:rPr sz="1200" spc="-20" dirty="0">
                <a:solidFill>
                  <a:srgbClr val="F1F1F1"/>
                </a:solidFill>
                <a:latin typeface="Consolas"/>
                <a:cs typeface="Consolas"/>
              </a:rPr>
              <a:t> </a:t>
            </a:r>
            <a:r>
              <a:rPr sz="1200" spc="-10" dirty="0">
                <a:solidFill>
                  <a:srgbClr val="F1F1F1"/>
                </a:solidFill>
                <a:latin typeface="Consolas"/>
                <a:cs typeface="Consolas"/>
              </a:rPr>
              <a:t>https://mycluster.mycompany.com</a:t>
            </a:r>
            <a:endParaRPr sz="1200">
              <a:latin typeface="Consolas"/>
              <a:cs typeface="Consolas"/>
            </a:endParaRPr>
          </a:p>
          <a:p>
            <a:pPr marL="258445" marR="436880">
              <a:lnSpc>
                <a:spcPct val="100000"/>
              </a:lnSpc>
            </a:pPr>
            <a:r>
              <a:rPr sz="1200" dirty="0">
                <a:solidFill>
                  <a:srgbClr val="F1F1F1"/>
                </a:solidFill>
                <a:latin typeface="Consolas"/>
                <a:cs typeface="Consolas"/>
              </a:rPr>
              <a:t>oc</a:t>
            </a:r>
            <a:r>
              <a:rPr sz="1200" spc="160" dirty="0">
                <a:solidFill>
                  <a:srgbClr val="F1F1F1"/>
                </a:solidFill>
                <a:latin typeface="Consolas"/>
                <a:cs typeface="Consolas"/>
              </a:rPr>
              <a:t> </a:t>
            </a:r>
            <a:r>
              <a:rPr sz="1200" spc="-10" dirty="0">
                <a:solidFill>
                  <a:srgbClr val="F1F1F1"/>
                </a:solidFill>
                <a:latin typeface="Consolas"/>
                <a:cs typeface="Consolas"/>
              </a:rPr>
              <a:t>new-</a:t>
            </a:r>
            <a:r>
              <a:rPr sz="1200" dirty="0">
                <a:solidFill>
                  <a:srgbClr val="F1F1F1"/>
                </a:solidFill>
                <a:latin typeface="Consolas"/>
                <a:cs typeface="Consolas"/>
              </a:rPr>
              <a:t>app</a:t>
            </a:r>
            <a:r>
              <a:rPr sz="1200" spc="175" dirty="0">
                <a:solidFill>
                  <a:srgbClr val="F1F1F1"/>
                </a:solidFill>
                <a:latin typeface="Consolas"/>
                <a:cs typeface="Consolas"/>
              </a:rPr>
              <a:t> </a:t>
            </a:r>
            <a:r>
              <a:rPr sz="1200" spc="-10" dirty="0">
                <a:solidFill>
                  <a:srgbClr val="F1F1F1"/>
                </a:solidFill>
                <a:latin typeface="Consolas"/>
                <a:cs typeface="Consolas"/>
              </a:rPr>
              <a:t>centos/ruby-22-centos7~https://github.com/openshift/ruby-ex.git </a:t>
            </a:r>
            <a:r>
              <a:rPr sz="1200" dirty="0">
                <a:solidFill>
                  <a:srgbClr val="F1F1F1"/>
                </a:solidFill>
                <a:latin typeface="Consolas"/>
                <a:cs typeface="Consolas"/>
              </a:rPr>
              <a:t>oc logs</a:t>
            </a:r>
            <a:r>
              <a:rPr sz="1200" spc="5" dirty="0">
                <a:solidFill>
                  <a:srgbClr val="F1F1F1"/>
                </a:solidFill>
                <a:latin typeface="Consolas"/>
                <a:cs typeface="Consolas"/>
              </a:rPr>
              <a:t> </a:t>
            </a:r>
            <a:r>
              <a:rPr sz="1200" spc="-10" dirty="0">
                <a:solidFill>
                  <a:srgbClr val="F1F1F1"/>
                </a:solidFill>
                <a:latin typeface="Consolas"/>
                <a:cs typeface="Consolas"/>
              </a:rPr>
              <a:t>-</a:t>
            </a:r>
            <a:r>
              <a:rPr sz="1200" dirty="0">
                <a:solidFill>
                  <a:srgbClr val="F1F1F1"/>
                </a:solidFill>
                <a:latin typeface="Consolas"/>
                <a:cs typeface="Consolas"/>
              </a:rPr>
              <a:t>f</a:t>
            </a:r>
            <a:r>
              <a:rPr sz="1200" spc="15" dirty="0">
                <a:solidFill>
                  <a:srgbClr val="F1F1F1"/>
                </a:solidFill>
                <a:latin typeface="Consolas"/>
                <a:cs typeface="Consolas"/>
              </a:rPr>
              <a:t> </a:t>
            </a:r>
            <a:r>
              <a:rPr sz="1200" spc="-10" dirty="0">
                <a:solidFill>
                  <a:srgbClr val="F1F1F1"/>
                </a:solidFill>
                <a:latin typeface="Consolas"/>
                <a:cs typeface="Consolas"/>
              </a:rPr>
              <a:t>bc/ruby-</a:t>
            </a:r>
            <a:r>
              <a:rPr sz="1200" spc="-25" dirty="0">
                <a:solidFill>
                  <a:srgbClr val="F1F1F1"/>
                </a:solidFill>
                <a:latin typeface="Consolas"/>
                <a:cs typeface="Consolas"/>
              </a:rPr>
              <a:t>ex</a:t>
            </a:r>
            <a:endParaRPr sz="12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95527" y="672083"/>
            <a:ext cx="525780" cy="524510"/>
          </a:xfrm>
          <a:custGeom>
            <a:avLst/>
            <a:gdLst/>
            <a:ahLst/>
            <a:cxnLst/>
            <a:rect l="l" t="t" r="r" b="b"/>
            <a:pathLst>
              <a:path w="525780" h="524510">
                <a:moveTo>
                  <a:pt x="478028" y="0"/>
                </a:moveTo>
                <a:lnTo>
                  <a:pt x="47802" y="0"/>
                </a:lnTo>
                <a:lnTo>
                  <a:pt x="29194" y="3744"/>
                </a:lnTo>
                <a:lnTo>
                  <a:pt x="14000" y="13954"/>
                </a:lnTo>
                <a:lnTo>
                  <a:pt x="3756" y="29092"/>
                </a:lnTo>
                <a:lnTo>
                  <a:pt x="0" y="47625"/>
                </a:lnTo>
                <a:lnTo>
                  <a:pt x="0" y="476630"/>
                </a:lnTo>
                <a:lnTo>
                  <a:pt x="3756" y="495163"/>
                </a:lnTo>
                <a:lnTo>
                  <a:pt x="14000" y="510301"/>
                </a:lnTo>
                <a:lnTo>
                  <a:pt x="29194" y="520511"/>
                </a:lnTo>
                <a:lnTo>
                  <a:pt x="47802" y="524255"/>
                </a:lnTo>
                <a:lnTo>
                  <a:pt x="478028" y="524255"/>
                </a:lnTo>
                <a:lnTo>
                  <a:pt x="496633" y="520511"/>
                </a:lnTo>
                <a:lnTo>
                  <a:pt x="511810" y="510301"/>
                </a:lnTo>
                <a:lnTo>
                  <a:pt x="518510" y="500379"/>
                </a:lnTo>
                <a:lnTo>
                  <a:pt x="47802" y="500379"/>
                </a:lnTo>
                <a:lnTo>
                  <a:pt x="38501" y="498508"/>
                </a:lnTo>
                <a:lnTo>
                  <a:pt x="30903" y="493410"/>
                </a:lnTo>
                <a:lnTo>
                  <a:pt x="25780" y="485860"/>
                </a:lnTo>
                <a:lnTo>
                  <a:pt x="23901" y="476630"/>
                </a:lnTo>
                <a:lnTo>
                  <a:pt x="23901" y="47625"/>
                </a:lnTo>
                <a:lnTo>
                  <a:pt x="25780" y="38395"/>
                </a:lnTo>
                <a:lnTo>
                  <a:pt x="30903" y="30845"/>
                </a:lnTo>
                <a:lnTo>
                  <a:pt x="38501" y="25747"/>
                </a:lnTo>
                <a:lnTo>
                  <a:pt x="47802" y="23875"/>
                </a:lnTo>
                <a:lnTo>
                  <a:pt x="518510" y="23875"/>
                </a:lnTo>
                <a:lnTo>
                  <a:pt x="511809" y="13954"/>
                </a:lnTo>
                <a:lnTo>
                  <a:pt x="496633" y="3744"/>
                </a:lnTo>
                <a:lnTo>
                  <a:pt x="478028" y="0"/>
                </a:lnTo>
                <a:close/>
              </a:path>
              <a:path w="525780" h="524510">
                <a:moveTo>
                  <a:pt x="518510" y="23875"/>
                </a:moveTo>
                <a:lnTo>
                  <a:pt x="478028" y="23875"/>
                </a:lnTo>
                <a:lnTo>
                  <a:pt x="487277" y="25747"/>
                </a:lnTo>
                <a:lnTo>
                  <a:pt x="494871" y="30845"/>
                </a:lnTo>
                <a:lnTo>
                  <a:pt x="500012" y="38395"/>
                </a:lnTo>
                <a:lnTo>
                  <a:pt x="501903" y="47625"/>
                </a:lnTo>
                <a:lnTo>
                  <a:pt x="501903" y="476630"/>
                </a:lnTo>
                <a:lnTo>
                  <a:pt x="500012" y="485860"/>
                </a:lnTo>
                <a:lnTo>
                  <a:pt x="494871" y="493410"/>
                </a:lnTo>
                <a:lnTo>
                  <a:pt x="487277" y="498508"/>
                </a:lnTo>
                <a:lnTo>
                  <a:pt x="478028" y="500379"/>
                </a:lnTo>
                <a:lnTo>
                  <a:pt x="518510" y="500379"/>
                </a:lnTo>
                <a:lnTo>
                  <a:pt x="522033" y="495163"/>
                </a:lnTo>
                <a:lnTo>
                  <a:pt x="525780" y="476630"/>
                </a:lnTo>
                <a:lnTo>
                  <a:pt x="525780" y="47625"/>
                </a:lnTo>
                <a:lnTo>
                  <a:pt x="522033" y="29092"/>
                </a:lnTo>
                <a:lnTo>
                  <a:pt x="518510" y="23875"/>
                </a:lnTo>
                <a:close/>
              </a:path>
              <a:path w="525780" h="524510">
                <a:moveTo>
                  <a:pt x="329222" y="381253"/>
                </a:moveTo>
                <a:lnTo>
                  <a:pt x="244335" y="381253"/>
                </a:lnTo>
                <a:lnTo>
                  <a:pt x="238988" y="386588"/>
                </a:lnTo>
                <a:lnTo>
                  <a:pt x="238988" y="399795"/>
                </a:lnTo>
                <a:lnTo>
                  <a:pt x="244335" y="405129"/>
                </a:lnTo>
                <a:lnTo>
                  <a:pt x="329222" y="405129"/>
                </a:lnTo>
                <a:lnTo>
                  <a:pt x="334581" y="399795"/>
                </a:lnTo>
                <a:lnTo>
                  <a:pt x="334581" y="386588"/>
                </a:lnTo>
                <a:lnTo>
                  <a:pt x="329222" y="381253"/>
                </a:lnTo>
                <a:close/>
              </a:path>
              <a:path w="525780" h="524510">
                <a:moveTo>
                  <a:pt x="134150" y="214502"/>
                </a:moveTo>
                <a:lnTo>
                  <a:pt x="124853" y="214502"/>
                </a:lnTo>
                <a:lnTo>
                  <a:pt x="119494" y="219837"/>
                </a:lnTo>
                <a:lnTo>
                  <a:pt x="119494" y="230250"/>
                </a:lnTo>
                <a:lnTo>
                  <a:pt x="121488" y="233552"/>
                </a:lnTo>
                <a:lnTo>
                  <a:pt x="124383" y="235712"/>
                </a:lnTo>
                <a:lnTo>
                  <a:pt x="124269" y="235965"/>
                </a:lnTo>
                <a:lnTo>
                  <a:pt x="207124" y="297941"/>
                </a:lnTo>
                <a:lnTo>
                  <a:pt x="124269" y="359790"/>
                </a:lnTo>
                <a:lnTo>
                  <a:pt x="124383" y="360044"/>
                </a:lnTo>
                <a:lnTo>
                  <a:pt x="121488" y="362203"/>
                </a:lnTo>
                <a:lnTo>
                  <a:pt x="119494" y="365505"/>
                </a:lnTo>
                <a:lnTo>
                  <a:pt x="119494" y="375919"/>
                </a:lnTo>
                <a:lnTo>
                  <a:pt x="124853" y="381253"/>
                </a:lnTo>
                <a:lnTo>
                  <a:pt x="134150" y="381253"/>
                </a:lnTo>
                <a:lnTo>
                  <a:pt x="136486" y="380238"/>
                </a:lnTo>
                <a:lnTo>
                  <a:pt x="138506" y="378713"/>
                </a:lnTo>
                <a:lnTo>
                  <a:pt x="138790" y="378713"/>
                </a:lnTo>
                <a:lnTo>
                  <a:pt x="234213" y="307466"/>
                </a:lnTo>
                <a:lnTo>
                  <a:pt x="234099" y="307213"/>
                </a:lnTo>
                <a:lnTo>
                  <a:pt x="236994" y="305053"/>
                </a:lnTo>
                <a:lnTo>
                  <a:pt x="238988" y="301751"/>
                </a:lnTo>
                <a:lnTo>
                  <a:pt x="238988" y="294004"/>
                </a:lnTo>
                <a:lnTo>
                  <a:pt x="236994" y="290702"/>
                </a:lnTo>
                <a:lnTo>
                  <a:pt x="234099" y="288543"/>
                </a:lnTo>
                <a:lnTo>
                  <a:pt x="234213" y="288289"/>
                </a:lnTo>
                <a:lnTo>
                  <a:pt x="138790" y="217042"/>
                </a:lnTo>
                <a:lnTo>
                  <a:pt x="138506" y="217042"/>
                </a:lnTo>
                <a:lnTo>
                  <a:pt x="136512" y="215518"/>
                </a:lnTo>
                <a:lnTo>
                  <a:pt x="134150" y="214502"/>
                </a:lnTo>
                <a:close/>
              </a:path>
              <a:path w="525780" h="524510">
                <a:moveTo>
                  <a:pt x="138790" y="378713"/>
                </a:moveTo>
                <a:lnTo>
                  <a:pt x="138506" y="378713"/>
                </a:lnTo>
                <a:lnTo>
                  <a:pt x="138790" y="378713"/>
                </a:lnTo>
                <a:close/>
              </a:path>
              <a:path w="525780" h="524510">
                <a:moveTo>
                  <a:pt x="138620" y="216915"/>
                </a:moveTo>
                <a:lnTo>
                  <a:pt x="138790" y="217042"/>
                </a:lnTo>
                <a:lnTo>
                  <a:pt x="138620" y="216915"/>
                </a:lnTo>
                <a:close/>
              </a:path>
            </a:pathLst>
          </a:custGeom>
          <a:solidFill>
            <a:srgbClr val="EE52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8801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latin typeface="Calibri"/>
                <a:cs typeface="Calibri"/>
              </a:rPr>
              <a:t>CLI</a:t>
            </a:r>
            <a:r>
              <a:rPr sz="3600" spc="-2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-</a:t>
            </a:r>
            <a:r>
              <a:rPr sz="3600" spc="-20" dirty="0">
                <a:latin typeface="Calibri"/>
                <a:cs typeface="Calibri"/>
              </a:rPr>
              <a:t> </a:t>
            </a:r>
            <a:r>
              <a:rPr sz="3600" spc="-10" dirty="0">
                <a:latin typeface="Calibri"/>
                <a:cs typeface="Calibri"/>
              </a:rPr>
              <a:t>Login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546860" y="1659635"/>
            <a:ext cx="2044064" cy="368935"/>
          </a:xfrm>
          <a:prstGeom prst="rect">
            <a:avLst/>
          </a:prstGeom>
          <a:solidFill>
            <a:srgbClr val="44536A"/>
          </a:solidFill>
        </p:spPr>
        <p:txBody>
          <a:bodyPr vert="horz" wrap="square" lIns="0" tIns="32384" rIns="0" bIns="0" rtlCol="0">
            <a:spAutoFit/>
          </a:bodyPr>
          <a:lstStyle/>
          <a:p>
            <a:pPr marL="340360" indent="-248920">
              <a:lnSpc>
                <a:spcPct val="100000"/>
              </a:lnSpc>
              <a:spcBef>
                <a:spcPts val="254"/>
              </a:spcBef>
              <a:buChar char="&gt;"/>
              <a:tabLst>
                <a:tab pos="340360" algn="l"/>
              </a:tabLst>
            </a:pPr>
            <a:r>
              <a:rPr sz="1800" dirty="0">
                <a:solidFill>
                  <a:srgbClr val="F1F1F1"/>
                </a:solidFill>
                <a:latin typeface="Consolas"/>
                <a:cs typeface="Consolas"/>
              </a:rPr>
              <a:t>oc</a:t>
            </a:r>
            <a:r>
              <a:rPr sz="1800" spc="-10" dirty="0">
                <a:solidFill>
                  <a:srgbClr val="F1F1F1"/>
                </a:solidFill>
                <a:latin typeface="Consolas"/>
                <a:cs typeface="Consolas"/>
              </a:rPr>
              <a:t> login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546860" y="2028444"/>
            <a:ext cx="6931659" cy="1201420"/>
          </a:xfrm>
          <a:prstGeom prst="rect">
            <a:avLst/>
          </a:prstGeom>
          <a:solidFill>
            <a:srgbClr val="171717"/>
          </a:solidFill>
        </p:spPr>
        <p:txBody>
          <a:bodyPr vert="horz" wrap="square" lIns="0" tIns="3746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95"/>
              </a:spcBef>
            </a:pPr>
            <a:r>
              <a:rPr sz="1200" dirty="0">
                <a:solidFill>
                  <a:srgbClr val="F1F1F1"/>
                </a:solidFill>
                <a:latin typeface="Consolas"/>
                <a:cs typeface="Consolas"/>
              </a:rPr>
              <a:t>OpenShift</a:t>
            </a:r>
            <a:r>
              <a:rPr sz="1200" spc="-75" dirty="0">
                <a:solidFill>
                  <a:srgbClr val="F1F1F1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1F1F1"/>
                </a:solidFill>
                <a:latin typeface="Consolas"/>
                <a:cs typeface="Consolas"/>
              </a:rPr>
              <a:t>server</a:t>
            </a:r>
            <a:r>
              <a:rPr sz="1200" spc="-55" dirty="0">
                <a:solidFill>
                  <a:srgbClr val="F1F1F1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1F1F1"/>
                </a:solidFill>
                <a:latin typeface="Consolas"/>
                <a:cs typeface="Consolas"/>
              </a:rPr>
              <a:t>[https://localhost:8443]:</a:t>
            </a:r>
            <a:r>
              <a:rPr sz="1200" spc="-55" dirty="0">
                <a:solidFill>
                  <a:srgbClr val="F1F1F1"/>
                </a:solidFill>
                <a:latin typeface="Consolas"/>
                <a:cs typeface="Consolas"/>
              </a:rPr>
              <a:t> </a:t>
            </a:r>
            <a:r>
              <a:rPr sz="1200" spc="-10" dirty="0">
                <a:solidFill>
                  <a:srgbClr val="F1F1F1"/>
                </a:solidFill>
                <a:latin typeface="Consolas"/>
                <a:cs typeface="Consolas"/>
              </a:rPr>
              <a:t>https://openshift.example.com</a:t>
            </a:r>
            <a:endParaRPr sz="12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200">
              <a:latin typeface="Consolas"/>
              <a:cs typeface="Consolas"/>
            </a:endParaRPr>
          </a:p>
          <a:p>
            <a:pPr marL="91440">
              <a:lnSpc>
                <a:spcPct val="100000"/>
              </a:lnSpc>
              <a:spcBef>
                <a:spcPts val="5"/>
              </a:spcBef>
            </a:pPr>
            <a:r>
              <a:rPr sz="1200" dirty="0">
                <a:solidFill>
                  <a:srgbClr val="F1F1F1"/>
                </a:solidFill>
                <a:latin typeface="Consolas"/>
                <a:cs typeface="Consolas"/>
              </a:rPr>
              <a:t>Username:</a:t>
            </a:r>
            <a:r>
              <a:rPr sz="1200" spc="-50" dirty="0">
                <a:solidFill>
                  <a:srgbClr val="F1F1F1"/>
                </a:solidFill>
                <a:latin typeface="Consolas"/>
                <a:cs typeface="Consolas"/>
              </a:rPr>
              <a:t> </a:t>
            </a:r>
            <a:r>
              <a:rPr sz="1200" spc="-10" dirty="0">
                <a:solidFill>
                  <a:srgbClr val="F1F1F1"/>
                </a:solidFill>
                <a:latin typeface="Consolas"/>
                <a:cs typeface="Consolas"/>
              </a:rPr>
              <a:t>developer</a:t>
            </a:r>
            <a:endParaRPr sz="1200">
              <a:latin typeface="Consolas"/>
              <a:cs typeface="Consolas"/>
            </a:endParaRPr>
          </a:p>
          <a:p>
            <a:pPr marL="91440" marR="1026160">
              <a:lnSpc>
                <a:spcPct val="100000"/>
              </a:lnSpc>
            </a:pPr>
            <a:r>
              <a:rPr sz="1200" dirty="0">
                <a:solidFill>
                  <a:srgbClr val="F1F1F1"/>
                </a:solidFill>
                <a:latin typeface="Consolas"/>
                <a:cs typeface="Consolas"/>
              </a:rPr>
              <a:t>Authentication</a:t>
            </a:r>
            <a:r>
              <a:rPr sz="1200" spc="-60" dirty="0">
                <a:solidFill>
                  <a:srgbClr val="F1F1F1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1F1F1"/>
                </a:solidFill>
                <a:latin typeface="Consolas"/>
                <a:cs typeface="Consolas"/>
              </a:rPr>
              <a:t>required</a:t>
            </a:r>
            <a:r>
              <a:rPr sz="1200" spc="-60" dirty="0">
                <a:solidFill>
                  <a:srgbClr val="F1F1F1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1F1F1"/>
                </a:solidFill>
                <a:latin typeface="Consolas"/>
                <a:cs typeface="Consolas"/>
              </a:rPr>
              <a:t>for</a:t>
            </a:r>
            <a:r>
              <a:rPr sz="1200" spc="-60" dirty="0">
                <a:solidFill>
                  <a:srgbClr val="F1F1F1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1F1F1"/>
                </a:solidFill>
                <a:latin typeface="Consolas"/>
                <a:cs typeface="Consolas"/>
              </a:rPr>
              <a:t>https://openshift.example.com</a:t>
            </a:r>
            <a:r>
              <a:rPr sz="1200" spc="-60" dirty="0">
                <a:solidFill>
                  <a:srgbClr val="F1F1F1"/>
                </a:solidFill>
                <a:latin typeface="Consolas"/>
                <a:cs typeface="Consolas"/>
              </a:rPr>
              <a:t> </a:t>
            </a:r>
            <a:r>
              <a:rPr sz="1200" spc="-10" dirty="0">
                <a:solidFill>
                  <a:srgbClr val="F1F1F1"/>
                </a:solidFill>
                <a:latin typeface="Consolas"/>
                <a:cs typeface="Consolas"/>
              </a:rPr>
              <a:t>(openshift) </a:t>
            </a:r>
            <a:r>
              <a:rPr sz="1200" dirty="0">
                <a:solidFill>
                  <a:srgbClr val="F1F1F1"/>
                </a:solidFill>
                <a:latin typeface="Consolas"/>
                <a:cs typeface="Consolas"/>
              </a:rPr>
              <a:t>Password:</a:t>
            </a:r>
            <a:r>
              <a:rPr sz="1200" spc="-50" dirty="0">
                <a:solidFill>
                  <a:srgbClr val="F1F1F1"/>
                </a:solidFill>
                <a:latin typeface="Consolas"/>
                <a:cs typeface="Consolas"/>
              </a:rPr>
              <a:t> </a:t>
            </a:r>
            <a:r>
              <a:rPr sz="1200" spc="-10" dirty="0">
                <a:solidFill>
                  <a:srgbClr val="F1F1F1"/>
                </a:solidFill>
                <a:latin typeface="Consolas"/>
                <a:cs typeface="Consolas"/>
              </a:rPr>
              <a:t>******</a:t>
            </a:r>
            <a:endParaRPr sz="1200">
              <a:latin typeface="Consolas"/>
              <a:cs typeface="Consolas"/>
            </a:endParaRPr>
          </a:p>
          <a:p>
            <a:pPr marL="91440">
              <a:lnSpc>
                <a:spcPct val="100000"/>
              </a:lnSpc>
            </a:pPr>
            <a:r>
              <a:rPr sz="1200" dirty="0">
                <a:solidFill>
                  <a:srgbClr val="F1F1F1"/>
                </a:solidFill>
                <a:latin typeface="Consolas"/>
                <a:cs typeface="Consolas"/>
              </a:rPr>
              <a:t>Login</a:t>
            </a:r>
            <a:r>
              <a:rPr sz="1200" spc="-35" dirty="0">
                <a:solidFill>
                  <a:srgbClr val="F1F1F1"/>
                </a:solidFill>
                <a:latin typeface="Consolas"/>
                <a:cs typeface="Consolas"/>
              </a:rPr>
              <a:t> </a:t>
            </a:r>
            <a:r>
              <a:rPr sz="1200" spc="-10" dirty="0">
                <a:solidFill>
                  <a:srgbClr val="F1F1F1"/>
                </a:solidFill>
                <a:latin typeface="Consolas"/>
                <a:cs typeface="Consolas"/>
              </a:rPr>
              <a:t>successful.</a:t>
            </a:r>
            <a:endParaRPr sz="1200">
              <a:latin typeface="Consolas"/>
              <a:cs typeface="Consola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546860" y="5600700"/>
            <a:ext cx="2044064" cy="368935"/>
          </a:xfrm>
          <a:prstGeom prst="rect">
            <a:avLst/>
          </a:prstGeom>
          <a:solidFill>
            <a:srgbClr val="44536A"/>
          </a:solidFill>
        </p:spPr>
        <p:txBody>
          <a:bodyPr vert="horz" wrap="square" lIns="0" tIns="33020" rIns="0" bIns="0" rtlCol="0">
            <a:spAutoFit/>
          </a:bodyPr>
          <a:lstStyle/>
          <a:p>
            <a:pPr marL="340360" indent="-248920">
              <a:lnSpc>
                <a:spcPct val="100000"/>
              </a:lnSpc>
              <a:spcBef>
                <a:spcPts val="260"/>
              </a:spcBef>
              <a:buChar char="&gt;"/>
              <a:tabLst>
                <a:tab pos="340360" algn="l"/>
              </a:tabLst>
            </a:pPr>
            <a:r>
              <a:rPr sz="1800" dirty="0">
                <a:solidFill>
                  <a:srgbClr val="F1F1F1"/>
                </a:solidFill>
                <a:latin typeface="Consolas"/>
                <a:cs typeface="Consolas"/>
              </a:rPr>
              <a:t>oc</a:t>
            </a:r>
            <a:r>
              <a:rPr sz="1800" spc="-10" dirty="0">
                <a:solidFill>
                  <a:srgbClr val="F1F1F1"/>
                </a:solidFill>
                <a:latin typeface="Consolas"/>
                <a:cs typeface="Consolas"/>
              </a:rPr>
              <a:t> logout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46860" y="5969508"/>
            <a:ext cx="6931659" cy="277495"/>
          </a:xfrm>
          <a:prstGeom prst="rect">
            <a:avLst/>
          </a:prstGeom>
          <a:solidFill>
            <a:srgbClr val="171717"/>
          </a:solidFill>
        </p:spPr>
        <p:txBody>
          <a:bodyPr vert="horz" wrap="square" lIns="0" tIns="3810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300"/>
              </a:spcBef>
            </a:pPr>
            <a:r>
              <a:rPr sz="1200" dirty="0">
                <a:solidFill>
                  <a:srgbClr val="F1F1F1"/>
                </a:solidFill>
                <a:latin typeface="Consolas"/>
                <a:cs typeface="Consolas"/>
              </a:rPr>
              <a:t>User,</a:t>
            </a:r>
            <a:r>
              <a:rPr sz="1200" spc="-30" dirty="0">
                <a:solidFill>
                  <a:srgbClr val="F1F1F1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1F1F1"/>
                </a:solidFill>
                <a:latin typeface="Consolas"/>
                <a:cs typeface="Consolas"/>
              </a:rPr>
              <a:t>developer,</a:t>
            </a:r>
            <a:r>
              <a:rPr sz="1200" spc="-15" dirty="0">
                <a:solidFill>
                  <a:srgbClr val="F1F1F1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1F1F1"/>
                </a:solidFill>
                <a:latin typeface="Consolas"/>
                <a:cs typeface="Consolas"/>
              </a:rPr>
              <a:t>logged</a:t>
            </a:r>
            <a:r>
              <a:rPr sz="1200" spc="-25" dirty="0">
                <a:solidFill>
                  <a:srgbClr val="F1F1F1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1F1F1"/>
                </a:solidFill>
                <a:latin typeface="Consolas"/>
                <a:cs typeface="Consolas"/>
              </a:rPr>
              <a:t>out</a:t>
            </a:r>
            <a:r>
              <a:rPr sz="1200" spc="-30" dirty="0">
                <a:solidFill>
                  <a:srgbClr val="F1F1F1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1F1F1"/>
                </a:solidFill>
                <a:latin typeface="Consolas"/>
                <a:cs typeface="Consolas"/>
              </a:rPr>
              <a:t>of</a:t>
            </a:r>
            <a:r>
              <a:rPr sz="1200" spc="-15" dirty="0">
                <a:solidFill>
                  <a:srgbClr val="F1F1F1"/>
                </a:solidFill>
                <a:latin typeface="Consolas"/>
                <a:cs typeface="Consolas"/>
              </a:rPr>
              <a:t> </a:t>
            </a:r>
            <a:r>
              <a:rPr sz="1200" spc="-10" dirty="0">
                <a:solidFill>
                  <a:srgbClr val="F1F1F1"/>
                </a:solidFill>
                <a:latin typeface="Consolas"/>
                <a:cs typeface="Consolas"/>
              </a:rPr>
              <a:t>https://openshift.example.com</a:t>
            </a:r>
            <a:endParaRPr sz="1200">
              <a:latin typeface="Consolas"/>
              <a:cs typeface="Consola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546860" y="3430523"/>
            <a:ext cx="4718685" cy="370840"/>
          </a:xfrm>
          <a:prstGeom prst="rect">
            <a:avLst/>
          </a:prstGeom>
          <a:solidFill>
            <a:srgbClr val="44536A"/>
          </a:solidFill>
        </p:spPr>
        <p:txBody>
          <a:bodyPr vert="horz" wrap="square" lIns="0" tIns="33019" rIns="0" bIns="0" rtlCol="0">
            <a:spAutoFit/>
          </a:bodyPr>
          <a:lstStyle/>
          <a:p>
            <a:pPr marL="340360" indent="-248920">
              <a:lnSpc>
                <a:spcPct val="100000"/>
              </a:lnSpc>
              <a:spcBef>
                <a:spcPts val="259"/>
              </a:spcBef>
              <a:buChar char="&gt;"/>
              <a:tabLst>
                <a:tab pos="340360" algn="l"/>
              </a:tabLst>
            </a:pPr>
            <a:r>
              <a:rPr sz="1800" dirty="0">
                <a:solidFill>
                  <a:srgbClr val="F1F1F1"/>
                </a:solidFill>
                <a:latin typeface="Consolas"/>
                <a:cs typeface="Consolas"/>
              </a:rPr>
              <a:t>oc</a:t>
            </a:r>
            <a:r>
              <a:rPr sz="1800" spc="-35" dirty="0">
                <a:solidFill>
                  <a:srgbClr val="F1F1F1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F1F1F1"/>
                </a:solidFill>
                <a:latin typeface="Consolas"/>
                <a:cs typeface="Consolas"/>
              </a:rPr>
              <a:t>login</a:t>
            </a:r>
            <a:r>
              <a:rPr sz="1800" spc="-35" dirty="0">
                <a:solidFill>
                  <a:srgbClr val="F1F1F1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F1F1F1"/>
                </a:solidFill>
                <a:latin typeface="Consolas"/>
                <a:cs typeface="Consolas"/>
              </a:rPr>
              <a:t>–u</a:t>
            </a:r>
            <a:r>
              <a:rPr sz="1800" spc="-35" dirty="0">
                <a:solidFill>
                  <a:srgbClr val="F1F1F1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F1F1F1"/>
                </a:solidFill>
                <a:latin typeface="Consolas"/>
                <a:cs typeface="Consolas"/>
              </a:rPr>
              <a:t>developer</a:t>
            </a:r>
            <a:r>
              <a:rPr sz="1800" spc="-15" dirty="0">
                <a:solidFill>
                  <a:srgbClr val="F1F1F1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F1F1F1"/>
                </a:solidFill>
                <a:latin typeface="Consolas"/>
                <a:cs typeface="Consolas"/>
              </a:rPr>
              <a:t>–p</a:t>
            </a:r>
            <a:r>
              <a:rPr sz="1800" spc="-30" dirty="0">
                <a:solidFill>
                  <a:srgbClr val="F1F1F1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F1F1F1"/>
                </a:solidFill>
                <a:latin typeface="Consolas"/>
                <a:cs typeface="Consolas"/>
              </a:rPr>
              <a:t>developer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546860" y="3800855"/>
            <a:ext cx="6931659" cy="276225"/>
          </a:xfrm>
          <a:prstGeom prst="rect">
            <a:avLst/>
          </a:prstGeom>
          <a:solidFill>
            <a:srgbClr val="171717"/>
          </a:solidFill>
        </p:spPr>
        <p:txBody>
          <a:bodyPr vert="horz" wrap="square" lIns="0" tIns="3619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85"/>
              </a:spcBef>
            </a:pPr>
            <a:r>
              <a:rPr sz="1200" dirty="0">
                <a:solidFill>
                  <a:srgbClr val="F1F1F1"/>
                </a:solidFill>
                <a:latin typeface="Consolas"/>
                <a:cs typeface="Consolas"/>
              </a:rPr>
              <a:t>Login</a:t>
            </a:r>
            <a:r>
              <a:rPr sz="1200" spc="-45" dirty="0">
                <a:solidFill>
                  <a:srgbClr val="F1F1F1"/>
                </a:solidFill>
                <a:latin typeface="Consolas"/>
                <a:cs typeface="Consolas"/>
              </a:rPr>
              <a:t> </a:t>
            </a:r>
            <a:r>
              <a:rPr sz="1200" spc="-10" dirty="0">
                <a:solidFill>
                  <a:srgbClr val="F1F1F1"/>
                </a:solidFill>
                <a:latin typeface="Consolas"/>
                <a:cs typeface="Consolas"/>
              </a:rPr>
              <a:t>successful.</a:t>
            </a:r>
            <a:endParaRPr sz="12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09676"/>
            <a:ext cx="430974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Management</a:t>
            </a:r>
            <a:r>
              <a:rPr spc="-100" dirty="0"/>
              <a:t> </a:t>
            </a:r>
            <a:r>
              <a:rPr spc="-65" dirty="0"/>
              <a:t>Tools</a:t>
            </a:r>
          </a:p>
        </p:txBody>
      </p:sp>
      <p:sp>
        <p:nvSpPr>
          <p:cNvPr id="3" name="object 3"/>
          <p:cNvSpPr/>
          <p:nvPr/>
        </p:nvSpPr>
        <p:spPr>
          <a:xfrm>
            <a:off x="2043683" y="2683764"/>
            <a:ext cx="1332230" cy="1332230"/>
          </a:xfrm>
          <a:custGeom>
            <a:avLst/>
            <a:gdLst/>
            <a:ahLst/>
            <a:cxnLst/>
            <a:rect l="l" t="t" r="r" b="b"/>
            <a:pathLst>
              <a:path w="1332229" h="1332229">
                <a:moveTo>
                  <a:pt x="1210818" y="0"/>
                </a:moveTo>
                <a:lnTo>
                  <a:pt x="121158" y="0"/>
                </a:lnTo>
                <a:lnTo>
                  <a:pt x="73991" y="9519"/>
                </a:lnTo>
                <a:lnTo>
                  <a:pt x="35480" y="35480"/>
                </a:lnTo>
                <a:lnTo>
                  <a:pt x="9519" y="73991"/>
                </a:lnTo>
                <a:lnTo>
                  <a:pt x="0" y="121158"/>
                </a:lnTo>
                <a:lnTo>
                  <a:pt x="0" y="1210818"/>
                </a:lnTo>
                <a:lnTo>
                  <a:pt x="9519" y="1257984"/>
                </a:lnTo>
                <a:lnTo>
                  <a:pt x="35480" y="1296495"/>
                </a:lnTo>
                <a:lnTo>
                  <a:pt x="73991" y="1322456"/>
                </a:lnTo>
                <a:lnTo>
                  <a:pt x="121158" y="1331976"/>
                </a:lnTo>
                <a:lnTo>
                  <a:pt x="1210818" y="1331976"/>
                </a:lnTo>
                <a:lnTo>
                  <a:pt x="1257984" y="1322456"/>
                </a:lnTo>
                <a:lnTo>
                  <a:pt x="1296495" y="1296495"/>
                </a:lnTo>
                <a:lnTo>
                  <a:pt x="1313415" y="1271397"/>
                </a:lnTo>
                <a:lnTo>
                  <a:pt x="121158" y="1271397"/>
                </a:lnTo>
                <a:lnTo>
                  <a:pt x="97547" y="1266646"/>
                </a:lnTo>
                <a:lnTo>
                  <a:pt x="78295" y="1253680"/>
                </a:lnTo>
                <a:lnTo>
                  <a:pt x="65329" y="1234428"/>
                </a:lnTo>
                <a:lnTo>
                  <a:pt x="60579" y="1210818"/>
                </a:lnTo>
                <a:lnTo>
                  <a:pt x="60579" y="302768"/>
                </a:lnTo>
                <a:lnTo>
                  <a:pt x="1331976" y="302768"/>
                </a:lnTo>
                <a:lnTo>
                  <a:pt x="1331976" y="242188"/>
                </a:lnTo>
                <a:lnTo>
                  <a:pt x="60579" y="242188"/>
                </a:lnTo>
                <a:lnTo>
                  <a:pt x="60579" y="121158"/>
                </a:lnTo>
                <a:lnTo>
                  <a:pt x="65329" y="97547"/>
                </a:lnTo>
                <a:lnTo>
                  <a:pt x="78295" y="78295"/>
                </a:lnTo>
                <a:lnTo>
                  <a:pt x="97547" y="65329"/>
                </a:lnTo>
                <a:lnTo>
                  <a:pt x="121158" y="60578"/>
                </a:lnTo>
                <a:lnTo>
                  <a:pt x="1313415" y="60578"/>
                </a:lnTo>
                <a:lnTo>
                  <a:pt x="1296495" y="35480"/>
                </a:lnTo>
                <a:lnTo>
                  <a:pt x="1257984" y="9519"/>
                </a:lnTo>
                <a:lnTo>
                  <a:pt x="1210818" y="0"/>
                </a:lnTo>
                <a:close/>
              </a:path>
              <a:path w="1332229" h="1332229">
                <a:moveTo>
                  <a:pt x="1331976" y="302768"/>
                </a:moveTo>
                <a:lnTo>
                  <a:pt x="1271396" y="302768"/>
                </a:lnTo>
                <a:lnTo>
                  <a:pt x="1271396" y="1210818"/>
                </a:lnTo>
                <a:lnTo>
                  <a:pt x="1266646" y="1234428"/>
                </a:lnTo>
                <a:lnTo>
                  <a:pt x="1253680" y="1253680"/>
                </a:lnTo>
                <a:lnTo>
                  <a:pt x="1234428" y="1266646"/>
                </a:lnTo>
                <a:lnTo>
                  <a:pt x="1210818" y="1271397"/>
                </a:lnTo>
                <a:lnTo>
                  <a:pt x="1313415" y="1271397"/>
                </a:lnTo>
                <a:lnTo>
                  <a:pt x="1322456" y="1257984"/>
                </a:lnTo>
                <a:lnTo>
                  <a:pt x="1331976" y="1210818"/>
                </a:lnTo>
                <a:lnTo>
                  <a:pt x="1331976" y="302768"/>
                </a:lnTo>
                <a:close/>
              </a:path>
              <a:path w="1332229" h="1332229">
                <a:moveTo>
                  <a:pt x="578612" y="1012698"/>
                </a:moveTo>
                <a:lnTo>
                  <a:pt x="516890" y="1050417"/>
                </a:lnTo>
                <a:lnTo>
                  <a:pt x="551152" y="1067123"/>
                </a:lnTo>
                <a:lnTo>
                  <a:pt x="587629" y="1079484"/>
                </a:lnTo>
                <a:lnTo>
                  <a:pt x="626010" y="1087153"/>
                </a:lnTo>
                <a:lnTo>
                  <a:pt x="665988" y="1089787"/>
                </a:lnTo>
                <a:lnTo>
                  <a:pt x="715078" y="1085825"/>
                </a:lnTo>
                <a:lnTo>
                  <a:pt x="761654" y="1074357"/>
                </a:lnTo>
                <a:lnTo>
                  <a:pt x="805091" y="1056004"/>
                </a:lnTo>
                <a:lnTo>
                  <a:pt x="844763" y="1031391"/>
                </a:lnTo>
                <a:lnTo>
                  <a:pt x="847309" y="1029208"/>
                </a:lnTo>
                <a:lnTo>
                  <a:pt x="665988" y="1029208"/>
                </a:lnTo>
                <a:lnTo>
                  <a:pt x="643137" y="1028110"/>
                </a:lnTo>
                <a:lnTo>
                  <a:pt x="620918" y="1024905"/>
                </a:lnTo>
                <a:lnTo>
                  <a:pt x="599390" y="1019724"/>
                </a:lnTo>
                <a:lnTo>
                  <a:pt x="578612" y="1012698"/>
                </a:lnTo>
                <a:close/>
              </a:path>
              <a:path w="1332229" h="1332229">
                <a:moveTo>
                  <a:pt x="953135" y="499872"/>
                </a:moveTo>
                <a:lnTo>
                  <a:pt x="601853" y="722884"/>
                </a:lnTo>
                <a:lnTo>
                  <a:pt x="378841" y="1074166"/>
                </a:lnTo>
                <a:lnTo>
                  <a:pt x="730250" y="851281"/>
                </a:lnTo>
                <a:lnTo>
                  <a:pt x="751777" y="817340"/>
                </a:lnTo>
                <a:lnTo>
                  <a:pt x="665988" y="817340"/>
                </a:lnTo>
                <a:lnTo>
                  <a:pt x="654641" y="815125"/>
                </a:lnTo>
                <a:lnTo>
                  <a:pt x="644652" y="808482"/>
                </a:lnTo>
                <a:lnTo>
                  <a:pt x="637936" y="798472"/>
                </a:lnTo>
                <a:lnTo>
                  <a:pt x="635698" y="787082"/>
                </a:lnTo>
                <a:lnTo>
                  <a:pt x="637936" y="775692"/>
                </a:lnTo>
                <a:lnTo>
                  <a:pt x="644652" y="765683"/>
                </a:lnTo>
                <a:lnTo>
                  <a:pt x="654641" y="759039"/>
                </a:lnTo>
                <a:lnTo>
                  <a:pt x="665988" y="756824"/>
                </a:lnTo>
                <a:lnTo>
                  <a:pt x="790159" y="756824"/>
                </a:lnTo>
                <a:lnTo>
                  <a:pt x="953135" y="499872"/>
                </a:lnTo>
                <a:close/>
              </a:path>
              <a:path w="1332229" h="1332229">
                <a:moveTo>
                  <a:pt x="929259" y="638048"/>
                </a:moveTo>
                <a:lnTo>
                  <a:pt x="891667" y="699770"/>
                </a:lnTo>
                <a:lnTo>
                  <a:pt x="898693" y="720476"/>
                </a:lnTo>
                <a:lnTo>
                  <a:pt x="903874" y="741981"/>
                </a:lnTo>
                <a:lnTo>
                  <a:pt x="907079" y="764224"/>
                </a:lnTo>
                <a:lnTo>
                  <a:pt x="908177" y="787146"/>
                </a:lnTo>
                <a:lnTo>
                  <a:pt x="903255" y="835906"/>
                </a:lnTo>
                <a:lnTo>
                  <a:pt x="889140" y="881332"/>
                </a:lnTo>
                <a:lnTo>
                  <a:pt x="866807" y="922448"/>
                </a:lnTo>
                <a:lnTo>
                  <a:pt x="837231" y="958278"/>
                </a:lnTo>
                <a:lnTo>
                  <a:pt x="801386" y="987845"/>
                </a:lnTo>
                <a:lnTo>
                  <a:pt x="760247" y="1010173"/>
                </a:lnTo>
                <a:lnTo>
                  <a:pt x="714789" y="1024286"/>
                </a:lnTo>
                <a:lnTo>
                  <a:pt x="665988" y="1029208"/>
                </a:lnTo>
                <a:lnTo>
                  <a:pt x="847309" y="1029208"/>
                </a:lnTo>
                <a:lnTo>
                  <a:pt x="880046" y="1001141"/>
                </a:lnTo>
                <a:lnTo>
                  <a:pt x="910315" y="965876"/>
                </a:lnTo>
                <a:lnTo>
                  <a:pt x="934946" y="926221"/>
                </a:lnTo>
                <a:lnTo>
                  <a:pt x="953312" y="882799"/>
                </a:lnTo>
                <a:lnTo>
                  <a:pt x="964791" y="836233"/>
                </a:lnTo>
                <a:lnTo>
                  <a:pt x="968751" y="787082"/>
                </a:lnTo>
                <a:lnTo>
                  <a:pt x="966102" y="747115"/>
                </a:lnTo>
                <a:lnTo>
                  <a:pt x="958389" y="708739"/>
                </a:lnTo>
                <a:lnTo>
                  <a:pt x="945985" y="672292"/>
                </a:lnTo>
                <a:lnTo>
                  <a:pt x="929259" y="638048"/>
                </a:lnTo>
                <a:close/>
              </a:path>
              <a:path w="1332229" h="1332229">
                <a:moveTo>
                  <a:pt x="665988" y="484377"/>
                </a:moveTo>
                <a:lnTo>
                  <a:pt x="616897" y="488339"/>
                </a:lnTo>
                <a:lnTo>
                  <a:pt x="570321" y="499809"/>
                </a:lnTo>
                <a:lnTo>
                  <a:pt x="526884" y="518163"/>
                </a:lnTo>
                <a:lnTo>
                  <a:pt x="487212" y="542781"/>
                </a:lnTo>
                <a:lnTo>
                  <a:pt x="451929" y="573039"/>
                </a:lnTo>
                <a:lnTo>
                  <a:pt x="421660" y="608315"/>
                </a:lnTo>
                <a:lnTo>
                  <a:pt x="397029" y="647986"/>
                </a:lnTo>
                <a:lnTo>
                  <a:pt x="378663" y="691430"/>
                </a:lnTo>
                <a:lnTo>
                  <a:pt x="367184" y="738024"/>
                </a:lnTo>
                <a:lnTo>
                  <a:pt x="363220" y="787146"/>
                </a:lnTo>
                <a:lnTo>
                  <a:pt x="365873" y="827067"/>
                </a:lnTo>
                <a:lnTo>
                  <a:pt x="373586" y="865441"/>
                </a:lnTo>
                <a:lnTo>
                  <a:pt x="385990" y="901910"/>
                </a:lnTo>
                <a:lnTo>
                  <a:pt x="402717" y="936117"/>
                </a:lnTo>
                <a:lnTo>
                  <a:pt x="440309" y="874522"/>
                </a:lnTo>
                <a:lnTo>
                  <a:pt x="433282" y="853725"/>
                </a:lnTo>
                <a:lnTo>
                  <a:pt x="428101" y="832167"/>
                </a:lnTo>
                <a:lnTo>
                  <a:pt x="424896" y="809942"/>
                </a:lnTo>
                <a:lnTo>
                  <a:pt x="423805" y="787082"/>
                </a:lnTo>
                <a:lnTo>
                  <a:pt x="428720" y="738302"/>
                </a:lnTo>
                <a:lnTo>
                  <a:pt x="442835" y="692812"/>
                </a:lnTo>
                <a:lnTo>
                  <a:pt x="465168" y="651651"/>
                </a:lnTo>
                <a:lnTo>
                  <a:pt x="494744" y="615791"/>
                </a:lnTo>
                <a:lnTo>
                  <a:pt x="530589" y="586205"/>
                </a:lnTo>
                <a:lnTo>
                  <a:pt x="571728" y="563868"/>
                </a:lnTo>
                <a:lnTo>
                  <a:pt x="617186" y="549751"/>
                </a:lnTo>
                <a:lnTo>
                  <a:pt x="665988" y="544830"/>
                </a:lnTo>
                <a:lnTo>
                  <a:pt x="780471" y="544830"/>
                </a:lnTo>
                <a:lnTo>
                  <a:pt x="815086" y="523748"/>
                </a:lnTo>
                <a:lnTo>
                  <a:pt x="780823" y="507095"/>
                </a:lnTo>
                <a:lnTo>
                  <a:pt x="744347" y="494728"/>
                </a:lnTo>
                <a:lnTo>
                  <a:pt x="705965" y="487029"/>
                </a:lnTo>
                <a:lnTo>
                  <a:pt x="665988" y="484377"/>
                </a:lnTo>
                <a:close/>
              </a:path>
              <a:path w="1332229" h="1332229">
                <a:moveTo>
                  <a:pt x="790159" y="756824"/>
                </a:moveTo>
                <a:lnTo>
                  <a:pt x="665988" y="756824"/>
                </a:lnTo>
                <a:lnTo>
                  <a:pt x="677334" y="759039"/>
                </a:lnTo>
                <a:lnTo>
                  <a:pt x="687324" y="765683"/>
                </a:lnTo>
                <a:lnTo>
                  <a:pt x="694039" y="775692"/>
                </a:lnTo>
                <a:lnTo>
                  <a:pt x="696277" y="787082"/>
                </a:lnTo>
                <a:lnTo>
                  <a:pt x="694039" y="798472"/>
                </a:lnTo>
                <a:lnTo>
                  <a:pt x="687324" y="808482"/>
                </a:lnTo>
                <a:lnTo>
                  <a:pt x="677334" y="815125"/>
                </a:lnTo>
                <a:lnTo>
                  <a:pt x="665988" y="817340"/>
                </a:lnTo>
                <a:lnTo>
                  <a:pt x="751777" y="817340"/>
                </a:lnTo>
                <a:lnTo>
                  <a:pt x="790159" y="756824"/>
                </a:lnTo>
                <a:close/>
              </a:path>
              <a:path w="1332229" h="1332229">
                <a:moveTo>
                  <a:pt x="780471" y="544830"/>
                </a:moveTo>
                <a:lnTo>
                  <a:pt x="665988" y="544830"/>
                </a:lnTo>
                <a:lnTo>
                  <a:pt x="688838" y="545945"/>
                </a:lnTo>
                <a:lnTo>
                  <a:pt x="711057" y="549179"/>
                </a:lnTo>
                <a:lnTo>
                  <a:pt x="732585" y="554366"/>
                </a:lnTo>
                <a:lnTo>
                  <a:pt x="753364" y="561339"/>
                </a:lnTo>
                <a:lnTo>
                  <a:pt x="780471" y="544830"/>
                </a:lnTo>
                <a:close/>
              </a:path>
              <a:path w="1332229" h="1332229">
                <a:moveTo>
                  <a:pt x="1313415" y="60578"/>
                </a:moveTo>
                <a:lnTo>
                  <a:pt x="1210818" y="60578"/>
                </a:lnTo>
                <a:lnTo>
                  <a:pt x="1234428" y="65329"/>
                </a:lnTo>
                <a:lnTo>
                  <a:pt x="1253680" y="78295"/>
                </a:lnTo>
                <a:lnTo>
                  <a:pt x="1266646" y="97547"/>
                </a:lnTo>
                <a:lnTo>
                  <a:pt x="1271396" y="121158"/>
                </a:lnTo>
                <a:lnTo>
                  <a:pt x="1271396" y="242188"/>
                </a:lnTo>
                <a:lnTo>
                  <a:pt x="1331976" y="242188"/>
                </a:lnTo>
                <a:lnTo>
                  <a:pt x="1331976" y="121158"/>
                </a:lnTo>
                <a:lnTo>
                  <a:pt x="1322456" y="73991"/>
                </a:lnTo>
                <a:lnTo>
                  <a:pt x="1313415" y="60578"/>
                </a:lnTo>
                <a:close/>
              </a:path>
              <a:path w="1332229" h="1332229">
                <a:moveTo>
                  <a:pt x="151384" y="121158"/>
                </a:moveTo>
                <a:lnTo>
                  <a:pt x="139588" y="123523"/>
                </a:lnTo>
                <a:lnTo>
                  <a:pt x="129984" y="129984"/>
                </a:lnTo>
                <a:lnTo>
                  <a:pt x="123523" y="139588"/>
                </a:lnTo>
                <a:lnTo>
                  <a:pt x="121158" y="151384"/>
                </a:lnTo>
                <a:lnTo>
                  <a:pt x="123523" y="163179"/>
                </a:lnTo>
                <a:lnTo>
                  <a:pt x="129984" y="172783"/>
                </a:lnTo>
                <a:lnTo>
                  <a:pt x="139588" y="179244"/>
                </a:lnTo>
                <a:lnTo>
                  <a:pt x="151384" y="181610"/>
                </a:lnTo>
                <a:lnTo>
                  <a:pt x="163125" y="179244"/>
                </a:lnTo>
                <a:lnTo>
                  <a:pt x="172735" y="172783"/>
                </a:lnTo>
                <a:lnTo>
                  <a:pt x="179226" y="163179"/>
                </a:lnTo>
                <a:lnTo>
                  <a:pt x="181610" y="151384"/>
                </a:lnTo>
                <a:lnTo>
                  <a:pt x="179226" y="139588"/>
                </a:lnTo>
                <a:lnTo>
                  <a:pt x="172735" y="129984"/>
                </a:lnTo>
                <a:lnTo>
                  <a:pt x="163125" y="123523"/>
                </a:lnTo>
                <a:lnTo>
                  <a:pt x="151384" y="121158"/>
                </a:lnTo>
                <a:close/>
              </a:path>
              <a:path w="1332229" h="1332229">
                <a:moveTo>
                  <a:pt x="272415" y="121158"/>
                </a:moveTo>
                <a:lnTo>
                  <a:pt x="260673" y="123523"/>
                </a:lnTo>
                <a:lnTo>
                  <a:pt x="251063" y="129984"/>
                </a:lnTo>
                <a:lnTo>
                  <a:pt x="244572" y="139588"/>
                </a:lnTo>
                <a:lnTo>
                  <a:pt x="242189" y="151384"/>
                </a:lnTo>
                <a:lnTo>
                  <a:pt x="244572" y="163179"/>
                </a:lnTo>
                <a:lnTo>
                  <a:pt x="251063" y="172783"/>
                </a:lnTo>
                <a:lnTo>
                  <a:pt x="260673" y="179244"/>
                </a:lnTo>
                <a:lnTo>
                  <a:pt x="272415" y="181610"/>
                </a:lnTo>
                <a:lnTo>
                  <a:pt x="284229" y="179244"/>
                </a:lnTo>
                <a:lnTo>
                  <a:pt x="293877" y="172783"/>
                </a:lnTo>
                <a:lnTo>
                  <a:pt x="300382" y="163179"/>
                </a:lnTo>
                <a:lnTo>
                  <a:pt x="302768" y="151384"/>
                </a:lnTo>
                <a:lnTo>
                  <a:pt x="300382" y="139588"/>
                </a:lnTo>
                <a:lnTo>
                  <a:pt x="293877" y="129984"/>
                </a:lnTo>
                <a:lnTo>
                  <a:pt x="284229" y="123523"/>
                </a:lnTo>
                <a:lnTo>
                  <a:pt x="272415" y="121158"/>
                </a:lnTo>
                <a:close/>
              </a:path>
              <a:path w="1332229" h="1332229">
                <a:moveTo>
                  <a:pt x="393573" y="121158"/>
                </a:moveTo>
                <a:lnTo>
                  <a:pt x="381758" y="123523"/>
                </a:lnTo>
                <a:lnTo>
                  <a:pt x="372110" y="129984"/>
                </a:lnTo>
                <a:lnTo>
                  <a:pt x="365605" y="139588"/>
                </a:lnTo>
                <a:lnTo>
                  <a:pt x="363220" y="151384"/>
                </a:lnTo>
                <a:lnTo>
                  <a:pt x="365605" y="163179"/>
                </a:lnTo>
                <a:lnTo>
                  <a:pt x="372110" y="172783"/>
                </a:lnTo>
                <a:lnTo>
                  <a:pt x="381758" y="179244"/>
                </a:lnTo>
                <a:lnTo>
                  <a:pt x="393573" y="181610"/>
                </a:lnTo>
                <a:lnTo>
                  <a:pt x="405314" y="179244"/>
                </a:lnTo>
                <a:lnTo>
                  <a:pt x="414924" y="172783"/>
                </a:lnTo>
                <a:lnTo>
                  <a:pt x="421415" y="163179"/>
                </a:lnTo>
                <a:lnTo>
                  <a:pt x="423799" y="151384"/>
                </a:lnTo>
                <a:lnTo>
                  <a:pt x="421415" y="139588"/>
                </a:lnTo>
                <a:lnTo>
                  <a:pt x="414924" y="129984"/>
                </a:lnTo>
                <a:lnTo>
                  <a:pt x="405314" y="123523"/>
                </a:lnTo>
                <a:lnTo>
                  <a:pt x="393573" y="121158"/>
                </a:lnTo>
                <a:close/>
              </a:path>
              <a:path w="1332229" h="1332229">
                <a:moveTo>
                  <a:pt x="1180592" y="121158"/>
                </a:moveTo>
                <a:lnTo>
                  <a:pt x="514604" y="121158"/>
                </a:lnTo>
                <a:lnTo>
                  <a:pt x="502862" y="123523"/>
                </a:lnTo>
                <a:lnTo>
                  <a:pt x="493252" y="129984"/>
                </a:lnTo>
                <a:lnTo>
                  <a:pt x="486761" y="139588"/>
                </a:lnTo>
                <a:lnTo>
                  <a:pt x="484378" y="151384"/>
                </a:lnTo>
                <a:lnTo>
                  <a:pt x="486761" y="163179"/>
                </a:lnTo>
                <a:lnTo>
                  <a:pt x="493252" y="172783"/>
                </a:lnTo>
                <a:lnTo>
                  <a:pt x="502862" y="179244"/>
                </a:lnTo>
                <a:lnTo>
                  <a:pt x="514604" y="181610"/>
                </a:lnTo>
                <a:lnTo>
                  <a:pt x="1180592" y="181610"/>
                </a:lnTo>
                <a:lnTo>
                  <a:pt x="1192387" y="179244"/>
                </a:lnTo>
                <a:lnTo>
                  <a:pt x="1201991" y="172783"/>
                </a:lnTo>
                <a:lnTo>
                  <a:pt x="1208452" y="163179"/>
                </a:lnTo>
                <a:lnTo>
                  <a:pt x="1210818" y="151384"/>
                </a:lnTo>
                <a:lnTo>
                  <a:pt x="1208452" y="139588"/>
                </a:lnTo>
                <a:lnTo>
                  <a:pt x="1201991" y="129984"/>
                </a:lnTo>
                <a:lnTo>
                  <a:pt x="1192387" y="123523"/>
                </a:lnTo>
                <a:lnTo>
                  <a:pt x="1180592" y="121158"/>
                </a:lnTo>
                <a:close/>
              </a:path>
            </a:pathLst>
          </a:custGeom>
          <a:solidFill>
            <a:srgbClr val="EE52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506211" y="2683764"/>
            <a:ext cx="1332230" cy="1332230"/>
          </a:xfrm>
          <a:custGeom>
            <a:avLst/>
            <a:gdLst/>
            <a:ahLst/>
            <a:cxnLst/>
            <a:rect l="l" t="t" r="r" b="b"/>
            <a:pathLst>
              <a:path w="1332229" h="1332229">
                <a:moveTo>
                  <a:pt x="1210817" y="0"/>
                </a:moveTo>
                <a:lnTo>
                  <a:pt x="121158" y="0"/>
                </a:lnTo>
                <a:lnTo>
                  <a:pt x="73991" y="9519"/>
                </a:lnTo>
                <a:lnTo>
                  <a:pt x="35480" y="35480"/>
                </a:lnTo>
                <a:lnTo>
                  <a:pt x="9519" y="73991"/>
                </a:lnTo>
                <a:lnTo>
                  <a:pt x="0" y="121158"/>
                </a:lnTo>
                <a:lnTo>
                  <a:pt x="0" y="1210818"/>
                </a:lnTo>
                <a:lnTo>
                  <a:pt x="9519" y="1257984"/>
                </a:lnTo>
                <a:lnTo>
                  <a:pt x="35480" y="1296495"/>
                </a:lnTo>
                <a:lnTo>
                  <a:pt x="73991" y="1322456"/>
                </a:lnTo>
                <a:lnTo>
                  <a:pt x="121158" y="1331976"/>
                </a:lnTo>
                <a:lnTo>
                  <a:pt x="1210817" y="1331976"/>
                </a:lnTo>
                <a:lnTo>
                  <a:pt x="1257984" y="1322456"/>
                </a:lnTo>
                <a:lnTo>
                  <a:pt x="1296495" y="1296495"/>
                </a:lnTo>
                <a:lnTo>
                  <a:pt x="1313415" y="1271397"/>
                </a:lnTo>
                <a:lnTo>
                  <a:pt x="121158" y="1271397"/>
                </a:lnTo>
                <a:lnTo>
                  <a:pt x="97547" y="1266646"/>
                </a:lnTo>
                <a:lnTo>
                  <a:pt x="78295" y="1253680"/>
                </a:lnTo>
                <a:lnTo>
                  <a:pt x="65329" y="1234428"/>
                </a:lnTo>
                <a:lnTo>
                  <a:pt x="60578" y="1210818"/>
                </a:lnTo>
                <a:lnTo>
                  <a:pt x="60578" y="121158"/>
                </a:lnTo>
                <a:lnTo>
                  <a:pt x="65329" y="97547"/>
                </a:lnTo>
                <a:lnTo>
                  <a:pt x="78295" y="78295"/>
                </a:lnTo>
                <a:lnTo>
                  <a:pt x="97547" y="65329"/>
                </a:lnTo>
                <a:lnTo>
                  <a:pt x="121158" y="60578"/>
                </a:lnTo>
                <a:lnTo>
                  <a:pt x="1313415" y="60578"/>
                </a:lnTo>
                <a:lnTo>
                  <a:pt x="1296495" y="35480"/>
                </a:lnTo>
                <a:lnTo>
                  <a:pt x="1257984" y="9519"/>
                </a:lnTo>
                <a:lnTo>
                  <a:pt x="1210817" y="0"/>
                </a:lnTo>
                <a:close/>
              </a:path>
              <a:path w="1332229" h="1332229">
                <a:moveTo>
                  <a:pt x="1313415" y="60578"/>
                </a:moveTo>
                <a:lnTo>
                  <a:pt x="1210817" y="60578"/>
                </a:lnTo>
                <a:lnTo>
                  <a:pt x="1234428" y="65329"/>
                </a:lnTo>
                <a:lnTo>
                  <a:pt x="1253680" y="78295"/>
                </a:lnTo>
                <a:lnTo>
                  <a:pt x="1266646" y="97547"/>
                </a:lnTo>
                <a:lnTo>
                  <a:pt x="1271396" y="121158"/>
                </a:lnTo>
                <a:lnTo>
                  <a:pt x="1271396" y="1210818"/>
                </a:lnTo>
                <a:lnTo>
                  <a:pt x="1266646" y="1234428"/>
                </a:lnTo>
                <a:lnTo>
                  <a:pt x="1253680" y="1253680"/>
                </a:lnTo>
                <a:lnTo>
                  <a:pt x="1234428" y="1266646"/>
                </a:lnTo>
                <a:lnTo>
                  <a:pt x="1210817" y="1271397"/>
                </a:lnTo>
                <a:lnTo>
                  <a:pt x="1313415" y="1271397"/>
                </a:lnTo>
                <a:lnTo>
                  <a:pt x="1322456" y="1257984"/>
                </a:lnTo>
                <a:lnTo>
                  <a:pt x="1331976" y="1210818"/>
                </a:lnTo>
                <a:lnTo>
                  <a:pt x="1331976" y="121158"/>
                </a:lnTo>
                <a:lnTo>
                  <a:pt x="1322456" y="73991"/>
                </a:lnTo>
                <a:lnTo>
                  <a:pt x="1313415" y="60578"/>
                </a:lnTo>
                <a:close/>
              </a:path>
              <a:path w="1332229" h="1332229">
                <a:moveTo>
                  <a:pt x="817372" y="968756"/>
                </a:moveTo>
                <a:lnTo>
                  <a:pt x="635762" y="968756"/>
                </a:lnTo>
                <a:lnTo>
                  <a:pt x="623947" y="971121"/>
                </a:lnTo>
                <a:lnTo>
                  <a:pt x="614299" y="977582"/>
                </a:lnTo>
                <a:lnTo>
                  <a:pt x="607794" y="987186"/>
                </a:lnTo>
                <a:lnTo>
                  <a:pt x="605409" y="998982"/>
                </a:lnTo>
                <a:lnTo>
                  <a:pt x="607794" y="1010777"/>
                </a:lnTo>
                <a:lnTo>
                  <a:pt x="614299" y="1020381"/>
                </a:lnTo>
                <a:lnTo>
                  <a:pt x="623947" y="1026842"/>
                </a:lnTo>
                <a:lnTo>
                  <a:pt x="635762" y="1029208"/>
                </a:lnTo>
                <a:lnTo>
                  <a:pt x="817372" y="1029208"/>
                </a:lnTo>
                <a:lnTo>
                  <a:pt x="829113" y="1026842"/>
                </a:lnTo>
                <a:lnTo>
                  <a:pt x="838723" y="1020381"/>
                </a:lnTo>
                <a:lnTo>
                  <a:pt x="845214" y="1010777"/>
                </a:lnTo>
                <a:lnTo>
                  <a:pt x="847598" y="998982"/>
                </a:lnTo>
                <a:lnTo>
                  <a:pt x="845214" y="987186"/>
                </a:lnTo>
                <a:lnTo>
                  <a:pt x="838723" y="977582"/>
                </a:lnTo>
                <a:lnTo>
                  <a:pt x="829113" y="971121"/>
                </a:lnTo>
                <a:lnTo>
                  <a:pt x="817372" y="968756"/>
                </a:lnTo>
                <a:close/>
              </a:path>
              <a:path w="1332229" h="1332229">
                <a:moveTo>
                  <a:pt x="339851" y="544830"/>
                </a:moveTo>
                <a:lnTo>
                  <a:pt x="332993" y="544830"/>
                </a:lnTo>
                <a:lnTo>
                  <a:pt x="321198" y="547215"/>
                </a:lnTo>
                <a:lnTo>
                  <a:pt x="311594" y="553720"/>
                </a:lnTo>
                <a:lnTo>
                  <a:pt x="305133" y="563368"/>
                </a:lnTo>
                <a:lnTo>
                  <a:pt x="302767" y="575183"/>
                </a:lnTo>
                <a:lnTo>
                  <a:pt x="303656" y="582304"/>
                </a:lnTo>
                <a:lnTo>
                  <a:pt x="306165" y="588724"/>
                </a:lnTo>
                <a:lnTo>
                  <a:pt x="310054" y="594310"/>
                </a:lnTo>
                <a:lnTo>
                  <a:pt x="315087" y="598932"/>
                </a:lnTo>
                <a:lnTo>
                  <a:pt x="314833" y="599439"/>
                </a:lnTo>
                <a:lnTo>
                  <a:pt x="524763" y="756793"/>
                </a:lnTo>
                <a:lnTo>
                  <a:pt x="314833" y="914273"/>
                </a:lnTo>
                <a:lnTo>
                  <a:pt x="315087" y="914653"/>
                </a:lnTo>
                <a:lnTo>
                  <a:pt x="310054" y="919275"/>
                </a:lnTo>
                <a:lnTo>
                  <a:pt x="306165" y="924861"/>
                </a:lnTo>
                <a:lnTo>
                  <a:pt x="303656" y="931281"/>
                </a:lnTo>
                <a:lnTo>
                  <a:pt x="302767" y="938403"/>
                </a:lnTo>
                <a:lnTo>
                  <a:pt x="305133" y="950217"/>
                </a:lnTo>
                <a:lnTo>
                  <a:pt x="311594" y="959865"/>
                </a:lnTo>
                <a:lnTo>
                  <a:pt x="321198" y="966370"/>
                </a:lnTo>
                <a:lnTo>
                  <a:pt x="332993" y="968756"/>
                </a:lnTo>
                <a:lnTo>
                  <a:pt x="339851" y="968756"/>
                </a:lnTo>
                <a:lnTo>
                  <a:pt x="345821" y="966088"/>
                </a:lnTo>
                <a:lnTo>
                  <a:pt x="350900" y="962279"/>
                </a:lnTo>
                <a:lnTo>
                  <a:pt x="351663" y="962279"/>
                </a:lnTo>
                <a:lnTo>
                  <a:pt x="593343" y="781050"/>
                </a:lnTo>
                <a:lnTo>
                  <a:pt x="593089" y="780669"/>
                </a:lnTo>
                <a:lnTo>
                  <a:pt x="598068" y="775973"/>
                </a:lnTo>
                <a:lnTo>
                  <a:pt x="601964" y="770350"/>
                </a:lnTo>
                <a:lnTo>
                  <a:pt x="604502" y="763916"/>
                </a:lnTo>
                <a:lnTo>
                  <a:pt x="605409" y="756793"/>
                </a:lnTo>
                <a:lnTo>
                  <a:pt x="604502" y="749671"/>
                </a:lnTo>
                <a:lnTo>
                  <a:pt x="601964" y="743251"/>
                </a:lnTo>
                <a:lnTo>
                  <a:pt x="598068" y="737665"/>
                </a:lnTo>
                <a:lnTo>
                  <a:pt x="593089" y="733044"/>
                </a:lnTo>
                <a:lnTo>
                  <a:pt x="593343" y="732536"/>
                </a:lnTo>
                <a:lnTo>
                  <a:pt x="351663" y="551307"/>
                </a:lnTo>
                <a:lnTo>
                  <a:pt x="350900" y="551307"/>
                </a:lnTo>
                <a:lnTo>
                  <a:pt x="345821" y="547624"/>
                </a:lnTo>
                <a:lnTo>
                  <a:pt x="339851" y="544830"/>
                </a:lnTo>
                <a:close/>
              </a:path>
              <a:path w="1332229" h="1332229">
                <a:moveTo>
                  <a:pt x="351663" y="962279"/>
                </a:moveTo>
                <a:lnTo>
                  <a:pt x="350900" y="962279"/>
                </a:lnTo>
                <a:lnTo>
                  <a:pt x="351154" y="962660"/>
                </a:lnTo>
                <a:lnTo>
                  <a:pt x="351663" y="962279"/>
                </a:lnTo>
                <a:close/>
              </a:path>
              <a:path w="1332229" h="1332229">
                <a:moveTo>
                  <a:pt x="351154" y="550926"/>
                </a:moveTo>
                <a:lnTo>
                  <a:pt x="350900" y="551307"/>
                </a:lnTo>
                <a:lnTo>
                  <a:pt x="351663" y="551307"/>
                </a:lnTo>
                <a:lnTo>
                  <a:pt x="351154" y="550926"/>
                </a:lnTo>
                <a:close/>
              </a:path>
            </a:pathLst>
          </a:custGeom>
          <a:solidFill>
            <a:srgbClr val="EE52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120826" y="2867798"/>
            <a:ext cx="1032510" cy="969644"/>
          </a:xfrm>
          <a:custGeom>
            <a:avLst/>
            <a:gdLst/>
            <a:ahLst/>
            <a:cxnLst/>
            <a:rect l="l" t="t" r="r" b="b"/>
            <a:pathLst>
              <a:path w="1032509" h="969645">
                <a:moveTo>
                  <a:pt x="663927" y="657469"/>
                </a:moveTo>
                <a:lnTo>
                  <a:pt x="587444" y="657469"/>
                </a:lnTo>
                <a:lnTo>
                  <a:pt x="732859" y="802964"/>
                </a:lnTo>
                <a:lnTo>
                  <a:pt x="719998" y="836721"/>
                </a:lnTo>
                <a:lnTo>
                  <a:pt x="728229" y="906809"/>
                </a:lnTo>
                <a:lnTo>
                  <a:pt x="785503" y="961412"/>
                </a:lnTo>
                <a:lnTo>
                  <a:pt x="826830" y="969390"/>
                </a:lnTo>
                <a:lnTo>
                  <a:pt x="868156" y="961412"/>
                </a:lnTo>
                <a:lnTo>
                  <a:pt x="904338" y="937477"/>
                </a:lnTo>
                <a:lnTo>
                  <a:pt x="928259" y="901275"/>
                </a:lnTo>
                <a:lnTo>
                  <a:pt x="936233" y="859926"/>
                </a:lnTo>
                <a:lnTo>
                  <a:pt x="928259" y="818577"/>
                </a:lnTo>
                <a:lnTo>
                  <a:pt x="904338" y="782375"/>
                </a:lnTo>
                <a:lnTo>
                  <a:pt x="881034" y="765904"/>
                </a:lnTo>
                <a:lnTo>
                  <a:pt x="771270" y="765904"/>
                </a:lnTo>
                <a:lnTo>
                  <a:pt x="663927" y="657469"/>
                </a:lnTo>
                <a:close/>
              </a:path>
              <a:path w="1032509" h="969645">
                <a:moveTo>
                  <a:pt x="191842" y="750119"/>
                </a:moveTo>
                <a:lnTo>
                  <a:pt x="157739" y="759899"/>
                </a:lnTo>
                <a:lnTo>
                  <a:pt x="127880" y="781002"/>
                </a:lnTo>
                <a:lnTo>
                  <a:pt x="103959" y="817204"/>
                </a:lnTo>
                <a:lnTo>
                  <a:pt x="95985" y="858553"/>
                </a:lnTo>
                <a:lnTo>
                  <a:pt x="103959" y="899903"/>
                </a:lnTo>
                <a:lnTo>
                  <a:pt x="127880" y="936105"/>
                </a:lnTo>
                <a:lnTo>
                  <a:pt x="164062" y="960039"/>
                </a:lnTo>
                <a:lnTo>
                  <a:pt x="205389" y="968017"/>
                </a:lnTo>
                <a:lnTo>
                  <a:pt x="246715" y="960039"/>
                </a:lnTo>
                <a:lnTo>
                  <a:pt x="282898" y="936105"/>
                </a:lnTo>
                <a:lnTo>
                  <a:pt x="303989" y="906229"/>
                </a:lnTo>
                <a:lnTo>
                  <a:pt x="313764" y="872108"/>
                </a:lnTo>
                <a:lnTo>
                  <a:pt x="312220" y="836699"/>
                </a:lnTo>
                <a:lnTo>
                  <a:pt x="299359" y="802964"/>
                </a:lnTo>
                <a:lnTo>
                  <a:pt x="337771" y="764531"/>
                </a:lnTo>
                <a:lnTo>
                  <a:pt x="260948" y="764531"/>
                </a:lnTo>
                <a:lnTo>
                  <a:pt x="227231" y="751663"/>
                </a:lnTo>
                <a:lnTo>
                  <a:pt x="191842" y="750119"/>
                </a:lnTo>
                <a:close/>
              </a:path>
              <a:path w="1032509" h="969645">
                <a:moveTo>
                  <a:pt x="840376" y="751492"/>
                </a:moveTo>
                <a:lnTo>
                  <a:pt x="804987" y="753036"/>
                </a:lnTo>
                <a:lnTo>
                  <a:pt x="771270" y="765904"/>
                </a:lnTo>
                <a:lnTo>
                  <a:pt x="881034" y="765904"/>
                </a:lnTo>
                <a:lnTo>
                  <a:pt x="874479" y="761271"/>
                </a:lnTo>
                <a:lnTo>
                  <a:pt x="840376" y="751492"/>
                </a:lnTo>
                <a:close/>
              </a:path>
              <a:path w="1032509" h="969645">
                <a:moveTo>
                  <a:pt x="341048" y="446091"/>
                </a:moveTo>
                <a:lnTo>
                  <a:pt x="196472" y="446091"/>
                </a:lnTo>
                <a:lnTo>
                  <a:pt x="377554" y="520210"/>
                </a:lnTo>
                <a:lnTo>
                  <a:pt x="376182" y="525701"/>
                </a:lnTo>
                <a:lnTo>
                  <a:pt x="383213" y="581805"/>
                </a:lnTo>
                <a:lnTo>
                  <a:pt x="403619" y="620409"/>
                </a:lnTo>
                <a:lnTo>
                  <a:pt x="260948" y="764531"/>
                </a:lnTo>
                <a:lnTo>
                  <a:pt x="337771" y="764531"/>
                </a:lnTo>
                <a:lnTo>
                  <a:pt x="444774" y="657469"/>
                </a:lnTo>
                <a:lnTo>
                  <a:pt x="663927" y="657469"/>
                </a:lnTo>
                <a:lnTo>
                  <a:pt x="628599" y="621782"/>
                </a:lnTo>
                <a:lnTo>
                  <a:pt x="640410" y="603509"/>
                </a:lnTo>
                <a:lnTo>
                  <a:pt x="649005" y="583693"/>
                </a:lnTo>
                <a:lnTo>
                  <a:pt x="654257" y="562332"/>
                </a:lnTo>
                <a:lnTo>
                  <a:pt x="656036" y="539427"/>
                </a:lnTo>
                <a:lnTo>
                  <a:pt x="656036" y="527073"/>
                </a:lnTo>
                <a:lnTo>
                  <a:pt x="654664" y="521583"/>
                </a:lnTo>
                <a:lnTo>
                  <a:pt x="778739" y="470797"/>
                </a:lnTo>
                <a:lnTo>
                  <a:pt x="635458" y="470797"/>
                </a:lnTo>
                <a:lnTo>
                  <a:pt x="634441" y="469425"/>
                </a:lnTo>
                <a:lnTo>
                  <a:pt x="396759" y="469425"/>
                </a:lnTo>
                <a:lnTo>
                  <a:pt x="341048" y="446091"/>
                </a:lnTo>
                <a:close/>
              </a:path>
              <a:path w="1032509" h="969645">
                <a:moveTo>
                  <a:pt x="587444" y="657469"/>
                </a:moveTo>
                <a:lnTo>
                  <a:pt x="444774" y="657469"/>
                </a:lnTo>
                <a:lnTo>
                  <a:pt x="460700" y="665683"/>
                </a:lnTo>
                <a:lnTo>
                  <a:pt x="477526" y="671710"/>
                </a:lnTo>
                <a:lnTo>
                  <a:pt x="495124" y="675420"/>
                </a:lnTo>
                <a:lnTo>
                  <a:pt x="513365" y="676685"/>
                </a:lnTo>
                <a:lnTo>
                  <a:pt x="518853" y="676685"/>
                </a:lnTo>
                <a:lnTo>
                  <a:pt x="537094" y="675420"/>
                </a:lnTo>
                <a:lnTo>
                  <a:pt x="554692" y="671710"/>
                </a:lnTo>
                <a:lnTo>
                  <a:pt x="571518" y="665683"/>
                </a:lnTo>
                <a:lnTo>
                  <a:pt x="587444" y="657469"/>
                </a:lnTo>
                <a:close/>
              </a:path>
              <a:path w="1032509" h="969645">
                <a:moveTo>
                  <a:pt x="1007362" y="447463"/>
                </a:moveTo>
                <a:lnTo>
                  <a:pt x="835746" y="447463"/>
                </a:lnTo>
                <a:lnTo>
                  <a:pt x="861489" y="471955"/>
                </a:lnTo>
                <a:lnTo>
                  <a:pt x="893535" y="486925"/>
                </a:lnTo>
                <a:lnTo>
                  <a:pt x="928924" y="491086"/>
                </a:lnTo>
                <a:lnTo>
                  <a:pt x="964699" y="483151"/>
                </a:lnTo>
                <a:lnTo>
                  <a:pt x="1000345" y="458122"/>
                </a:lnTo>
                <a:lnTo>
                  <a:pt x="1007362" y="447463"/>
                </a:lnTo>
                <a:close/>
              </a:path>
              <a:path w="1032509" h="969645">
                <a:moveTo>
                  <a:pt x="109618" y="270099"/>
                </a:moveTo>
                <a:lnTo>
                  <a:pt x="68205" y="278292"/>
                </a:lnTo>
                <a:lnTo>
                  <a:pt x="32966" y="301411"/>
                </a:lnTo>
                <a:lnTo>
                  <a:pt x="8531" y="337656"/>
                </a:lnTo>
                <a:lnTo>
                  <a:pt x="0" y="380635"/>
                </a:lnTo>
                <a:lnTo>
                  <a:pt x="8188" y="422070"/>
                </a:lnTo>
                <a:lnTo>
                  <a:pt x="31294" y="457329"/>
                </a:lnTo>
                <a:lnTo>
                  <a:pt x="67519" y="481778"/>
                </a:lnTo>
                <a:lnTo>
                  <a:pt x="103294" y="489906"/>
                </a:lnTo>
                <a:lnTo>
                  <a:pt x="138683" y="486067"/>
                </a:lnTo>
                <a:lnTo>
                  <a:pt x="170728" y="471162"/>
                </a:lnTo>
                <a:lnTo>
                  <a:pt x="196472" y="446091"/>
                </a:lnTo>
                <a:lnTo>
                  <a:pt x="341048" y="446091"/>
                </a:lnTo>
                <a:lnTo>
                  <a:pt x="219793" y="395305"/>
                </a:lnTo>
                <a:lnTo>
                  <a:pt x="218936" y="359510"/>
                </a:lnTo>
                <a:lnTo>
                  <a:pt x="206760" y="326161"/>
                </a:lnTo>
                <a:lnTo>
                  <a:pt x="184297" y="298216"/>
                </a:lnTo>
                <a:lnTo>
                  <a:pt x="152573" y="278635"/>
                </a:lnTo>
                <a:lnTo>
                  <a:pt x="109618" y="270099"/>
                </a:lnTo>
                <a:close/>
              </a:path>
              <a:path w="1032509" h="969645">
                <a:moveTo>
                  <a:pt x="922600" y="271472"/>
                </a:moveTo>
                <a:lnTo>
                  <a:pt x="879645" y="280008"/>
                </a:lnTo>
                <a:lnTo>
                  <a:pt x="825972" y="327533"/>
                </a:lnTo>
                <a:lnTo>
                  <a:pt x="812425" y="396678"/>
                </a:lnTo>
                <a:lnTo>
                  <a:pt x="635458" y="470797"/>
                </a:lnTo>
                <a:lnTo>
                  <a:pt x="778739" y="470797"/>
                </a:lnTo>
                <a:lnTo>
                  <a:pt x="835746" y="447463"/>
                </a:lnTo>
                <a:lnTo>
                  <a:pt x="1007362" y="447463"/>
                </a:lnTo>
                <a:lnTo>
                  <a:pt x="1023516" y="422928"/>
                </a:lnTo>
                <a:lnTo>
                  <a:pt x="1032025" y="381815"/>
                </a:lnTo>
                <a:lnTo>
                  <a:pt x="1023687" y="339029"/>
                </a:lnTo>
                <a:lnTo>
                  <a:pt x="999251" y="302784"/>
                </a:lnTo>
                <a:lnTo>
                  <a:pt x="964012" y="279664"/>
                </a:lnTo>
                <a:lnTo>
                  <a:pt x="922600" y="271472"/>
                </a:lnTo>
                <a:close/>
              </a:path>
              <a:path w="1032509" h="969645">
                <a:moveTo>
                  <a:pt x="516109" y="0"/>
                </a:moveTo>
                <a:lnTo>
                  <a:pt x="473496" y="8664"/>
                </a:lnTo>
                <a:lnTo>
                  <a:pt x="438600" y="32255"/>
                </a:lnTo>
                <a:lnTo>
                  <a:pt x="415022" y="67171"/>
                </a:lnTo>
                <a:lnTo>
                  <a:pt x="406362" y="109807"/>
                </a:lnTo>
                <a:lnTo>
                  <a:pt x="412664" y="146009"/>
                </a:lnTo>
                <a:lnTo>
                  <a:pt x="430026" y="177063"/>
                </a:lnTo>
                <a:lnTo>
                  <a:pt x="456134" y="200912"/>
                </a:lnTo>
                <a:lnTo>
                  <a:pt x="488672" y="215496"/>
                </a:lnTo>
                <a:lnTo>
                  <a:pt x="488672" y="404913"/>
                </a:lnTo>
                <a:lnTo>
                  <a:pt x="460228" y="413256"/>
                </a:lnTo>
                <a:lnTo>
                  <a:pt x="434999" y="427389"/>
                </a:lnTo>
                <a:lnTo>
                  <a:pt x="413629" y="446412"/>
                </a:lnTo>
                <a:lnTo>
                  <a:pt x="396759" y="469425"/>
                </a:lnTo>
                <a:lnTo>
                  <a:pt x="634441" y="469425"/>
                </a:lnTo>
                <a:lnTo>
                  <a:pt x="618396" y="447785"/>
                </a:lnTo>
                <a:lnTo>
                  <a:pt x="596704" y="428762"/>
                </a:lnTo>
                <a:lnTo>
                  <a:pt x="571411" y="414628"/>
                </a:lnTo>
                <a:lnTo>
                  <a:pt x="543546" y="406286"/>
                </a:lnTo>
                <a:lnTo>
                  <a:pt x="543546" y="215496"/>
                </a:lnTo>
                <a:lnTo>
                  <a:pt x="576084" y="200912"/>
                </a:lnTo>
                <a:lnTo>
                  <a:pt x="602191" y="177063"/>
                </a:lnTo>
                <a:lnTo>
                  <a:pt x="619554" y="146009"/>
                </a:lnTo>
                <a:lnTo>
                  <a:pt x="625855" y="109807"/>
                </a:lnTo>
                <a:lnTo>
                  <a:pt x="617196" y="67171"/>
                </a:lnTo>
                <a:lnTo>
                  <a:pt x="593617" y="32255"/>
                </a:lnTo>
                <a:lnTo>
                  <a:pt x="558721" y="8664"/>
                </a:lnTo>
                <a:lnTo>
                  <a:pt x="516109" y="0"/>
                </a:lnTo>
                <a:close/>
              </a:path>
            </a:pathLst>
          </a:custGeom>
          <a:solidFill>
            <a:srgbClr val="EE52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079117" y="4274566"/>
            <a:ext cx="12458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4536A"/>
                </a:solidFill>
                <a:latin typeface="Calibri"/>
                <a:cs typeface="Calibri"/>
              </a:rPr>
              <a:t>Web</a:t>
            </a:r>
            <a:r>
              <a:rPr sz="1800" spc="-95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44536A"/>
                </a:solidFill>
                <a:latin typeface="Calibri"/>
                <a:cs typeface="Calibri"/>
              </a:rPr>
              <a:t>Console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019927" y="4274566"/>
            <a:ext cx="3016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44536A"/>
                </a:solidFill>
                <a:latin typeface="Calibri"/>
                <a:cs typeface="Calibri"/>
              </a:rPr>
              <a:t>CLI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215755" y="4274566"/>
            <a:ext cx="83311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4536A"/>
                </a:solidFill>
                <a:latin typeface="Calibri"/>
                <a:cs typeface="Calibri"/>
              </a:rPr>
              <a:t>REST</a:t>
            </a:r>
            <a:r>
              <a:rPr sz="1800" spc="-50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44536A"/>
                </a:solidFill>
                <a:latin typeface="Calibri"/>
                <a:cs typeface="Calibri"/>
              </a:rPr>
              <a:t>API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59585" y="708288"/>
            <a:ext cx="459740" cy="431800"/>
          </a:xfrm>
          <a:custGeom>
            <a:avLst/>
            <a:gdLst/>
            <a:ahLst/>
            <a:cxnLst/>
            <a:rect l="l" t="t" r="r" b="b"/>
            <a:pathLst>
              <a:path w="459740" h="431800">
                <a:moveTo>
                  <a:pt x="295492" y="292618"/>
                </a:moveTo>
                <a:lnTo>
                  <a:pt x="261452" y="292618"/>
                </a:lnTo>
                <a:lnTo>
                  <a:pt x="326171" y="357373"/>
                </a:lnTo>
                <a:lnTo>
                  <a:pt x="320447" y="372397"/>
                </a:lnTo>
                <a:lnTo>
                  <a:pt x="333498" y="417240"/>
                </a:lnTo>
                <a:lnTo>
                  <a:pt x="367995" y="431444"/>
                </a:lnTo>
                <a:lnTo>
                  <a:pt x="386388" y="427893"/>
                </a:lnTo>
                <a:lnTo>
                  <a:pt x="402491" y="417240"/>
                </a:lnTo>
                <a:lnTo>
                  <a:pt x="413138" y="401128"/>
                </a:lnTo>
                <a:lnTo>
                  <a:pt x="416687" y="382725"/>
                </a:lnTo>
                <a:lnTo>
                  <a:pt x="413138" y="364322"/>
                </a:lnTo>
                <a:lnTo>
                  <a:pt x="402491" y="348209"/>
                </a:lnTo>
                <a:lnTo>
                  <a:pt x="392119" y="340879"/>
                </a:lnTo>
                <a:lnTo>
                  <a:pt x="343267" y="340879"/>
                </a:lnTo>
                <a:lnTo>
                  <a:pt x="295492" y="292618"/>
                </a:lnTo>
                <a:close/>
              </a:path>
              <a:path w="459740" h="431800">
                <a:moveTo>
                  <a:pt x="85382" y="333853"/>
                </a:moveTo>
                <a:lnTo>
                  <a:pt x="70204" y="338206"/>
                </a:lnTo>
                <a:lnTo>
                  <a:pt x="56915" y="347598"/>
                </a:lnTo>
                <a:lnTo>
                  <a:pt x="46268" y="363711"/>
                </a:lnTo>
                <a:lnTo>
                  <a:pt x="42720" y="382114"/>
                </a:lnTo>
                <a:lnTo>
                  <a:pt x="46268" y="400517"/>
                </a:lnTo>
                <a:lnTo>
                  <a:pt x="56915" y="416630"/>
                </a:lnTo>
                <a:lnTo>
                  <a:pt x="73019" y="427282"/>
                </a:lnTo>
                <a:lnTo>
                  <a:pt x="91412" y="430833"/>
                </a:lnTo>
                <a:lnTo>
                  <a:pt x="109805" y="427282"/>
                </a:lnTo>
                <a:lnTo>
                  <a:pt x="125908" y="416630"/>
                </a:lnTo>
                <a:lnTo>
                  <a:pt x="135295" y="403333"/>
                </a:lnTo>
                <a:lnTo>
                  <a:pt x="139646" y="388147"/>
                </a:lnTo>
                <a:lnTo>
                  <a:pt x="138959" y="372387"/>
                </a:lnTo>
                <a:lnTo>
                  <a:pt x="133235" y="357373"/>
                </a:lnTo>
                <a:lnTo>
                  <a:pt x="150330" y="340268"/>
                </a:lnTo>
                <a:lnTo>
                  <a:pt x="116139" y="340268"/>
                </a:lnTo>
                <a:lnTo>
                  <a:pt x="101133" y="334541"/>
                </a:lnTo>
                <a:lnTo>
                  <a:pt x="85382" y="333853"/>
                </a:lnTo>
                <a:close/>
              </a:path>
              <a:path w="459740" h="431800">
                <a:moveTo>
                  <a:pt x="374024" y="334464"/>
                </a:moveTo>
                <a:lnTo>
                  <a:pt x="358273" y="335152"/>
                </a:lnTo>
                <a:lnTo>
                  <a:pt x="343267" y="340879"/>
                </a:lnTo>
                <a:lnTo>
                  <a:pt x="392119" y="340879"/>
                </a:lnTo>
                <a:lnTo>
                  <a:pt x="389202" y="338817"/>
                </a:lnTo>
                <a:lnTo>
                  <a:pt x="374024" y="334464"/>
                </a:lnTo>
                <a:close/>
              </a:path>
              <a:path w="459740" h="431800">
                <a:moveTo>
                  <a:pt x="151789" y="198540"/>
                </a:moveTo>
                <a:lnTo>
                  <a:pt x="87443" y="198540"/>
                </a:lnTo>
                <a:lnTo>
                  <a:pt x="168037" y="231529"/>
                </a:lnTo>
                <a:lnTo>
                  <a:pt x="167426" y="233972"/>
                </a:lnTo>
                <a:lnTo>
                  <a:pt x="179637" y="276124"/>
                </a:lnTo>
                <a:lnTo>
                  <a:pt x="116139" y="340268"/>
                </a:lnTo>
                <a:lnTo>
                  <a:pt x="150330" y="340268"/>
                </a:lnTo>
                <a:lnTo>
                  <a:pt x="197954" y="292618"/>
                </a:lnTo>
                <a:lnTo>
                  <a:pt x="295492" y="292618"/>
                </a:lnTo>
                <a:lnTo>
                  <a:pt x="279769" y="276735"/>
                </a:lnTo>
                <a:lnTo>
                  <a:pt x="285025" y="268602"/>
                </a:lnTo>
                <a:lnTo>
                  <a:pt x="288851" y="259782"/>
                </a:lnTo>
                <a:lnTo>
                  <a:pt x="291188" y="250275"/>
                </a:lnTo>
                <a:lnTo>
                  <a:pt x="291980" y="240081"/>
                </a:lnTo>
                <a:lnTo>
                  <a:pt x="291980" y="234583"/>
                </a:lnTo>
                <a:lnTo>
                  <a:pt x="291370" y="232139"/>
                </a:lnTo>
                <a:lnTo>
                  <a:pt x="346591" y="209536"/>
                </a:lnTo>
                <a:lnTo>
                  <a:pt x="282822" y="209536"/>
                </a:lnTo>
                <a:lnTo>
                  <a:pt x="282369" y="208925"/>
                </a:lnTo>
                <a:lnTo>
                  <a:pt x="176585" y="208925"/>
                </a:lnTo>
                <a:lnTo>
                  <a:pt x="151789" y="198540"/>
                </a:lnTo>
                <a:close/>
              </a:path>
              <a:path w="459740" h="431800">
                <a:moveTo>
                  <a:pt x="261452" y="292618"/>
                </a:moveTo>
                <a:lnTo>
                  <a:pt x="197954" y="292618"/>
                </a:lnTo>
                <a:lnTo>
                  <a:pt x="205042" y="296274"/>
                </a:lnTo>
                <a:lnTo>
                  <a:pt x="212531" y="298956"/>
                </a:lnTo>
                <a:lnTo>
                  <a:pt x="220363" y="300607"/>
                </a:lnTo>
                <a:lnTo>
                  <a:pt x="228482" y="301171"/>
                </a:lnTo>
                <a:lnTo>
                  <a:pt x="230924" y="301171"/>
                </a:lnTo>
                <a:lnTo>
                  <a:pt x="239043" y="300607"/>
                </a:lnTo>
                <a:lnTo>
                  <a:pt x="246875" y="298956"/>
                </a:lnTo>
                <a:lnTo>
                  <a:pt x="254364" y="296274"/>
                </a:lnTo>
                <a:lnTo>
                  <a:pt x="261452" y="292618"/>
                </a:lnTo>
                <a:close/>
              </a:path>
              <a:path w="459740" h="431800">
                <a:moveTo>
                  <a:pt x="448344" y="199151"/>
                </a:moveTo>
                <a:lnTo>
                  <a:pt x="371963" y="199151"/>
                </a:lnTo>
                <a:lnTo>
                  <a:pt x="383421" y="210052"/>
                </a:lnTo>
                <a:lnTo>
                  <a:pt x="397683" y="216714"/>
                </a:lnTo>
                <a:lnTo>
                  <a:pt x="413434" y="218566"/>
                </a:lnTo>
                <a:lnTo>
                  <a:pt x="429356" y="215034"/>
                </a:lnTo>
                <a:lnTo>
                  <a:pt x="445221" y="203895"/>
                </a:lnTo>
                <a:lnTo>
                  <a:pt x="448344" y="199151"/>
                </a:lnTo>
                <a:close/>
              </a:path>
              <a:path w="459740" h="431800">
                <a:moveTo>
                  <a:pt x="48787" y="120212"/>
                </a:moveTo>
                <a:lnTo>
                  <a:pt x="30356" y="123858"/>
                </a:lnTo>
                <a:lnTo>
                  <a:pt x="14672" y="134148"/>
                </a:lnTo>
                <a:lnTo>
                  <a:pt x="3796" y="150280"/>
                </a:lnTo>
                <a:lnTo>
                  <a:pt x="0" y="169408"/>
                </a:lnTo>
                <a:lnTo>
                  <a:pt x="3644" y="187850"/>
                </a:lnTo>
                <a:lnTo>
                  <a:pt x="13928" y="203542"/>
                </a:lnTo>
                <a:lnTo>
                  <a:pt x="30050" y="214423"/>
                </a:lnTo>
                <a:lnTo>
                  <a:pt x="45973" y="218041"/>
                </a:lnTo>
                <a:lnTo>
                  <a:pt x="61723" y="216333"/>
                </a:lnTo>
                <a:lnTo>
                  <a:pt x="75985" y="209699"/>
                </a:lnTo>
                <a:lnTo>
                  <a:pt x="87443" y="198540"/>
                </a:lnTo>
                <a:lnTo>
                  <a:pt x="151789" y="198540"/>
                </a:lnTo>
                <a:lnTo>
                  <a:pt x="97822" y="175937"/>
                </a:lnTo>
                <a:lnTo>
                  <a:pt x="97441" y="160006"/>
                </a:lnTo>
                <a:lnTo>
                  <a:pt x="92022" y="145163"/>
                </a:lnTo>
                <a:lnTo>
                  <a:pt x="82024" y="132726"/>
                </a:lnTo>
                <a:lnTo>
                  <a:pt x="67905" y="124011"/>
                </a:lnTo>
                <a:lnTo>
                  <a:pt x="48787" y="120212"/>
                </a:lnTo>
                <a:close/>
              </a:path>
              <a:path w="459740" h="431800">
                <a:moveTo>
                  <a:pt x="410619" y="120823"/>
                </a:moveTo>
                <a:lnTo>
                  <a:pt x="367613" y="145774"/>
                </a:lnTo>
                <a:lnTo>
                  <a:pt x="361584" y="176548"/>
                </a:lnTo>
                <a:lnTo>
                  <a:pt x="282822" y="209536"/>
                </a:lnTo>
                <a:lnTo>
                  <a:pt x="346591" y="209536"/>
                </a:lnTo>
                <a:lnTo>
                  <a:pt x="371963" y="199151"/>
                </a:lnTo>
                <a:lnTo>
                  <a:pt x="448344" y="199151"/>
                </a:lnTo>
                <a:lnTo>
                  <a:pt x="455533" y="188231"/>
                </a:lnTo>
                <a:lnTo>
                  <a:pt x="459321" y="169933"/>
                </a:lnTo>
                <a:lnTo>
                  <a:pt x="455610" y="150890"/>
                </a:lnTo>
                <a:lnTo>
                  <a:pt x="444734" y="134759"/>
                </a:lnTo>
                <a:lnTo>
                  <a:pt x="429051" y="124469"/>
                </a:lnTo>
                <a:lnTo>
                  <a:pt x="410619" y="120823"/>
                </a:lnTo>
                <a:close/>
              </a:path>
              <a:path w="459740" h="431800">
                <a:moveTo>
                  <a:pt x="229703" y="0"/>
                </a:moveTo>
                <a:lnTo>
                  <a:pt x="210738" y="3856"/>
                </a:lnTo>
                <a:lnTo>
                  <a:pt x="195207" y="14356"/>
                </a:lnTo>
                <a:lnTo>
                  <a:pt x="184713" y="29895"/>
                </a:lnTo>
                <a:lnTo>
                  <a:pt x="180858" y="48871"/>
                </a:lnTo>
                <a:lnTo>
                  <a:pt x="183663" y="64983"/>
                </a:lnTo>
                <a:lnTo>
                  <a:pt x="191391" y="78805"/>
                </a:lnTo>
                <a:lnTo>
                  <a:pt x="203010" y="89419"/>
                </a:lnTo>
                <a:lnTo>
                  <a:pt x="217492" y="95910"/>
                </a:lnTo>
                <a:lnTo>
                  <a:pt x="217492" y="180213"/>
                </a:lnTo>
                <a:lnTo>
                  <a:pt x="204832" y="183926"/>
                </a:lnTo>
                <a:lnTo>
                  <a:pt x="193604" y="190217"/>
                </a:lnTo>
                <a:lnTo>
                  <a:pt x="184092" y="198683"/>
                </a:lnTo>
                <a:lnTo>
                  <a:pt x="176585" y="208925"/>
                </a:lnTo>
                <a:lnTo>
                  <a:pt x="282369" y="208925"/>
                </a:lnTo>
                <a:lnTo>
                  <a:pt x="275228" y="199294"/>
                </a:lnTo>
                <a:lnTo>
                  <a:pt x="265573" y="190828"/>
                </a:lnTo>
                <a:lnTo>
                  <a:pt x="254316" y="184537"/>
                </a:lnTo>
                <a:lnTo>
                  <a:pt x="241914" y="180824"/>
                </a:lnTo>
                <a:lnTo>
                  <a:pt x="241914" y="95910"/>
                </a:lnTo>
                <a:lnTo>
                  <a:pt x="256396" y="89419"/>
                </a:lnTo>
                <a:lnTo>
                  <a:pt x="268016" y="78805"/>
                </a:lnTo>
                <a:lnTo>
                  <a:pt x="275743" y="64983"/>
                </a:lnTo>
                <a:lnTo>
                  <a:pt x="278548" y="48871"/>
                </a:lnTo>
                <a:lnTo>
                  <a:pt x="274694" y="29895"/>
                </a:lnTo>
                <a:lnTo>
                  <a:pt x="264200" y="14356"/>
                </a:lnTo>
                <a:lnTo>
                  <a:pt x="248669" y="3856"/>
                </a:lnTo>
                <a:lnTo>
                  <a:pt x="229703" y="0"/>
                </a:lnTo>
                <a:close/>
              </a:path>
            </a:pathLst>
          </a:custGeom>
          <a:solidFill>
            <a:srgbClr val="EE52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08381" rIns="0" bIns="0" rtlCol="0">
            <a:spAutoFit/>
          </a:bodyPr>
          <a:lstStyle/>
          <a:p>
            <a:pPr marL="45847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REST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API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598931" y="1621536"/>
            <a:ext cx="10261600" cy="5163820"/>
            <a:chOff x="598931" y="1621536"/>
            <a:chExt cx="10261600" cy="5163820"/>
          </a:xfrm>
        </p:grpSpPr>
        <p:sp>
          <p:nvSpPr>
            <p:cNvPr id="5" name="object 5"/>
            <p:cNvSpPr/>
            <p:nvPr/>
          </p:nvSpPr>
          <p:spPr>
            <a:xfrm>
              <a:off x="598931" y="1621536"/>
              <a:ext cx="10261600" cy="646430"/>
            </a:xfrm>
            <a:custGeom>
              <a:avLst/>
              <a:gdLst/>
              <a:ahLst/>
              <a:cxnLst/>
              <a:rect l="l" t="t" r="r" b="b"/>
              <a:pathLst>
                <a:path w="10261600" h="646430">
                  <a:moveTo>
                    <a:pt x="10261092" y="0"/>
                  </a:moveTo>
                  <a:lnTo>
                    <a:pt x="0" y="0"/>
                  </a:lnTo>
                  <a:lnTo>
                    <a:pt x="0" y="646176"/>
                  </a:lnTo>
                  <a:lnTo>
                    <a:pt x="10261092" y="646176"/>
                  </a:lnTo>
                  <a:lnTo>
                    <a:pt x="10261092" y="0"/>
                  </a:lnTo>
                  <a:close/>
                </a:path>
              </a:pathLst>
            </a:custGeom>
            <a:solidFill>
              <a:srgbClr val="4453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98931" y="2261616"/>
              <a:ext cx="6931659" cy="4523740"/>
            </a:xfrm>
            <a:custGeom>
              <a:avLst/>
              <a:gdLst/>
              <a:ahLst/>
              <a:cxnLst/>
              <a:rect l="l" t="t" r="r" b="b"/>
              <a:pathLst>
                <a:path w="6931659" h="4523740">
                  <a:moveTo>
                    <a:pt x="6931152" y="0"/>
                  </a:moveTo>
                  <a:lnTo>
                    <a:pt x="0" y="0"/>
                  </a:lnTo>
                  <a:lnTo>
                    <a:pt x="0" y="4523232"/>
                  </a:lnTo>
                  <a:lnTo>
                    <a:pt x="6931152" y="4523232"/>
                  </a:lnTo>
                  <a:lnTo>
                    <a:pt x="6931152" y="0"/>
                  </a:lnTo>
                  <a:close/>
                </a:path>
              </a:pathLst>
            </a:custGeom>
            <a:solidFill>
              <a:srgbClr val="17171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739546" y="2288540"/>
            <a:ext cx="3390265" cy="44157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F1F1F1"/>
                </a:solidFill>
                <a:latin typeface="Consolas"/>
                <a:cs typeface="Consolas"/>
              </a:rPr>
              <a:t>"kind":</a:t>
            </a:r>
            <a:r>
              <a:rPr sz="900" spc="-45" dirty="0">
                <a:solidFill>
                  <a:srgbClr val="F1F1F1"/>
                </a:solidFill>
                <a:latin typeface="Consolas"/>
                <a:cs typeface="Consolas"/>
              </a:rPr>
              <a:t> </a:t>
            </a:r>
            <a:r>
              <a:rPr sz="900" spc="-10" dirty="0">
                <a:solidFill>
                  <a:srgbClr val="F1F1F1"/>
                </a:solidFill>
                <a:latin typeface="Consolas"/>
                <a:cs typeface="Consolas"/>
              </a:rPr>
              <a:t>"UserList",</a:t>
            </a:r>
            <a:endParaRPr sz="900">
              <a:latin typeface="Consolas"/>
              <a:cs typeface="Consolas"/>
            </a:endParaRPr>
          </a:p>
          <a:p>
            <a:pPr marL="76200" marR="2099945">
              <a:lnSpc>
                <a:spcPct val="100000"/>
              </a:lnSpc>
            </a:pPr>
            <a:r>
              <a:rPr sz="900" dirty="0">
                <a:solidFill>
                  <a:srgbClr val="F1F1F1"/>
                </a:solidFill>
                <a:latin typeface="Consolas"/>
                <a:cs typeface="Consolas"/>
              </a:rPr>
              <a:t>"apiVersion":</a:t>
            </a:r>
            <a:r>
              <a:rPr sz="900" spc="-110" dirty="0">
                <a:solidFill>
                  <a:srgbClr val="F1F1F1"/>
                </a:solidFill>
                <a:latin typeface="Consolas"/>
                <a:cs typeface="Consolas"/>
              </a:rPr>
              <a:t> </a:t>
            </a:r>
            <a:r>
              <a:rPr sz="900" spc="-20" dirty="0">
                <a:solidFill>
                  <a:srgbClr val="F1F1F1"/>
                </a:solidFill>
                <a:latin typeface="Consolas"/>
                <a:cs typeface="Consolas"/>
              </a:rPr>
              <a:t>"v1", </a:t>
            </a:r>
            <a:r>
              <a:rPr sz="900" dirty="0">
                <a:solidFill>
                  <a:srgbClr val="F1F1F1"/>
                </a:solidFill>
                <a:latin typeface="Consolas"/>
                <a:cs typeface="Consolas"/>
              </a:rPr>
              <a:t>"metadata":</a:t>
            </a:r>
            <a:r>
              <a:rPr sz="900" spc="-85" dirty="0">
                <a:solidFill>
                  <a:srgbClr val="F1F1F1"/>
                </a:solidFill>
                <a:latin typeface="Consolas"/>
                <a:cs typeface="Consolas"/>
              </a:rPr>
              <a:t> </a:t>
            </a:r>
            <a:r>
              <a:rPr sz="900" spc="-50" dirty="0">
                <a:solidFill>
                  <a:srgbClr val="F1F1F1"/>
                </a:solidFill>
                <a:latin typeface="Consolas"/>
                <a:cs typeface="Consolas"/>
              </a:rPr>
              <a:t>{</a:t>
            </a:r>
            <a:endParaRPr sz="900">
              <a:latin typeface="Consolas"/>
              <a:cs typeface="Consolas"/>
            </a:endParaRPr>
          </a:p>
          <a:p>
            <a:pPr marL="203200">
              <a:lnSpc>
                <a:spcPct val="100000"/>
              </a:lnSpc>
            </a:pPr>
            <a:r>
              <a:rPr sz="900" dirty="0">
                <a:solidFill>
                  <a:srgbClr val="F1F1F1"/>
                </a:solidFill>
                <a:latin typeface="Consolas"/>
                <a:cs typeface="Consolas"/>
              </a:rPr>
              <a:t>"selfLink":</a:t>
            </a:r>
            <a:r>
              <a:rPr sz="900" spc="-90" dirty="0">
                <a:solidFill>
                  <a:srgbClr val="F1F1F1"/>
                </a:solidFill>
                <a:latin typeface="Consolas"/>
                <a:cs typeface="Consolas"/>
              </a:rPr>
              <a:t> </a:t>
            </a:r>
            <a:r>
              <a:rPr sz="900" spc="-10" dirty="0">
                <a:solidFill>
                  <a:srgbClr val="F1F1F1"/>
                </a:solidFill>
                <a:latin typeface="Consolas"/>
                <a:cs typeface="Consolas"/>
              </a:rPr>
              <a:t>"/oapi/v1/users",</a:t>
            </a:r>
            <a:endParaRPr sz="900">
              <a:latin typeface="Consolas"/>
              <a:cs typeface="Consolas"/>
            </a:endParaRPr>
          </a:p>
          <a:p>
            <a:pPr marL="76200">
              <a:lnSpc>
                <a:spcPct val="100000"/>
              </a:lnSpc>
            </a:pPr>
            <a:r>
              <a:rPr sz="900" spc="-25" dirty="0">
                <a:solidFill>
                  <a:srgbClr val="F1F1F1"/>
                </a:solidFill>
                <a:latin typeface="Consolas"/>
                <a:cs typeface="Consolas"/>
              </a:rPr>
              <a:t>},</a:t>
            </a:r>
            <a:endParaRPr sz="900">
              <a:latin typeface="Consolas"/>
              <a:cs typeface="Consolas"/>
            </a:endParaRPr>
          </a:p>
          <a:p>
            <a:pPr marL="76200">
              <a:lnSpc>
                <a:spcPct val="100000"/>
              </a:lnSpc>
            </a:pPr>
            <a:r>
              <a:rPr sz="900" dirty="0">
                <a:solidFill>
                  <a:srgbClr val="F1F1F1"/>
                </a:solidFill>
                <a:latin typeface="Consolas"/>
                <a:cs typeface="Consolas"/>
              </a:rPr>
              <a:t>"items":</a:t>
            </a:r>
            <a:r>
              <a:rPr sz="900" spc="-60" dirty="0">
                <a:solidFill>
                  <a:srgbClr val="F1F1F1"/>
                </a:solidFill>
                <a:latin typeface="Consolas"/>
                <a:cs typeface="Consolas"/>
              </a:rPr>
              <a:t> </a:t>
            </a:r>
            <a:r>
              <a:rPr sz="900" spc="-50" dirty="0">
                <a:solidFill>
                  <a:srgbClr val="F1F1F1"/>
                </a:solidFill>
                <a:latin typeface="Consolas"/>
                <a:cs typeface="Consolas"/>
              </a:rPr>
              <a:t>[</a:t>
            </a:r>
            <a:endParaRPr sz="900">
              <a:latin typeface="Consolas"/>
              <a:cs typeface="Consolas"/>
            </a:endParaRPr>
          </a:p>
          <a:p>
            <a:pPr marL="203200">
              <a:lnSpc>
                <a:spcPct val="100000"/>
              </a:lnSpc>
            </a:pPr>
            <a:r>
              <a:rPr sz="900" spc="-50" dirty="0">
                <a:solidFill>
                  <a:srgbClr val="F1F1F1"/>
                </a:solidFill>
                <a:latin typeface="Consolas"/>
                <a:cs typeface="Consolas"/>
              </a:rPr>
              <a:t>{</a:t>
            </a:r>
            <a:endParaRPr sz="900">
              <a:latin typeface="Consolas"/>
              <a:cs typeface="Consolas"/>
            </a:endParaRPr>
          </a:p>
          <a:p>
            <a:pPr marL="330835">
              <a:lnSpc>
                <a:spcPct val="100000"/>
              </a:lnSpc>
            </a:pPr>
            <a:r>
              <a:rPr sz="900" dirty="0">
                <a:solidFill>
                  <a:srgbClr val="F1F1F1"/>
                </a:solidFill>
                <a:latin typeface="Consolas"/>
                <a:cs typeface="Consolas"/>
              </a:rPr>
              <a:t>"metadata":</a:t>
            </a:r>
            <a:r>
              <a:rPr sz="900" spc="-85" dirty="0">
                <a:solidFill>
                  <a:srgbClr val="F1F1F1"/>
                </a:solidFill>
                <a:latin typeface="Consolas"/>
                <a:cs typeface="Consolas"/>
              </a:rPr>
              <a:t> </a:t>
            </a:r>
            <a:r>
              <a:rPr sz="900" spc="-50" dirty="0">
                <a:solidFill>
                  <a:srgbClr val="F1F1F1"/>
                </a:solidFill>
                <a:latin typeface="Consolas"/>
                <a:cs typeface="Consolas"/>
              </a:rPr>
              <a:t>{</a:t>
            </a:r>
            <a:endParaRPr sz="900">
              <a:latin typeface="Consolas"/>
              <a:cs typeface="Consolas"/>
            </a:endParaRPr>
          </a:p>
          <a:p>
            <a:pPr marL="457200">
              <a:lnSpc>
                <a:spcPct val="100000"/>
              </a:lnSpc>
            </a:pPr>
            <a:r>
              <a:rPr sz="900" dirty="0">
                <a:solidFill>
                  <a:srgbClr val="F1F1F1"/>
                </a:solidFill>
                <a:latin typeface="Consolas"/>
                <a:cs typeface="Consolas"/>
              </a:rPr>
              <a:t>"name":</a:t>
            </a:r>
            <a:r>
              <a:rPr sz="900" spc="-55" dirty="0">
                <a:solidFill>
                  <a:srgbClr val="F1F1F1"/>
                </a:solidFill>
                <a:latin typeface="Consolas"/>
                <a:cs typeface="Consolas"/>
              </a:rPr>
              <a:t> </a:t>
            </a:r>
            <a:r>
              <a:rPr sz="900" spc="-10" dirty="0">
                <a:solidFill>
                  <a:srgbClr val="F1F1F1"/>
                </a:solidFill>
                <a:latin typeface="Consolas"/>
                <a:cs typeface="Consolas"/>
              </a:rPr>
              <a:t>"developer",</a:t>
            </a:r>
            <a:endParaRPr sz="900">
              <a:latin typeface="Consolas"/>
              <a:cs typeface="Consolas"/>
            </a:endParaRPr>
          </a:p>
          <a:p>
            <a:pPr marL="457200">
              <a:lnSpc>
                <a:spcPct val="100000"/>
              </a:lnSpc>
            </a:pPr>
            <a:r>
              <a:rPr sz="900" dirty="0">
                <a:solidFill>
                  <a:srgbClr val="F1F1F1"/>
                </a:solidFill>
                <a:latin typeface="Consolas"/>
                <a:cs typeface="Consolas"/>
              </a:rPr>
              <a:t>"selfLink":</a:t>
            </a:r>
            <a:r>
              <a:rPr sz="900" spc="-75" dirty="0">
                <a:solidFill>
                  <a:srgbClr val="F1F1F1"/>
                </a:solidFill>
                <a:latin typeface="Consolas"/>
                <a:cs typeface="Consolas"/>
              </a:rPr>
              <a:t> </a:t>
            </a:r>
            <a:r>
              <a:rPr sz="900" spc="-10" dirty="0">
                <a:solidFill>
                  <a:srgbClr val="F1F1F1"/>
                </a:solidFill>
                <a:latin typeface="Consolas"/>
                <a:cs typeface="Consolas"/>
              </a:rPr>
              <a:t>"/oapi/v1/users/developer",</a:t>
            </a:r>
            <a:endParaRPr sz="900">
              <a:latin typeface="Consolas"/>
              <a:cs typeface="Consolas"/>
            </a:endParaRPr>
          </a:p>
          <a:p>
            <a:pPr marL="457200" marR="5080">
              <a:lnSpc>
                <a:spcPct val="100000"/>
              </a:lnSpc>
            </a:pPr>
            <a:r>
              <a:rPr sz="900" dirty="0">
                <a:solidFill>
                  <a:srgbClr val="F1F1F1"/>
                </a:solidFill>
                <a:latin typeface="Consolas"/>
                <a:cs typeface="Consolas"/>
              </a:rPr>
              <a:t>"uid":</a:t>
            </a:r>
            <a:r>
              <a:rPr sz="900" spc="20" dirty="0">
                <a:solidFill>
                  <a:srgbClr val="F1F1F1"/>
                </a:solidFill>
                <a:latin typeface="Consolas"/>
                <a:cs typeface="Consolas"/>
              </a:rPr>
              <a:t> </a:t>
            </a:r>
            <a:r>
              <a:rPr sz="900" spc="-10" dirty="0">
                <a:solidFill>
                  <a:srgbClr val="F1F1F1"/>
                </a:solidFill>
                <a:latin typeface="Consolas"/>
                <a:cs typeface="Consolas"/>
              </a:rPr>
              <a:t>"271e2b49-47f0-11e8-afb8-4a1a95a6dbc1", </a:t>
            </a:r>
            <a:r>
              <a:rPr sz="900" dirty="0">
                <a:solidFill>
                  <a:srgbClr val="F1F1F1"/>
                </a:solidFill>
                <a:latin typeface="Consolas"/>
                <a:cs typeface="Consolas"/>
              </a:rPr>
              <a:t>"resourceVersion":</a:t>
            </a:r>
            <a:r>
              <a:rPr sz="900" spc="-125" dirty="0">
                <a:solidFill>
                  <a:srgbClr val="F1F1F1"/>
                </a:solidFill>
                <a:latin typeface="Consolas"/>
                <a:cs typeface="Consolas"/>
              </a:rPr>
              <a:t> </a:t>
            </a:r>
            <a:r>
              <a:rPr sz="900" spc="-10" dirty="0">
                <a:solidFill>
                  <a:srgbClr val="F1F1F1"/>
                </a:solidFill>
                <a:latin typeface="Consolas"/>
                <a:cs typeface="Consolas"/>
              </a:rPr>
              <a:t>"1289",</a:t>
            </a:r>
            <a:r>
              <a:rPr sz="900" spc="500" dirty="0">
                <a:solidFill>
                  <a:srgbClr val="F1F1F1"/>
                </a:solidFill>
                <a:latin typeface="Consolas"/>
                <a:cs typeface="Consolas"/>
              </a:rPr>
              <a:t> </a:t>
            </a:r>
            <a:r>
              <a:rPr sz="900" spc="-10" dirty="0">
                <a:solidFill>
                  <a:srgbClr val="F1F1F1"/>
                </a:solidFill>
                <a:latin typeface="Consolas"/>
                <a:cs typeface="Consolas"/>
              </a:rPr>
              <a:t>"creationTimestamp":</a:t>
            </a:r>
            <a:r>
              <a:rPr sz="900" spc="75" dirty="0">
                <a:solidFill>
                  <a:srgbClr val="F1F1F1"/>
                </a:solidFill>
                <a:latin typeface="Consolas"/>
                <a:cs typeface="Consolas"/>
              </a:rPr>
              <a:t> </a:t>
            </a:r>
            <a:r>
              <a:rPr sz="900" spc="-10" dirty="0">
                <a:solidFill>
                  <a:srgbClr val="F1F1F1"/>
                </a:solidFill>
                <a:latin typeface="Consolas"/>
                <a:cs typeface="Consolas"/>
              </a:rPr>
              <a:t>"2018-04-24T18:49:00Z"</a:t>
            </a:r>
            <a:endParaRPr sz="900">
              <a:latin typeface="Consolas"/>
              <a:cs typeface="Consolas"/>
            </a:endParaRPr>
          </a:p>
          <a:p>
            <a:pPr marL="330835">
              <a:lnSpc>
                <a:spcPct val="100000"/>
              </a:lnSpc>
            </a:pPr>
            <a:r>
              <a:rPr sz="900" spc="-25" dirty="0">
                <a:solidFill>
                  <a:srgbClr val="F1F1F1"/>
                </a:solidFill>
                <a:latin typeface="Consolas"/>
                <a:cs typeface="Consolas"/>
              </a:rPr>
              <a:t>},</a:t>
            </a:r>
            <a:endParaRPr sz="900">
              <a:latin typeface="Consolas"/>
              <a:cs typeface="Consolas"/>
            </a:endParaRPr>
          </a:p>
          <a:p>
            <a:pPr marL="457200" marR="1463675" indent="-127000">
              <a:lnSpc>
                <a:spcPct val="100000"/>
              </a:lnSpc>
            </a:pPr>
            <a:r>
              <a:rPr sz="900" dirty="0">
                <a:solidFill>
                  <a:srgbClr val="F1F1F1"/>
                </a:solidFill>
                <a:latin typeface="Consolas"/>
                <a:cs typeface="Consolas"/>
              </a:rPr>
              <a:t>"identities":</a:t>
            </a:r>
            <a:r>
              <a:rPr sz="900" spc="-105" dirty="0">
                <a:solidFill>
                  <a:srgbClr val="F1F1F1"/>
                </a:solidFill>
                <a:latin typeface="Consolas"/>
                <a:cs typeface="Consolas"/>
              </a:rPr>
              <a:t> </a:t>
            </a:r>
            <a:r>
              <a:rPr sz="900" spc="-50" dirty="0">
                <a:solidFill>
                  <a:srgbClr val="F1F1F1"/>
                </a:solidFill>
                <a:latin typeface="Consolas"/>
                <a:cs typeface="Consolas"/>
              </a:rPr>
              <a:t>[ </a:t>
            </a:r>
            <a:r>
              <a:rPr sz="900" spc="-10" dirty="0">
                <a:solidFill>
                  <a:srgbClr val="F1F1F1"/>
                </a:solidFill>
                <a:latin typeface="Consolas"/>
                <a:cs typeface="Consolas"/>
              </a:rPr>
              <a:t>"anypassword:developer"</a:t>
            </a:r>
            <a:endParaRPr sz="900">
              <a:latin typeface="Consolas"/>
              <a:cs typeface="Consolas"/>
            </a:endParaRPr>
          </a:p>
          <a:p>
            <a:pPr marL="330835">
              <a:lnSpc>
                <a:spcPct val="100000"/>
              </a:lnSpc>
            </a:pPr>
            <a:r>
              <a:rPr sz="900" spc="-25" dirty="0">
                <a:solidFill>
                  <a:srgbClr val="F1F1F1"/>
                </a:solidFill>
                <a:latin typeface="Consolas"/>
                <a:cs typeface="Consolas"/>
              </a:rPr>
              <a:t>],</a:t>
            </a:r>
            <a:endParaRPr sz="900">
              <a:latin typeface="Consolas"/>
              <a:cs typeface="Consolas"/>
            </a:endParaRPr>
          </a:p>
          <a:p>
            <a:pPr marL="330835">
              <a:lnSpc>
                <a:spcPct val="100000"/>
              </a:lnSpc>
              <a:spcBef>
                <a:spcPts val="5"/>
              </a:spcBef>
            </a:pPr>
            <a:r>
              <a:rPr sz="900" dirty="0">
                <a:solidFill>
                  <a:srgbClr val="F1F1F1"/>
                </a:solidFill>
                <a:latin typeface="Consolas"/>
                <a:cs typeface="Consolas"/>
              </a:rPr>
              <a:t>"groups":</a:t>
            </a:r>
            <a:r>
              <a:rPr sz="900" spc="-75" dirty="0">
                <a:solidFill>
                  <a:srgbClr val="F1F1F1"/>
                </a:solidFill>
                <a:latin typeface="Consolas"/>
                <a:cs typeface="Consolas"/>
              </a:rPr>
              <a:t> </a:t>
            </a:r>
            <a:r>
              <a:rPr sz="900" spc="-20" dirty="0">
                <a:solidFill>
                  <a:srgbClr val="F1F1F1"/>
                </a:solidFill>
                <a:latin typeface="Consolas"/>
                <a:cs typeface="Consolas"/>
              </a:rPr>
              <a:t>null</a:t>
            </a:r>
            <a:endParaRPr sz="900">
              <a:latin typeface="Consolas"/>
              <a:cs typeface="Consolas"/>
            </a:endParaRPr>
          </a:p>
          <a:p>
            <a:pPr marL="203200">
              <a:lnSpc>
                <a:spcPct val="100000"/>
              </a:lnSpc>
            </a:pPr>
            <a:r>
              <a:rPr sz="900" spc="-25" dirty="0">
                <a:solidFill>
                  <a:srgbClr val="F1F1F1"/>
                </a:solidFill>
                <a:latin typeface="Consolas"/>
                <a:cs typeface="Consolas"/>
              </a:rPr>
              <a:t>},</a:t>
            </a:r>
            <a:endParaRPr sz="900">
              <a:latin typeface="Consolas"/>
              <a:cs typeface="Consolas"/>
            </a:endParaRPr>
          </a:p>
          <a:p>
            <a:pPr marL="203200">
              <a:lnSpc>
                <a:spcPct val="100000"/>
              </a:lnSpc>
            </a:pPr>
            <a:r>
              <a:rPr sz="900" spc="-50" dirty="0">
                <a:solidFill>
                  <a:srgbClr val="F1F1F1"/>
                </a:solidFill>
                <a:latin typeface="Consolas"/>
                <a:cs typeface="Consolas"/>
              </a:rPr>
              <a:t>{</a:t>
            </a:r>
            <a:endParaRPr sz="900">
              <a:latin typeface="Consolas"/>
              <a:cs typeface="Consolas"/>
            </a:endParaRPr>
          </a:p>
          <a:p>
            <a:pPr marL="330835">
              <a:lnSpc>
                <a:spcPct val="100000"/>
              </a:lnSpc>
            </a:pPr>
            <a:r>
              <a:rPr sz="900" dirty="0">
                <a:solidFill>
                  <a:srgbClr val="F1F1F1"/>
                </a:solidFill>
                <a:latin typeface="Consolas"/>
                <a:cs typeface="Consolas"/>
              </a:rPr>
              <a:t>"metadata":</a:t>
            </a:r>
            <a:r>
              <a:rPr sz="900" spc="-85" dirty="0">
                <a:solidFill>
                  <a:srgbClr val="F1F1F1"/>
                </a:solidFill>
                <a:latin typeface="Consolas"/>
                <a:cs typeface="Consolas"/>
              </a:rPr>
              <a:t> </a:t>
            </a:r>
            <a:r>
              <a:rPr sz="900" spc="-50" dirty="0">
                <a:solidFill>
                  <a:srgbClr val="F1F1F1"/>
                </a:solidFill>
                <a:latin typeface="Consolas"/>
                <a:cs typeface="Consolas"/>
              </a:rPr>
              <a:t>{</a:t>
            </a:r>
            <a:endParaRPr sz="900">
              <a:latin typeface="Consolas"/>
              <a:cs typeface="Consolas"/>
            </a:endParaRPr>
          </a:p>
          <a:p>
            <a:pPr marL="457200">
              <a:lnSpc>
                <a:spcPct val="100000"/>
              </a:lnSpc>
            </a:pPr>
            <a:r>
              <a:rPr sz="900" dirty="0">
                <a:solidFill>
                  <a:srgbClr val="F1F1F1"/>
                </a:solidFill>
                <a:latin typeface="Consolas"/>
                <a:cs typeface="Consolas"/>
              </a:rPr>
              <a:t>"name":</a:t>
            </a:r>
            <a:r>
              <a:rPr sz="900" spc="-55" dirty="0">
                <a:solidFill>
                  <a:srgbClr val="F1F1F1"/>
                </a:solidFill>
                <a:latin typeface="Consolas"/>
                <a:cs typeface="Consolas"/>
              </a:rPr>
              <a:t> </a:t>
            </a:r>
            <a:r>
              <a:rPr sz="900" spc="-10" dirty="0">
                <a:solidFill>
                  <a:srgbClr val="F1F1F1"/>
                </a:solidFill>
                <a:latin typeface="Consolas"/>
                <a:cs typeface="Consolas"/>
              </a:rPr>
              <a:t>"mmumshad",</a:t>
            </a:r>
            <a:endParaRPr sz="900">
              <a:latin typeface="Consolas"/>
              <a:cs typeface="Consolas"/>
            </a:endParaRPr>
          </a:p>
          <a:p>
            <a:pPr marL="457200">
              <a:lnSpc>
                <a:spcPct val="100000"/>
              </a:lnSpc>
            </a:pPr>
            <a:r>
              <a:rPr sz="900" dirty="0">
                <a:solidFill>
                  <a:srgbClr val="F1F1F1"/>
                </a:solidFill>
                <a:latin typeface="Consolas"/>
                <a:cs typeface="Consolas"/>
              </a:rPr>
              <a:t>"selfLink":</a:t>
            </a:r>
            <a:r>
              <a:rPr sz="900" spc="-75" dirty="0">
                <a:solidFill>
                  <a:srgbClr val="F1F1F1"/>
                </a:solidFill>
                <a:latin typeface="Consolas"/>
                <a:cs typeface="Consolas"/>
              </a:rPr>
              <a:t> </a:t>
            </a:r>
            <a:r>
              <a:rPr sz="900" spc="-10" dirty="0">
                <a:solidFill>
                  <a:srgbClr val="F1F1F1"/>
                </a:solidFill>
                <a:latin typeface="Consolas"/>
                <a:cs typeface="Consolas"/>
              </a:rPr>
              <a:t>"/oapi/v1/users/mmumshad",</a:t>
            </a:r>
            <a:endParaRPr sz="900">
              <a:latin typeface="Consolas"/>
              <a:cs typeface="Consolas"/>
            </a:endParaRPr>
          </a:p>
          <a:p>
            <a:pPr marL="457200" marR="5080">
              <a:lnSpc>
                <a:spcPct val="100000"/>
              </a:lnSpc>
            </a:pPr>
            <a:r>
              <a:rPr sz="900" dirty="0">
                <a:solidFill>
                  <a:srgbClr val="F1F1F1"/>
                </a:solidFill>
                <a:latin typeface="Consolas"/>
                <a:cs typeface="Consolas"/>
              </a:rPr>
              <a:t>"uid":</a:t>
            </a:r>
            <a:r>
              <a:rPr sz="900" spc="20" dirty="0">
                <a:solidFill>
                  <a:srgbClr val="F1F1F1"/>
                </a:solidFill>
                <a:latin typeface="Consolas"/>
                <a:cs typeface="Consolas"/>
              </a:rPr>
              <a:t> </a:t>
            </a:r>
            <a:r>
              <a:rPr sz="900" spc="-10" dirty="0">
                <a:solidFill>
                  <a:srgbClr val="F1F1F1"/>
                </a:solidFill>
                <a:latin typeface="Consolas"/>
                <a:cs typeface="Consolas"/>
              </a:rPr>
              <a:t>"c905343d-48a6-11e8-afb8-4a1a95a6dbc1", </a:t>
            </a:r>
            <a:r>
              <a:rPr sz="900" dirty="0">
                <a:solidFill>
                  <a:srgbClr val="F1F1F1"/>
                </a:solidFill>
                <a:latin typeface="Consolas"/>
                <a:cs typeface="Consolas"/>
              </a:rPr>
              <a:t>"resourceVersion":</a:t>
            </a:r>
            <a:r>
              <a:rPr sz="900" spc="-125" dirty="0">
                <a:solidFill>
                  <a:srgbClr val="F1F1F1"/>
                </a:solidFill>
                <a:latin typeface="Consolas"/>
                <a:cs typeface="Consolas"/>
              </a:rPr>
              <a:t> </a:t>
            </a:r>
            <a:r>
              <a:rPr sz="900" spc="-10" dirty="0">
                <a:solidFill>
                  <a:srgbClr val="F1F1F1"/>
                </a:solidFill>
                <a:latin typeface="Consolas"/>
                <a:cs typeface="Consolas"/>
              </a:rPr>
              <a:t>"108365", "creationTimestamp":</a:t>
            </a:r>
            <a:r>
              <a:rPr sz="900" spc="75" dirty="0">
                <a:solidFill>
                  <a:srgbClr val="F1F1F1"/>
                </a:solidFill>
                <a:latin typeface="Consolas"/>
                <a:cs typeface="Consolas"/>
              </a:rPr>
              <a:t> </a:t>
            </a:r>
            <a:r>
              <a:rPr sz="900" spc="-10" dirty="0">
                <a:solidFill>
                  <a:srgbClr val="F1F1F1"/>
                </a:solidFill>
                <a:latin typeface="Consolas"/>
                <a:cs typeface="Consolas"/>
              </a:rPr>
              <a:t>"2018-04-25T16:36:20Z"</a:t>
            </a:r>
            <a:endParaRPr sz="900">
              <a:latin typeface="Consolas"/>
              <a:cs typeface="Consolas"/>
            </a:endParaRPr>
          </a:p>
          <a:p>
            <a:pPr marL="330835">
              <a:lnSpc>
                <a:spcPct val="100000"/>
              </a:lnSpc>
            </a:pPr>
            <a:r>
              <a:rPr sz="900" spc="-25" dirty="0">
                <a:solidFill>
                  <a:srgbClr val="F1F1F1"/>
                </a:solidFill>
                <a:latin typeface="Consolas"/>
                <a:cs typeface="Consolas"/>
              </a:rPr>
              <a:t>},</a:t>
            </a:r>
            <a:endParaRPr sz="900">
              <a:latin typeface="Consolas"/>
              <a:cs typeface="Consolas"/>
            </a:endParaRPr>
          </a:p>
          <a:p>
            <a:pPr marL="330835">
              <a:lnSpc>
                <a:spcPct val="100000"/>
              </a:lnSpc>
            </a:pPr>
            <a:r>
              <a:rPr sz="900" dirty="0">
                <a:solidFill>
                  <a:srgbClr val="F1F1F1"/>
                </a:solidFill>
                <a:latin typeface="Consolas"/>
                <a:cs typeface="Consolas"/>
              </a:rPr>
              <a:t>"identities":</a:t>
            </a:r>
            <a:r>
              <a:rPr sz="900" spc="-45" dirty="0">
                <a:solidFill>
                  <a:srgbClr val="F1F1F1"/>
                </a:solidFill>
                <a:latin typeface="Consolas"/>
                <a:cs typeface="Consolas"/>
              </a:rPr>
              <a:t> </a:t>
            </a:r>
            <a:r>
              <a:rPr sz="900" spc="-50" dirty="0">
                <a:solidFill>
                  <a:srgbClr val="F1F1F1"/>
                </a:solidFill>
                <a:latin typeface="Consolas"/>
                <a:cs typeface="Consolas"/>
              </a:rPr>
              <a:t>[</a:t>
            </a:r>
            <a:endParaRPr sz="900">
              <a:latin typeface="Consolas"/>
              <a:cs typeface="Consolas"/>
            </a:endParaRPr>
          </a:p>
          <a:p>
            <a:pPr marL="457200">
              <a:lnSpc>
                <a:spcPct val="100000"/>
              </a:lnSpc>
            </a:pPr>
            <a:r>
              <a:rPr sz="900" spc="-10" dirty="0">
                <a:solidFill>
                  <a:srgbClr val="F1F1F1"/>
                </a:solidFill>
                <a:latin typeface="Consolas"/>
                <a:cs typeface="Consolas"/>
              </a:rPr>
              <a:t>"anypassword:mmumshad"</a:t>
            </a:r>
            <a:endParaRPr sz="900">
              <a:latin typeface="Consolas"/>
              <a:cs typeface="Consolas"/>
            </a:endParaRPr>
          </a:p>
          <a:p>
            <a:pPr marL="330835">
              <a:lnSpc>
                <a:spcPct val="100000"/>
              </a:lnSpc>
            </a:pPr>
            <a:r>
              <a:rPr sz="900" spc="-25" dirty="0">
                <a:solidFill>
                  <a:srgbClr val="F1F1F1"/>
                </a:solidFill>
                <a:latin typeface="Consolas"/>
                <a:cs typeface="Consolas"/>
              </a:rPr>
              <a:t>],</a:t>
            </a:r>
            <a:endParaRPr sz="900">
              <a:latin typeface="Consolas"/>
              <a:cs typeface="Consolas"/>
            </a:endParaRPr>
          </a:p>
          <a:p>
            <a:pPr marL="330835">
              <a:lnSpc>
                <a:spcPct val="100000"/>
              </a:lnSpc>
            </a:pPr>
            <a:r>
              <a:rPr sz="900" dirty="0">
                <a:solidFill>
                  <a:srgbClr val="F1F1F1"/>
                </a:solidFill>
                <a:latin typeface="Consolas"/>
                <a:cs typeface="Consolas"/>
              </a:rPr>
              <a:t>"groups":</a:t>
            </a:r>
            <a:r>
              <a:rPr sz="900" spc="-75" dirty="0">
                <a:solidFill>
                  <a:srgbClr val="F1F1F1"/>
                </a:solidFill>
                <a:latin typeface="Consolas"/>
                <a:cs typeface="Consolas"/>
              </a:rPr>
              <a:t> </a:t>
            </a:r>
            <a:r>
              <a:rPr sz="900" spc="-20" dirty="0">
                <a:solidFill>
                  <a:srgbClr val="F1F1F1"/>
                </a:solidFill>
                <a:latin typeface="Consolas"/>
                <a:cs typeface="Consolas"/>
              </a:rPr>
              <a:t>null</a:t>
            </a:r>
            <a:endParaRPr sz="900">
              <a:latin typeface="Consolas"/>
              <a:cs typeface="Consolas"/>
            </a:endParaRPr>
          </a:p>
          <a:p>
            <a:pPr marL="203200">
              <a:lnSpc>
                <a:spcPct val="100000"/>
              </a:lnSpc>
            </a:pPr>
            <a:r>
              <a:rPr sz="900" spc="-25" dirty="0">
                <a:solidFill>
                  <a:srgbClr val="F1F1F1"/>
                </a:solidFill>
                <a:latin typeface="Consolas"/>
                <a:cs typeface="Consolas"/>
              </a:rPr>
              <a:t>},</a:t>
            </a:r>
            <a:endParaRPr sz="900">
              <a:latin typeface="Consolas"/>
              <a:cs typeface="Consola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101583" y="2778251"/>
            <a:ext cx="3988435" cy="370840"/>
          </a:xfrm>
          <a:prstGeom prst="rect">
            <a:avLst/>
          </a:prstGeom>
          <a:solidFill>
            <a:srgbClr val="44536A"/>
          </a:solidFill>
        </p:spPr>
        <p:txBody>
          <a:bodyPr vert="horz" wrap="square" lIns="0" tIns="33019" rIns="0" bIns="0" rtlCol="0">
            <a:spAutoFit/>
          </a:bodyPr>
          <a:lstStyle/>
          <a:p>
            <a:pPr marL="341630" indent="-248920">
              <a:lnSpc>
                <a:spcPct val="100000"/>
              </a:lnSpc>
              <a:spcBef>
                <a:spcPts val="259"/>
              </a:spcBef>
              <a:buChar char="&gt;"/>
              <a:tabLst>
                <a:tab pos="341630" algn="l"/>
              </a:tabLst>
            </a:pPr>
            <a:r>
              <a:rPr sz="1800" dirty="0">
                <a:solidFill>
                  <a:srgbClr val="F1F1F1"/>
                </a:solidFill>
                <a:latin typeface="Consolas"/>
                <a:cs typeface="Consolas"/>
              </a:rPr>
              <a:t>oc</a:t>
            </a:r>
            <a:r>
              <a:rPr sz="1800" spc="-15" dirty="0">
                <a:solidFill>
                  <a:srgbClr val="F1F1F1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F1F1F1"/>
                </a:solidFill>
                <a:latin typeface="Consolas"/>
                <a:cs typeface="Consolas"/>
              </a:rPr>
              <a:t>whoami</a:t>
            </a:r>
            <a:r>
              <a:rPr sz="1800" spc="-15" dirty="0">
                <a:solidFill>
                  <a:srgbClr val="F1F1F1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F1F1F1"/>
                </a:solidFill>
                <a:latin typeface="Consolas"/>
                <a:cs typeface="Consolas"/>
              </a:rPr>
              <a:t>-</a:t>
            </a:r>
            <a:r>
              <a:rPr sz="1800" spc="-50" dirty="0">
                <a:solidFill>
                  <a:srgbClr val="F1F1F1"/>
                </a:solidFill>
                <a:latin typeface="Consolas"/>
                <a:cs typeface="Consolas"/>
              </a:rPr>
              <a:t>t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77062" y="1641170"/>
            <a:ext cx="5254625" cy="5880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9554" indent="-249554" algn="ctr">
              <a:lnSpc>
                <a:spcPct val="100000"/>
              </a:lnSpc>
              <a:spcBef>
                <a:spcPts val="100"/>
              </a:spcBef>
              <a:buChar char="&gt;"/>
              <a:tabLst>
                <a:tab pos="249554" algn="l"/>
              </a:tabLst>
            </a:pPr>
            <a:r>
              <a:rPr sz="1800" dirty="0">
                <a:solidFill>
                  <a:srgbClr val="F1F1F1"/>
                </a:solidFill>
                <a:latin typeface="Consolas"/>
                <a:cs typeface="Consolas"/>
              </a:rPr>
              <a:t>curl </a:t>
            </a:r>
            <a:r>
              <a:rPr sz="1800" spc="-10" dirty="0">
                <a:solidFill>
                  <a:srgbClr val="F1F1F1"/>
                </a:solidFill>
                <a:latin typeface="Consolas"/>
                <a:cs typeface="Consolas"/>
              </a:rPr>
              <a:t>https://localhost:8443/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oapi/v1/users</a:t>
            </a:r>
            <a:r>
              <a:rPr sz="1800" spc="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0" dirty="0">
                <a:solidFill>
                  <a:srgbClr val="F1F1F1"/>
                </a:solidFill>
                <a:latin typeface="Consolas"/>
                <a:cs typeface="Consolas"/>
              </a:rPr>
              <a:t>\</a:t>
            </a:r>
            <a:endParaRPr sz="1800">
              <a:latin typeface="Consolas"/>
              <a:cs typeface="Consolas"/>
            </a:endParaRPr>
          </a:p>
          <a:p>
            <a:pPr marL="22225" algn="ctr">
              <a:lnSpc>
                <a:spcPct val="100000"/>
              </a:lnSpc>
              <a:spcBef>
                <a:spcPts val="105"/>
              </a:spcBef>
            </a:pPr>
            <a:r>
              <a:rPr sz="1800" spc="-10" dirty="0">
                <a:solidFill>
                  <a:srgbClr val="F1F1F1"/>
                </a:solidFill>
                <a:latin typeface="Consolas"/>
                <a:cs typeface="Consolas"/>
              </a:rPr>
              <a:t>-</a:t>
            </a:r>
            <a:r>
              <a:rPr sz="1800" dirty="0">
                <a:solidFill>
                  <a:srgbClr val="F1F1F1"/>
                </a:solidFill>
                <a:latin typeface="Consolas"/>
                <a:cs typeface="Consolas"/>
              </a:rPr>
              <a:t>H</a:t>
            </a:r>
            <a:r>
              <a:rPr sz="1800" spc="-50" dirty="0">
                <a:solidFill>
                  <a:srgbClr val="F1F1F1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F1F1F1"/>
                </a:solidFill>
                <a:latin typeface="Consolas"/>
                <a:cs typeface="Consolas"/>
              </a:rPr>
              <a:t>“Authorization:</a:t>
            </a:r>
            <a:r>
              <a:rPr sz="1800" spc="-35" dirty="0">
                <a:solidFill>
                  <a:srgbClr val="F1F1F1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F1F1F1"/>
                </a:solidFill>
                <a:latin typeface="Consolas"/>
                <a:cs typeface="Consolas"/>
              </a:rPr>
              <a:t>Bearer</a:t>
            </a:r>
            <a:r>
              <a:rPr sz="1800" spc="-80" dirty="0">
                <a:solidFill>
                  <a:srgbClr val="F1F1F1"/>
                </a:solidFill>
                <a:latin typeface="Consolas"/>
                <a:cs typeface="Consolas"/>
              </a:rPr>
              <a:t> </a:t>
            </a:r>
            <a:r>
              <a:rPr sz="2700" spc="-15" baseline="4629" dirty="0">
                <a:solidFill>
                  <a:srgbClr val="F1F1F1"/>
                </a:solidFill>
                <a:latin typeface="Consolas"/>
                <a:cs typeface="Consolas"/>
              </a:rPr>
              <a:t>&lt;Token&gt;”</a:t>
            </a:r>
            <a:endParaRPr sz="2700" baseline="4629">
              <a:latin typeface="Consolas"/>
              <a:cs typeface="Consola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451217" y="3129534"/>
            <a:ext cx="6515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1F1F1"/>
                </a:solidFill>
                <a:latin typeface="Consolas"/>
                <a:cs typeface="Consolas"/>
              </a:rPr>
              <a:t>27pZj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101583" y="3148583"/>
            <a:ext cx="4013835" cy="276225"/>
          </a:xfrm>
          <a:prstGeom prst="rect">
            <a:avLst/>
          </a:prstGeom>
          <a:solidFill>
            <a:srgbClr val="171717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850"/>
              </a:lnSpc>
            </a:pPr>
            <a:r>
              <a:rPr sz="2700" spc="-277" baseline="-7716" dirty="0">
                <a:solidFill>
                  <a:srgbClr val="F1F1F1"/>
                </a:solidFill>
                <a:latin typeface="Consolas"/>
                <a:cs typeface="Consolas"/>
              </a:rPr>
              <a:t>H</a:t>
            </a:r>
            <a:r>
              <a:rPr sz="1200" spc="-509" dirty="0">
                <a:solidFill>
                  <a:srgbClr val="F1F1F1"/>
                </a:solidFill>
                <a:latin typeface="Consolas"/>
                <a:cs typeface="Consolas"/>
              </a:rPr>
              <a:t>2</a:t>
            </a:r>
            <a:r>
              <a:rPr sz="2700" spc="-765" baseline="-7716" dirty="0">
                <a:solidFill>
                  <a:srgbClr val="F1F1F1"/>
                </a:solidFill>
                <a:latin typeface="Consolas"/>
                <a:cs typeface="Consolas"/>
              </a:rPr>
              <a:t>W</a:t>
            </a:r>
            <a:r>
              <a:rPr sz="1200" spc="-185" dirty="0">
                <a:solidFill>
                  <a:srgbClr val="F1F1F1"/>
                </a:solidFill>
                <a:latin typeface="Consolas"/>
                <a:cs typeface="Consolas"/>
              </a:rPr>
              <a:t>7</a:t>
            </a:r>
            <a:r>
              <a:rPr sz="2700" spc="-1245" baseline="-7716" dirty="0">
                <a:solidFill>
                  <a:srgbClr val="F1F1F1"/>
                </a:solidFill>
                <a:latin typeface="Consolas"/>
                <a:cs typeface="Consolas"/>
              </a:rPr>
              <a:t>n</a:t>
            </a:r>
            <a:r>
              <a:rPr sz="1200" spc="-10" dirty="0">
                <a:solidFill>
                  <a:srgbClr val="F1F1F1"/>
                </a:solidFill>
                <a:latin typeface="Consolas"/>
                <a:cs typeface="Consolas"/>
              </a:rPr>
              <a:t>p</a:t>
            </a:r>
            <a:r>
              <a:rPr sz="1200" spc="-520" dirty="0">
                <a:solidFill>
                  <a:srgbClr val="F1F1F1"/>
                </a:solidFill>
                <a:latin typeface="Consolas"/>
                <a:cs typeface="Consolas"/>
              </a:rPr>
              <a:t>Z</a:t>
            </a:r>
            <a:r>
              <a:rPr sz="2700" spc="-757" baseline="-7716" dirty="0">
                <a:solidFill>
                  <a:srgbClr val="F1F1F1"/>
                </a:solidFill>
                <a:latin typeface="Consolas"/>
                <a:cs typeface="Consolas"/>
              </a:rPr>
              <a:t>9</a:t>
            </a:r>
            <a:r>
              <a:rPr sz="1200" spc="-190" dirty="0">
                <a:solidFill>
                  <a:srgbClr val="F1F1F1"/>
                </a:solidFill>
                <a:latin typeface="Consolas"/>
                <a:cs typeface="Consolas"/>
              </a:rPr>
              <a:t>j</a:t>
            </a:r>
            <a:r>
              <a:rPr sz="2700" spc="-1245" baseline="-7716" dirty="0">
                <a:solidFill>
                  <a:srgbClr val="F1F1F1"/>
                </a:solidFill>
                <a:latin typeface="Consolas"/>
                <a:cs typeface="Consolas"/>
              </a:rPr>
              <a:t>G</a:t>
            </a:r>
            <a:r>
              <a:rPr sz="1200" spc="-10" dirty="0">
                <a:solidFill>
                  <a:srgbClr val="F1F1F1"/>
                </a:solidFill>
                <a:latin typeface="Consolas"/>
                <a:cs typeface="Consolas"/>
              </a:rPr>
              <a:t>H</a:t>
            </a:r>
            <a:r>
              <a:rPr sz="1200" spc="-530" dirty="0">
                <a:solidFill>
                  <a:srgbClr val="F1F1F1"/>
                </a:solidFill>
                <a:latin typeface="Consolas"/>
                <a:cs typeface="Consolas"/>
              </a:rPr>
              <a:t>W</a:t>
            </a:r>
            <a:r>
              <a:rPr sz="2700" spc="-727" baseline="-7716" dirty="0">
                <a:solidFill>
                  <a:srgbClr val="F1F1F1"/>
                </a:solidFill>
                <a:latin typeface="Consolas"/>
                <a:cs typeface="Consolas"/>
              </a:rPr>
              <a:t>U</a:t>
            </a:r>
            <a:r>
              <a:rPr sz="1200" spc="-210" dirty="0">
                <a:solidFill>
                  <a:srgbClr val="F1F1F1"/>
                </a:solidFill>
                <a:latin typeface="Consolas"/>
                <a:cs typeface="Consolas"/>
              </a:rPr>
              <a:t>n</a:t>
            </a:r>
            <a:r>
              <a:rPr sz="2700" spc="-1214" baseline="-7716" dirty="0">
                <a:solidFill>
                  <a:srgbClr val="F1F1F1"/>
                </a:solidFill>
                <a:latin typeface="Consolas"/>
                <a:cs typeface="Consolas"/>
              </a:rPr>
              <a:t>5</a:t>
            </a:r>
            <a:r>
              <a:rPr sz="1200" spc="-10" dirty="0">
                <a:solidFill>
                  <a:srgbClr val="F1F1F1"/>
                </a:solidFill>
                <a:latin typeface="Consolas"/>
                <a:cs typeface="Consolas"/>
              </a:rPr>
              <a:t>9</a:t>
            </a:r>
            <a:r>
              <a:rPr sz="1200" spc="-540" dirty="0">
                <a:solidFill>
                  <a:srgbClr val="F1F1F1"/>
                </a:solidFill>
                <a:latin typeface="Consolas"/>
                <a:cs typeface="Consolas"/>
              </a:rPr>
              <a:t>G</a:t>
            </a:r>
            <a:r>
              <a:rPr sz="2700" spc="-719" baseline="-7716" dirty="0">
                <a:solidFill>
                  <a:srgbClr val="F1F1F1"/>
                </a:solidFill>
                <a:latin typeface="Consolas"/>
                <a:cs typeface="Consolas"/>
              </a:rPr>
              <a:t>B</a:t>
            </a:r>
            <a:r>
              <a:rPr sz="1200" spc="-210" dirty="0">
                <a:solidFill>
                  <a:srgbClr val="F1F1F1"/>
                </a:solidFill>
                <a:latin typeface="Consolas"/>
                <a:cs typeface="Consolas"/>
              </a:rPr>
              <a:t>U</a:t>
            </a:r>
            <a:r>
              <a:rPr sz="2700" spc="-1207" baseline="-7716" dirty="0">
                <a:solidFill>
                  <a:srgbClr val="F1F1F1"/>
                </a:solidFill>
                <a:latin typeface="Consolas"/>
                <a:cs typeface="Consolas"/>
              </a:rPr>
              <a:t>5</a:t>
            </a:r>
            <a:r>
              <a:rPr sz="1200" dirty="0">
                <a:solidFill>
                  <a:srgbClr val="F1F1F1"/>
                </a:solidFill>
                <a:latin typeface="Consolas"/>
                <a:cs typeface="Consolas"/>
              </a:rPr>
              <a:t>5</a:t>
            </a:r>
            <a:r>
              <a:rPr sz="1200" spc="-565" dirty="0">
                <a:solidFill>
                  <a:srgbClr val="F1F1F1"/>
                </a:solidFill>
                <a:latin typeface="Consolas"/>
                <a:cs typeface="Consolas"/>
              </a:rPr>
              <a:t>B</a:t>
            </a:r>
            <a:r>
              <a:rPr sz="2700" spc="-690" baseline="-7716" dirty="0">
                <a:solidFill>
                  <a:srgbClr val="F1F1F1"/>
                </a:solidFill>
                <a:latin typeface="Consolas"/>
                <a:cs typeface="Consolas"/>
              </a:rPr>
              <a:t>D</a:t>
            </a:r>
            <a:r>
              <a:rPr sz="1200" spc="-235" dirty="0">
                <a:solidFill>
                  <a:srgbClr val="F1F1F1"/>
                </a:solidFill>
                <a:latin typeface="Consolas"/>
                <a:cs typeface="Consolas"/>
              </a:rPr>
              <a:t>5</a:t>
            </a:r>
            <a:r>
              <a:rPr sz="2700" spc="-1177" baseline="-7716" dirty="0">
                <a:solidFill>
                  <a:srgbClr val="F1F1F1"/>
                </a:solidFill>
                <a:latin typeface="Consolas"/>
                <a:cs typeface="Consolas"/>
              </a:rPr>
              <a:t>e</a:t>
            </a:r>
            <a:r>
              <a:rPr sz="1200" spc="-10" dirty="0">
                <a:solidFill>
                  <a:srgbClr val="F1F1F1"/>
                </a:solidFill>
                <a:latin typeface="Consolas"/>
                <a:cs typeface="Consolas"/>
              </a:rPr>
              <a:t>D</a:t>
            </a:r>
            <a:r>
              <a:rPr sz="1200" spc="-575" dirty="0">
                <a:solidFill>
                  <a:srgbClr val="F1F1F1"/>
                </a:solidFill>
                <a:latin typeface="Consolas"/>
                <a:cs typeface="Consolas"/>
              </a:rPr>
              <a:t>e</a:t>
            </a:r>
            <a:r>
              <a:rPr sz="2700" spc="-660" baseline="-7716" dirty="0">
                <a:solidFill>
                  <a:srgbClr val="F1F1F1"/>
                </a:solidFill>
                <a:latin typeface="Consolas"/>
                <a:cs typeface="Consolas"/>
              </a:rPr>
              <a:t>4</a:t>
            </a:r>
            <a:r>
              <a:rPr sz="1200" spc="-245" dirty="0">
                <a:solidFill>
                  <a:srgbClr val="F1F1F1"/>
                </a:solidFill>
                <a:latin typeface="Consolas"/>
                <a:cs typeface="Consolas"/>
              </a:rPr>
              <a:t>4</a:t>
            </a:r>
            <a:r>
              <a:rPr sz="2700" spc="-1162" baseline="-7716" dirty="0">
                <a:solidFill>
                  <a:srgbClr val="F1F1F1"/>
                </a:solidFill>
                <a:latin typeface="Consolas"/>
                <a:cs typeface="Consolas"/>
              </a:rPr>
              <a:t>H</a:t>
            </a:r>
            <a:r>
              <a:rPr sz="1200" dirty="0">
                <a:solidFill>
                  <a:srgbClr val="F1F1F1"/>
                </a:solidFill>
                <a:latin typeface="Consolas"/>
                <a:cs typeface="Consolas"/>
              </a:rPr>
              <a:t>H</a:t>
            </a:r>
            <a:r>
              <a:rPr sz="1200" spc="-600" dirty="0">
                <a:solidFill>
                  <a:srgbClr val="F1F1F1"/>
                </a:solidFill>
                <a:latin typeface="Consolas"/>
                <a:cs typeface="Consolas"/>
              </a:rPr>
              <a:t>3</a:t>
            </a:r>
            <a:r>
              <a:rPr sz="2700" spc="-637" baseline="-7716" dirty="0">
                <a:solidFill>
                  <a:srgbClr val="F1F1F1"/>
                </a:solidFill>
                <a:latin typeface="Consolas"/>
                <a:cs typeface="Consolas"/>
              </a:rPr>
              <a:t>3</a:t>
            </a:r>
            <a:r>
              <a:rPr sz="1200" spc="-270" dirty="0">
                <a:solidFill>
                  <a:srgbClr val="F1F1F1"/>
                </a:solidFill>
                <a:latin typeface="Consolas"/>
                <a:cs typeface="Consolas"/>
              </a:rPr>
              <a:t>I</a:t>
            </a:r>
            <a:r>
              <a:rPr sz="2700" spc="-1125" baseline="-7716" dirty="0">
                <a:solidFill>
                  <a:srgbClr val="F1F1F1"/>
                </a:solidFill>
                <a:latin typeface="Consolas"/>
                <a:cs typeface="Consolas"/>
              </a:rPr>
              <a:t>I</a:t>
            </a:r>
            <a:r>
              <a:rPr sz="1200" spc="-10" dirty="0">
                <a:solidFill>
                  <a:srgbClr val="F1F1F1"/>
                </a:solidFill>
                <a:latin typeface="Consolas"/>
                <a:cs typeface="Consolas"/>
              </a:rPr>
              <a:t>C</a:t>
            </a:r>
            <a:r>
              <a:rPr sz="1200" spc="-600" dirty="0">
                <a:solidFill>
                  <a:srgbClr val="F1F1F1"/>
                </a:solidFill>
                <a:latin typeface="Consolas"/>
                <a:cs typeface="Consolas"/>
              </a:rPr>
              <a:t>P</a:t>
            </a:r>
            <a:r>
              <a:rPr sz="2700" spc="-637" baseline="-7716" dirty="0">
                <a:solidFill>
                  <a:srgbClr val="F1F1F1"/>
                </a:solidFill>
                <a:latin typeface="Consolas"/>
                <a:cs typeface="Consolas"/>
              </a:rPr>
              <a:t>C</a:t>
            </a:r>
            <a:r>
              <a:rPr sz="1200" spc="-270" dirty="0">
                <a:solidFill>
                  <a:srgbClr val="F1F1F1"/>
                </a:solidFill>
                <a:latin typeface="Consolas"/>
                <a:cs typeface="Consolas"/>
              </a:rPr>
              <a:t>6</a:t>
            </a:r>
            <a:r>
              <a:rPr sz="2700" spc="-1125" baseline="-7716" dirty="0">
                <a:solidFill>
                  <a:srgbClr val="F1F1F1"/>
                </a:solidFill>
                <a:latin typeface="Consolas"/>
                <a:cs typeface="Consolas"/>
              </a:rPr>
              <a:t>P</a:t>
            </a:r>
            <a:r>
              <a:rPr sz="1200" spc="-10" dirty="0">
                <a:solidFill>
                  <a:srgbClr val="F1F1F1"/>
                </a:solidFill>
                <a:latin typeface="Consolas"/>
                <a:cs typeface="Consolas"/>
              </a:rPr>
              <a:t>Z</a:t>
            </a:r>
            <a:r>
              <a:rPr sz="1200" spc="-610" dirty="0">
                <a:solidFill>
                  <a:srgbClr val="F1F1F1"/>
                </a:solidFill>
                <a:latin typeface="Consolas"/>
                <a:cs typeface="Consolas"/>
              </a:rPr>
              <a:t>B</a:t>
            </a:r>
            <a:r>
              <a:rPr sz="2700" spc="-607" baseline="-7716" dirty="0">
                <a:solidFill>
                  <a:srgbClr val="F1F1F1"/>
                </a:solidFill>
                <a:latin typeface="Consolas"/>
                <a:cs typeface="Consolas"/>
              </a:rPr>
              <a:t>6</a:t>
            </a:r>
            <a:r>
              <a:rPr sz="1200" spc="-290" dirty="0">
                <a:solidFill>
                  <a:srgbClr val="F1F1F1"/>
                </a:solidFill>
                <a:latin typeface="Consolas"/>
                <a:cs typeface="Consolas"/>
              </a:rPr>
              <a:t>d</a:t>
            </a:r>
            <a:r>
              <a:rPr sz="2700" spc="-1095" baseline="-7716" dirty="0">
                <a:solidFill>
                  <a:srgbClr val="F1F1F1"/>
                </a:solidFill>
                <a:latin typeface="Consolas"/>
                <a:cs typeface="Consolas"/>
              </a:rPr>
              <a:t>Z</a:t>
            </a:r>
            <a:r>
              <a:rPr sz="1200" spc="-10" dirty="0">
                <a:solidFill>
                  <a:srgbClr val="F1F1F1"/>
                </a:solidFill>
                <a:latin typeface="Consolas"/>
                <a:cs typeface="Consolas"/>
              </a:rPr>
              <a:t>_</a:t>
            </a:r>
            <a:r>
              <a:rPr sz="1200" spc="-625" dirty="0">
                <a:solidFill>
                  <a:srgbClr val="F1F1F1"/>
                </a:solidFill>
                <a:latin typeface="Consolas"/>
                <a:cs typeface="Consolas"/>
              </a:rPr>
              <a:t>7</a:t>
            </a:r>
            <a:r>
              <a:rPr sz="2700" spc="-600" baseline="-7716" dirty="0">
                <a:solidFill>
                  <a:srgbClr val="F1F1F1"/>
                </a:solidFill>
                <a:latin typeface="Consolas"/>
                <a:cs typeface="Consolas"/>
              </a:rPr>
              <a:t>B</a:t>
            </a:r>
            <a:r>
              <a:rPr sz="1200" spc="-295" dirty="0">
                <a:solidFill>
                  <a:srgbClr val="F1F1F1"/>
                </a:solidFill>
                <a:latin typeface="Consolas"/>
                <a:cs typeface="Consolas"/>
              </a:rPr>
              <a:t>t</a:t>
            </a:r>
            <a:r>
              <a:rPr sz="2700" spc="-1087" baseline="-7716" dirty="0">
                <a:solidFill>
                  <a:srgbClr val="F1F1F1"/>
                </a:solidFill>
                <a:latin typeface="Consolas"/>
                <a:cs typeface="Consolas"/>
              </a:rPr>
              <a:t>d</a:t>
            </a:r>
            <a:r>
              <a:rPr sz="1200" dirty="0">
                <a:solidFill>
                  <a:srgbClr val="F1F1F1"/>
                </a:solidFill>
                <a:latin typeface="Consolas"/>
                <a:cs typeface="Consolas"/>
              </a:rPr>
              <a:t>x</a:t>
            </a:r>
            <a:r>
              <a:rPr sz="1200" spc="-645" dirty="0">
                <a:solidFill>
                  <a:srgbClr val="F1F1F1"/>
                </a:solidFill>
                <a:latin typeface="Consolas"/>
                <a:cs typeface="Consolas"/>
              </a:rPr>
              <a:t>Q</a:t>
            </a:r>
            <a:r>
              <a:rPr sz="2700" spc="-569" baseline="-7716" dirty="0">
                <a:solidFill>
                  <a:srgbClr val="F1F1F1"/>
                </a:solidFill>
                <a:latin typeface="Consolas"/>
                <a:cs typeface="Consolas"/>
              </a:rPr>
              <a:t>_</a:t>
            </a:r>
            <a:r>
              <a:rPr sz="1200" spc="-315" dirty="0">
                <a:solidFill>
                  <a:srgbClr val="F1F1F1"/>
                </a:solidFill>
                <a:latin typeface="Consolas"/>
                <a:cs typeface="Consolas"/>
              </a:rPr>
              <a:t>J</a:t>
            </a:r>
            <a:r>
              <a:rPr sz="2700" spc="-1057" baseline="-7716" dirty="0">
                <a:solidFill>
                  <a:srgbClr val="F1F1F1"/>
                </a:solidFill>
                <a:latin typeface="Consolas"/>
                <a:cs typeface="Consolas"/>
              </a:rPr>
              <a:t>7</a:t>
            </a:r>
            <a:r>
              <a:rPr sz="1200" spc="-10" dirty="0">
                <a:solidFill>
                  <a:srgbClr val="F1F1F1"/>
                </a:solidFill>
                <a:latin typeface="Consolas"/>
                <a:cs typeface="Consolas"/>
              </a:rPr>
              <a:t>M</a:t>
            </a:r>
            <a:r>
              <a:rPr sz="1200" spc="-655" dirty="0">
                <a:solidFill>
                  <a:srgbClr val="F1F1F1"/>
                </a:solidFill>
                <a:latin typeface="Consolas"/>
                <a:cs typeface="Consolas"/>
              </a:rPr>
              <a:t>v</a:t>
            </a:r>
            <a:r>
              <a:rPr sz="2700" spc="-540" baseline="-7716" dirty="0">
                <a:solidFill>
                  <a:srgbClr val="F1F1F1"/>
                </a:solidFill>
                <a:latin typeface="Consolas"/>
                <a:cs typeface="Consolas"/>
              </a:rPr>
              <a:t>t</a:t>
            </a:r>
            <a:r>
              <a:rPr sz="1200" spc="-325" dirty="0">
                <a:solidFill>
                  <a:srgbClr val="F1F1F1"/>
                </a:solidFill>
                <a:latin typeface="Consolas"/>
                <a:cs typeface="Consolas"/>
              </a:rPr>
              <a:t>z</a:t>
            </a:r>
            <a:r>
              <a:rPr sz="2700" spc="-1035" baseline="-7716" dirty="0">
                <a:solidFill>
                  <a:srgbClr val="F1F1F1"/>
                </a:solidFill>
                <a:latin typeface="Consolas"/>
                <a:cs typeface="Consolas"/>
              </a:rPr>
              <a:t>x</a:t>
            </a:r>
            <a:r>
              <a:rPr sz="1200" dirty="0">
                <a:solidFill>
                  <a:srgbClr val="F1F1F1"/>
                </a:solidFill>
                <a:latin typeface="Consolas"/>
                <a:cs typeface="Consolas"/>
              </a:rPr>
              <a:t>7</a:t>
            </a:r>
            <a:r>
              <a:rPr sz="1200" spc="-680" dirty="0">
                <a:solidFill>
                  <a:srgbClr val="F1F1F1"/>
                </a:solidFill>
                <a:latin typeface="Consolas"/>
                <a:cs typeface="Consolas"/>
              </a:rPr>
              <a:t>9</a:t>
            </a:r>
            <a:r>
              <a:rPr sz="2700" spc="-517" baseline="-7716" dirty="0">
                <a:solidFill>
                  <a:srgbClr val="F1F1F1"/>
                </a:solidFill>
                <a:latin typeface="Consolas"/>
                <a:cs typeface="Consolas"/>
              </a:rPr>
              <a:t>Q</a:t>
            </a:r>
            <a:r>
              <a:rPr sz="1200" spc="-350" dirty="0">
                <a:solidFill>
                  <a:srgbClr val="F1F1F1"/>
                </a:solidFill>
                <a:latin typeface="Consolas"/>
                <a:cs typeface="Consolas"/>
              </a:rPr>
              <a:t>d</a:t>
            </a:r>
            <a:r>
              <a:rPr sz="2700" spc="-1005" baseline="-7716" dirty="0">
                <a:solidFill>
                  <a:srgbClr val="F1F1F1"/>
                </a:solidFill>
                <a:latin typeface="Consolas"/>
                <a:cs typeface="Consolas"/>
              </a:rPr>
              <a:t>J</a:t>
            </a:r>
            <a:r>
              <a:rPr sz="1200" spc="-10" dirty="0">
                <a:solidFill>
                  <a:srgbClr val="F1F1F1"/>
                </a:solidFill>
                <a:latin typeface="Consolas"/>
                <a:cs typeface="Consolas"/>
              </a:rPr>
              <a:t>H</a:t>
            </a:r>
            <a:r>
              <a:rPr sz="1200" spc="-680" dirty="0">
                <a:solidFill>
                  <a:srgbClr val="F1F1F1"/>
                </a:solidFill>
                <a:latin typeface="Consolas"/>
                <a:cs typeface="Consolas"/>
              </a:rPr>
              <a:t>0</a:t>
            </a:r>
            <a:r>
              <a:rPr sz="2700" spc="-517" baseline="-7716" dirty="0">
                <a:solidFill>
                  <a:srgbClr val="F1F1F1"/>
                </a:solidFill>
                <a:latin typeface="Consolas"/>
                <a:cs typeface="Consolas"/>
              </a:rPr>
              <a:t>M</a:t>
            </a:r>
            <a:r>
              <a:rPr sz="1200" spc="-350" dirty="0">
                <a:solidFill>
                  <a:srgbClr val="F1F1F1"/>
                </a:solidFill>
                <a:latin typeface="Consolas"/>
                <a:cs typeface="Consolas"/>
              </a:rPr>
              <a:t>t</a:t>
            </a:r>
            <a:r>
              <a:rPr sz="2700" spc="-1005" baseline="-7716" dirty="0">
                <a:solidFill>
                  <a:srgbClr val="F1F1F1"/>
                </a:solidFill>
                <a:latin typeface="Consolas"/>
                <a:cs typeface="Consolas"/>
              </a:rPr>
              <a:t>v</a:t>
            </a:r>
            <a:r>
              <a:rPr sz="1200" spc="-25" dirty="0">
                <a:solidFill>
                  <a:srgbClr val="F1F1F1"/>
                </a:solidFill>
                <a:latin typeface="Consolas"/>
                <a:cs typeface="Consolas"/>
              </a:rPr>
              <a:t>s</a:t>
            </a:r>
            <a:r>
              <a:rPr sz="2700" spc="-1492" baseline="-7716" dirty="0">
                <a:solidFill>
                  <a:srgbClr val="F1F1F1"/>
                </a:solidFill>
                <a:latin typeface="Consolas"/>
                <a:cs typeface="Consolas"/>
              </a:rPr>
              <a:t>z</a:t>
            </a:r>
            <a:r>
              <a:rPr sz="1200" spc="-10" dirty="0">
                <a:solidFill>
                  <a:srgbClr val="F1F1F1"/>
                </a:solidFill>
                <a:latin typeface="Consolas"/>
                <a:cs typeface="Consolas"/>
              </a:rPr>
              <a:t>Y</a:t>
            </a:r>
            <a:r>
              <a:rPr sz="1200" spc="275" dirty="0">
                <a:solidFill>
                  <a:srgbClr val="F1F1F1"/>
                </a:solidFill>
                <a:latin typeface="Consolas"/>
                <a:cs typeface="Consolas"/>
              </a:rPr>
              <a:t> </a:t>
            </a:r>
            <a:r>
              <a:rPr sz="2700" spc="-37" baseline="-7716" dirty="0">
                <a:solidFill>
                  <a:srgbClr val="F1F1F1"/>
                </a:solidFill>
                <a:latin typeface="Consolas"/>
                <a:cs typeface="Consolas"/>
              </a:rPr>
              <a:t>79</a:t>
            </a:r>
            <a:endParaRPr sz="2700" baseline="-7716">
              <a:latin typeface="Consolas"/>
              <a:cs typeface="Consola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2088139" y="3129534"/>
            <a:ext cx="1511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solidFill>
                  <a:srgbClr val="F1F1F1"/>
                </a:solidFill>
                <a:latin typeface="Consolas"/>
                <a:cs typeface="Consolas"/>
              </a:rPr>
              <a:t>d</a:t>
            </a:r>
            <a:endParaRPr sz="18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810250" y="2193798"/>
            <a:ext cx="58293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10" dirty="0">
                <a:solidFill>
                  <a:srgbClr val="FFFFFF"/>
                </a:solidFill>
                <a:latin typeface="Calibri Light"/>
                <a:cs typeface="Calibri Light"/>
              </a:rPr>
              <a:t>Red</a:t>
            </a:r>
            <a:r>
              <a:rPr sz="1400" spc="-6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1400" spc="-25" dirty="0">
                <a:solidFill>
                  <a:srgbClr val="FFFFFF"/>
                </a:solidFill>
                <a:latin typeface="Calibri Light"/>
                <a:cs typeface="Calibri Light"/>
              </a:rPr>
              <a:t>Hat</a:t>
            </a:r>
            <a:endParaRPr sz="1400">
              <a:latin typeface="Calibri Light"/>
              <a:cs typeface="Calibri Ligh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192651" y="2211832"/>
            <a:ext cx="3804920" cy="1522730"/>
          </a:xfrm>
          <a:prstGeom prst="rect">
            <a:avLst/>
          </a:prstGeom>
        </p:spPr>
        <p:txBody>
          <a:bodyPr vert="horz" wrap="square" lIns="0" tIns="10477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825"/>
              </a:spcBef>
            </a:pPr>
            <a:r>
              <a:rPr sz="6600" spc="-20" dirty="0">
                <a:solidFill>
                  <a:srgbClr val="FFFFFF"/>
                </a:solidFill>
              </a:rPr>
              <a:t>OPENSHIFT</a:t>
            </a:r>
            <a:endParaRPr sz="6600"/>
          </a:p>
          <a:p>
            <a:pPr marL="3175" algn="ctr">
              <a:lnSpc>
                <a:spcPct val="100000"/>
              </a:lnSpc>
              <a:spcBef>
                <a:spcPts val="265"/>
              </a:spcBef>
            </a:pPr>
            <a:r>
              <a:rPr sz="2400" dirty="0">
                <a:solidFill>
                  <a:srgbClr val="FFFFFF"/>
                </a:solidFill>
              </a:rPr>
              <a:t>Projects</a:t>
            </a:r>
            <a:r>
              <a:rPr sz="2400" spc="-60" dirty="0">
                <a:solidFill>
                  <a:srgbClr val="FFFFFF"/>
                </a:solidFill>
              </a:rPr>
              <a:t> </a:t>
            </a:r>
            <a:r>
              <a:rPr sz="2400" dirty="0">
                <a:solidFill>
                  <a:srgbClr val="FFFFFF"/>
                </a:solidFill>
              </a:rPr>
              <a:t>and</a:t>
            </a:r>
            <a:r>
              <a:rPr sz="2400" spc="-60" dirty="0">
                <a:solidFill>
                  <a:srgbClr val="FFFFFF"/>
                </a:solidFill>
              </a:rPr>
              <a:t> </a:t>
            </a:r>
            <a:r>
              <a:rPr sz="2400" spc="-20" dirty="0">
                <a:solidFill>
                  <a:srgbClr val="FFFFFF"/>
                </a:solidFill>
              </a:rPr>
              <a:t>Users</a:t>
            </a:r>
            <a:endParaRPr sz="24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09676"/>
            <a:ext cx="182245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0" dirty="0"/>
              <a:t>Projects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356105" y="1799589"/>
            <a:ext cx="2056764" cy="2689225"/>
            <a:chOff x="1356105" y="1799589"/>
            <a:chExt cx="2056764" cy="268922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22233" y="3873211"/>
              <a:ext cx="210288" cy="25120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31605" y="3873211"/>
              <a:ext cx="210288" cy="25120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40977" y="3873211"/>
              <a:ext cx="210288" cy="25120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93021" y="3873211"/>
              <a:ext cx="210288" cy="25120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02393" y="3873211"/>
              <a:ext cx="210288" cy="25120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11765" y="3873211"/>
              <a:ext cx="210288" cy="25120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38757" y="3436902"/>
              <a:ext cx="194664" cy="73249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1626107" y="3473195"/>
              <a:ext cx="971550" cy="387985"/>
            </a:xfrm>
            <a:custGeom>
              <a:avLst/>
              <a:gdLst/>
              <a:ahLst/>
              <a:cxnLst/>
              <a:rect l="l" t="t" r="r" b="b"/>
              <a:pathLst>
                <a:path w="971550" h="387985">
                  <a:moveTo>
                    <a:pt x="315468" y="0"/>
                  </a:moveTo>
                  <a:lnTo>
                    <a:pt x="0" y="0"/>
                  </a:lnTo>
                  <a:lnTo>
                    <a:pt x="0" y="387476"/>
                  </a:lnTo>
                </a:path>
                <a:path w="971550" h="387985">
                  <a:moveTo>
                    <a:pt x="493775" y="0"/>
                  </a:moveTo>
                  <a:lnTo>
                    <a:pt x="971423" y="0"/>
                  </a:lnTo>
                  <a:lnTo>
                    <a:pt x="971423" y="370458"/>
                  </a:lnTo>
                </a:path>
              </a:pathLst>
            </a:custGeom>
            <a:ln w="6350">
              <a:solidFill>
                <a:srgbClr val="EE5250"/>
              </a:solidFill>
              <a:prstDash val="sysDash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545055" y="3428393"/>
              <a:ext cx="194664" cy="73249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2232659" y="3465575"/>
              <a:ext cx="971550" cy="387985"/>
            </a:xfrm>
            <a:custGeom>
              <a:avLst/>
              <a:gdLst/>
              <a:ahLst/>
              <a:cxnLst/>
              <a:rect l="l" t="t" r="r" b="b"/>
              <a:pathLst>
                <a:path w="971550" h="387985">
                  <a:moveTo>
                    <a:pt x="315467" y="0"/>
                  </a:moveTo>
                  <a:lnTo>
                    <a:pt x="0" y="0"/>
                  </a:lnTo>
                  <a:lnTo>
                    <a:pt x="0" y="387476"/>
                  </a:lnTo>
                </a:path>
                <a:path w="971550" h="387985">
                  <a:moveTo>
                    <a:pt x="493775" y="0"/>
                  </a:moveTo>
                  <a:lnTo>
                    <a:pt x="971422" y="0"/>
                  </a:lnTo>
                  <a:lnTo>
                    <a:pt x="971422" y="370459"/>
                  </a:lnTo>
                </a:path>
              </a:pathLst>
            </a:custGeom>
            <a:ln w="6350">
              <a:solidFill>
                <a:srgbClr val="EE5250"/>
              </a:solidFill>
              <a:prstDash val="sysDash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105723" y="2055482"/>
              <a:ext cx="567055" cy="354330"/>
            </a:xfrm>
            <a:custGeom>
              <a:avLst/>
              <a:gdLst/>
              <a:ahLst/>
              <a:cxnLst/>
              <a:rect l="l" t="t" r="r" b="b"/>
              <a:pathLst>
                <a:path w="567055" h="354330">
                  <a:moveTo>
                    <a:pt x="182219" y="60782"/>
                  </a:moveTo>
                  <a:lnTo>
                    <a:pt x="177444" y="37122"/>
                  </a:lnTo>
                  <a:lnTo>
                    <a:pt x="164426" y="17805"/>
                  </a:lnTo>
                  <a:lnTo>
                    <a:pt x="145122" y="4775"/>
                  </a:lnTo>
                  <a:lnTo>
                    <a:pt x="121475" y="0"/>
                  </a:lnTo>
                  <a:lnTo>
                    <a:pt x="97828" y="4775"/>
                  </a:lnTo>
                  <a:lnTo>
                    <a:pt x="78524" y="17805"/>
                  </a:lnTo>
                  <a:lnTo>
                    <a:pt x="65506" y="37122"/>
                  </a:lnTo>
                  <a:lnTo>
                    <a:pt x="60731" y="60782"/>
                  </a:lnTo>
                  <a:lnTo>
                    <a:pt x="65506" y="84442"/>
                  </a:lnTo>
                  <a:lnTo>
                    <a:pt x="78524" y="103759"/>
                  </a:lnTo>
                  <a:lnTo>
                    <a:pt x="97828" y="116776"/>
                  </a:lnTo>
                  <a:lnTo>
                    <a:pt x="121475" y="121551"/>
                  </a:lnTo>
                  <a:lnTo>
                    <a:pt x="145122" y="116776"/>
                  </a:lnTo>
                  <a:lnTo>
                    <a:pt x="164426" y="103759"/>
                  </a:lnTo>
                  <a:lnTo>
                    <a:pt x="177444" y="84442"/>
                  </a:lnTo>
                  <a:lnTo>
                    <a:pt x="182219" y="60782"/>
                  </a:lnTo>
                  <a:close/>
                </a:path>
                <a:path w="567055" h="354330">
                  <a:moveTo>
                    <a:pt x="220014" y="216103"/>
                  </a:moveTo>
                  <a:lnTo>
                    <a:pt x="209956" y="203200"/>
                  </a:lnTo>
                  <a:lnTo>
                    <a:pt x="202298" y="188912"/>
                  </a:lnTo>
                  <a:lnTo>
                    <a:pt x="197434" y="173367"/>
                  </a:lnTo>
                  <a:lnTo>
                    <a:pt x="195719" y="153974"/>
                  </a:lnTo>
                  <a:lnTo>
                    <a:pt x="177495" y="147320"/>
                  </a:lnTo>
                  <a:lnTo>
                    <a:pt x="159816" y="142887"/>
                  </a:lnTo>
                  <a:lnTo>
                    <a:pt x="147459" y="140296"/>
                  </a:lnTo>
                  <a:lnTo>
                    <a:pt x="134594" y="138455"/>
                  </a:lnTo>
                  <a:lnTo>
                    <a:pt x="121475" y="137769"/>
                  </a:lnTo>
                  <a:lnTo>
                    <a:pt x="109118" y="138264"/>
                  </a:lnTo>
                  <a:lnTo>
                    <a:pt x="71539" y="145872"/>
                  </a:lnTo>
                  <a:lnTo>
                    <a:pt x="25793" y="165620"/>
                  </a:lnTo>
                  <a:lnTo>
                    <a:pt x="0" y="198539"/>
                  </a:lnTo>
                  <a:lnTo>
                    <a:pt x="0" y="259321"/>
                  </a:lnTo>
                  <a:lnTo>
                    <a:pt x="145770" y="259321"/>
                  </a:lnTo>
                  <a:lnTo>
                    <a:pt x="149821" y="253911"/>
                  </a:lnTo>
                  <a:lnTo>
                    <a:pt x="152527" y="251206"/>
                  </a:lnTo>
                  <a:lnTo>
                    <a:pt x="157924" y="247154"/>
                  </a:lnTo>
                  <a:lnTo>
                    <a:pt x="172567" y="237553"/>
                  </a:lnTo>
                  <a:lnTo>
                    <a:pt x="187960" y="229095"/>
                  </a:lnTo>
                  <a:lnTo>
                    <a:pt x="203860" y="221894"/>
                  </a:lnTo>
                  <a:lnTo>
                    <a:pt x="220014" y="216103"/>
                  </a:lnTo>
                  <a:close/>
                </a:path>
                <a:path w="567055" h="354330">
                  <a:moveTo>
                    <a:pt x="344195" y="155321"/>
                  </a:moveTo>
                  <a:lnTo>
                    <a:pt x="339432" y="131660"/>
                  </a:lnTo>
                  <a:lnTo>
                    <a:pt x="326415" y="112344"/>
                  </a:lnTo>
                  <a:lnTo>
                    <a:pt x="307098" y="99326"/>
                  </a:lnTo>
                  <a:lnTo>
                    <a:pt x="283464" y="94551"/>
                  </a:lnTo>
                  <a:lnTo>
                    <a:pt x="259816" y="99326"/>
                  </a:lnTo>
                  <a:lnTo>
                    <a:pt x="240512" y="112344"/>
                  </a:lnTo>
                  <a:lnTo>
                    <a:pt x="227495" y="131660"/>
                  </a:lnTo>
                  <a:lnTo>
                    <a:pt x="222719" y="155321"/>
                  </a:lnTo>
                  <a:lnTo>
                    <a:pt x="227495" y="178981"/>
                  </a:lnTo>
                  <a:lnTo>
                    <a:pt x="240512" y="198297"/>
                  </a:lnTo>
                  <a:lnTo>
                    <a:pt x="259816" y="211315"/>
                  </a:lnTo>
                  <a:lnTo>
                    <a:pt x="283464" y="216103"/>
                  </a:lnTo>
                  <a:lnTo>
                    <a:pt x="307098" y="211315"/>
                  </a:lnTo>
                  <a:lnTo>
                    <a:pt x="326415" y="198297"/>
                  </a:lnTo>
                  <a:lnTo>
                    <a:pt x="339432" y="178981"/>
                  </a:lnTo>
                  <a:lnTo>
                    <a:pt x="344195" y="155321"/>
                  </a:lnTo>
                  <a:close/>
                </a:path>
                <a:path w="567055" h="354330">
                  <a:moveTo>
                    <a:pt x="404939" y="293077"/>
                  </a:moveTo>
                  <a:lnTo>
                    <a:pt x="379717" y="259397"/>
                  </a:lnTo>
                  <a:lnTo>
                    <a:pt x="333400" y="240411"/>
                  </a:lnTo>
                  <a:lnTo>
                    <a:pt x="283464" y="232308"/>
                  </a:lnTo>
                  <a:lnTo>
                    <a:pt x="271094" y="232816"/>
                  </a:lnTo>
                  <a:lnTo>
                    <a:pt x="217589" y="245414"/>
                  </a:lnTo>
                  <a:lnTo>
                    <a:pt x="174117" y="268770"/>
                  </a:lnTo>
                  <a:lnTo>
                    <a:pt x="161975" y="293077"/>
                  </a:lnTo>
                  <a:lnTo>
                    <a:pt x="161975" y="353860"/>
                  </a:lnTo>
                  <a:lnTo>
                    <a:pt x="404939" y="353860"/>
                  </a:lnTo>
                  <a:lnTo>
                    <a:pt x="404939" y="293077"/>
                  </a:lnTo>
                  <a:close/>
                </a:path>
                <a:path w="567055" h="354330">
                  <a:moveTo>
                    <a:pt x="506183" y="60782"/>
                  </a:moveTo>
                  <a:lnTo>
                    <a:pt x="501408" y="37122"/>
                  </a:lnTo>
                  <a:lnTo>
                    <a:pt x="488391" y="17805"/>
                  </a:lnTo>
                  <a:lnTo>
                    <a:pt x="469087" y="4775"/>
                  </a:lnTo>
                  <a:lnTo>
                    <a:pt x="445439" y="0"/>
                  </a:lnTo>
                  <a:lnTo>
                    <a:pt x="421792" y="4775"/>
                  </a:lnTo>
                  <a:lnTo>
                    <a:pt x="402488" y="17805"/>
                  </a:lnTo>
                  <a:lnTo>
                    <a:pt x="389470" y="37122"/>
                  </a:lnTo>
                  <a:lnTo>
                    <a:pt x="384695" y="60782"/>
                  </a:lnTo>
                  <a:lnTo>
                    <a:pt x="389470" y="84442"/>
                  </a:lnTo>
                  <a:lnTo>
                    <a:pt x="402488" y="103759"/>
                  </a:lnTo>
                  <a:lnTo>
                    <a:pt x="421792" y="116776"/>
                  </a:lnTo>
                  <a:lnTo>
                    <a:pt x="445439" y="121551"/>
                  </a:lnTo>
                  <a:lnTo>
                    <a:pt x="469087" y="116776"/>
                  </a:lnTo>
                  <a:lnTo>
                    <a:pt x="488391" y="103759"/>
                  </a:lnTo>
                  <a:lnTo>
                    <a:pt x="501408" y="84442"/>
                  </a:lnTo>
                  <a:lnTo>
                    <a:pt x="506183" y="60782"/>
                  </a:lnTo>
                  <a:close/>
                </a:path>
                <a:path w="567055" h="354330">
                  <a:moveTo>
                    <a:pt x="566928" y="198539"/>
                  </a:moveTo>
                  <a:lnTo>
                    <a:pt x="541693" y="164858"/>
                  </a:lnTo>
                  <a:lnTo>
                    <a:pt x="495388" y="145872"/>
                  </a:lnTo>
                  <a:lnTo>
                    <a:pt x="445439" y="137769"/>
                  </a:lnTo>
                  <a:lnTo>
                    <a:pt x="433082" y="138264"/>
                  </a:lnTo>
                  <a:lnTo>
                    <a:pt x="389420" y="147916"/>
                  </a:lnTo>
                  <a:lnTo>
                    <a:pt x="369493" y="173558"/>
                  </a:lnTo>
                  <a:lnTo>
                    <a:pt x="364617" y="189420"/>
                  </a:lnTo>
                  <a:lnTo>
                    <a:pt x="356958" y="203771"/>
                  </a:lnTo>
                  <a:lnTo>
                    <a:pt x="346900" y="216103"/>
                  </a:lnTo>
                  <a:lnTo>
                    <a:pt x="365150" y="222656"/>
                  </a:lnTo>
                  <a:lnTo>
                    <a:pt x="381495" y="230111"/>
                  </a:lnTo>
                  <a:lnTo>
                    <a:pt x="396062" y="238315"/>
                  </a:lnTo>
                  <a:lnTo>
                    <a:pt x="408990" y="247154"/>
                  </a:lnTo>
                  <a:lnTo>
                    <a:pt x="413042" y="251206"/>
                  </a:lnTo>
                  <a:lnTo>
                    <a:pt x="417093" y="253911"/>
                  </a:lnTo>
                  <a:lnTo>
                    <a:pt x="419798" y="259321"/>
                  </a:lnTo>
                  <a:lnTo>
                    <a:pt x="566928" y="259321"/>
                  </a:lnTo>
                  <a:lnTo>
                    <a:pt x="566928" y="198539"/>
                  </a:lnTo>
                  <a:close/>
                </a:path>
              </a:pathLst>
            </a:custGeom>
            <a:solidFill>
              <a:srgbClr val="F443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362455" y="1805939"/>
              <a:ext cx="2044064" cy="2676525"/>
            </a:xfrm>
            <a:custGeom>
              <a:avLst/>
              <a:gdLst/>
              <a:ahLst/>
              <a:cxnLst/>
              <a:rect l="l" t="t" r="r" b="b"/>
              <a:pathLst>
                <a:path w="2044064" h="2676525">
                  <a:moveTo>
                    <a:pt x="0" y="340613"/>
                  </a:moveTo>
                  <a:lnTo>
                    <a:pt x="3109" y="294400"/>
                  </a:lnTo>
                  <a:lnTo>
                    <a:pt x="12169" y="250075"/>
                  </a:lnTo>
                  <a:lnTo>
                    <a:pt x="26771" y="208043"/>
                  </a:lnTo>
                  <a:lnTo>
                    <a:pt x="46510" y="168712"/>
                  </a:lnTo>
                  <a:lnTo>
                    <a:pt x="70979" y="132487"/>
                  </a:lnTo>
                  <a:lnTo>
                    <a:pt x="99774" y="99774"/>
                  </a:lnTo>
                  <a:lnTo>
                    <a:pt x="132487" y="70979"/>
                  </a:lnTo>
                  <a:lnTo>
                    <a:pt x="168712" y="46510"/>
                  </a:lnTo>
                  <a:lnTo>
                    <a:pt x="208043" y="26771"/>
                  </a:lnTo>
                  <a:lnTo>
                    <a:pt x="250075" y="12169"/>
                  </a:lnTo>
                  <a:lnTo>
                    <a:pt x="294400" y="3109"/>
                  </a:lnTo>
                  <a:lnTo>
                    <a:pt x="340613" y="0"/>
                  </a:lnTo>
                  <a:lnTo>
                    <a:pt x="1703070" y="0"/>
                  </a:lnTo>
                  <a:lnTo>
                    <a:pt x="1749283" y="3109"/>
                  </a:lnTo>
                  <a:lnTo>
                    <a:pt x="1793608" y="12169"/>
                  </a:lnTo>
                  <a:lnTo>
                    <a:pt x="1835640" y="26771"/>
                  </a:lnTo>
                  <a:lnTo>
                    <a:pt x="1874971" y="46510"/>
                  </a:lnTo>
                  <a:lnTo>
                    <a:pt x="1911196" y="70979"/>
                  </a:lnTo>
                  <a:lnTo>
                    <a:pt x="1943909" y="99774"/>
                  </a:lnTo>
                  <a:lnTo>
                    <a:pt x="1972704" y="132487"/>
                  </a:lnTo>
                  <a:lnTo>
                    <a:pt x="1997173" y="168712"/>
                  </a:lnTo>
                  <a:lnTo>
                    <a:pt x="2016912" y="208043"/>
                  </a:lnTo>
                  <a:lnTo>
                    <a:pt x="2031514" y="250075"/>
                  </a:lnTo>
                  <a:lnTo>
                    <a:pt x="2040574" y="294400"/>
                  </a:lnTo>
                  <a:lnTo>
                    <a:pt x="2043683" y="340613"/>
                  </a:lnTo>
                  <a:lnTo>
                    <a:pt x="2043683" y="2335530"/>
                  </a:lnTo>
                  <a:lnTo>
                    <a:pt x="2040574" y="2381743"/>
                  </a:lnTo>
                  <a:lnTo>
                    <a:pt x="2031514" y="2426068"/>
                  </a:lnTo>
                  <a:lnTo>
                    <a:pt x="2016912" y="2468100"/>
                  </a:lnTo>
                  <a:lnTo>
                    <a:pt x="1997173" y="2507431"/>
                  </a:lnTo>
                  <a:lnTo>
                    <a:pt x="1972704" y="2543656"/>
                  </a:lnTo>
                  <a:lnTo>
                    <a:pt x="1943909" y="2576369"/>
                  </a:lnTo>
                  <a:lnTo>
                    <a:pt x="1911196" y="2605164"/>
                  </a:lnTo>
                  <a:lnTo>
                    <a:pt x="1874971" y="2629633"/>
                  </a:lnTo>
                  <a:lnTo>
                    <a:pt x="1835640" y="2649372"/>
                  </a:lnTo>
                  <a:lnTo>
                    <a:pt x="1793608" y="2663974"/>
                  </a:lnTo>
                  <a:lnTo>
                    <a:pt x="1749283" y="2673034"/>
                  </a:lnTo>
                  <a:lnTo>
                    <a:pt x="1703070" y="2676144"/>
                  </a:lnTo>
                  <a:lnTo>
                    <a:pt x="340613" y="2676144"/>
                  </a:lnTo>
                  <a:lnTo>
                    <a:pt x="294400" y="2673034"/>
                  </a:lnTo>
                  <a:lnTo>
                    <a:pt x="250075" y="2663974"/>
                  </a:lnTo>
                  <a:lnTo>
                    <a:pt x="208043" y="2649372"/>
                  </a:lnTo>
                  <a:lnTo>
                    <a:pt x="168712" y="2629633"/>
                  </a:lnTo>
                  <a:lnTo>
                    <a:pt x="132487" y="2605164"/>
                  </a:lnTo>
                  <a:lnTo>
                    <a:pt x="99774" y="2576369"/>
                  </a:lnTo>
                  <a:lnTo>
                    <a:pt x="70979" y="2543656"/>
                  </a:lnTo>
                  <a:lnTo>
                    <a:pt x="46510" y="2507431"/>
                  </a:lnTo>
                  <a:lnTo>
                    <a:pt x="26771" y="2468100"/>
                  </a:lnTo>
                  <a:lnTo>
                    <a:pt x="12169" y="2426068"/>
                  </a:lnTo>
                  <a:lnTo>
                    <a:pt x="3109" y="2381743"/>
                  </a:lnTo>
                  <a:lnTo>
                    <a:pt x="0" y="2335530"/>
                  </a:lnTo>
                  <a:lnTo>
                    <a:pt x="0" y="340613"/>
                  </a:lnTo>
                  <a:close/>
                </a:path>
              </a:pathLst>
            </a:custGeom>
            <a:ln w="12700">
              <a:solidFill>
                <a:srgbClr val="AF3A3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421892" y="2772155"/>
              <a:ext cx="1955800" cy="321945"/>
            </a:xfrm>
            <a:custGeom>
              <a:avLst/>
              <a:gdLst/>
              <a:ahLst/>
              <a:cxnLst/>
              <a:rect l="l" t="t" r="r" b="b"/>
              <a:pathLst>
                <a:path w="1955800" h="321944">
                  <a:moveTo>
                    <a:pt x="1955292" y="53594"/>
                  </a:moveTo>
                  <a:lnTo>
                    <a:pt x="1951075" y="32740"/>
                  </a:lnTo>
                  <a:lnTo>
                    <a:pt x="1939582" y="15709"/>
                  </a:lnTo>
                  <a:lnTo>
                    <a:pt x="1922551" y="4216"/>
                  </a:lnTo>
                  <a:lnTo>
                    <a:pt x="1901698" y="0"/>
                  </a:lnTo>
                  <a:lnTo>
                    <a:pt x="53594" y="0"/>
                  </a:lnTo>
                  <a:lnTo>
                    <a:pt x="32727" y="4216"/>
                  </a:lnTo>
                  <a:lnTo>
                    <a:pt x="15697" y="15709"/>
                  </a:lnTo>
                  <a:lnTo>
                    <a:pt x="4203" y="32740"/>
                  </a:lnTo>
                  <a:lnTo>
                    <a:pt x="0" y="53594"/>
                  </a:lnTo>
                  <a:lnTo>
                    <a:pt x="0" y="267970"/>
                  </a:lnTo>
                  <a:lnTo>
                    <a:pt x="4203" y="288836"/>
                  </a:lnTo>
                  <a:lnTo>
                    <a:pt x="15697" y="305866"/>
                  </a:lnTo>
                  <a:lnTo>
                    <a:pt x="32727" y="317360"/>
                  </a:lnTo>
                  <a:lnTo>
                    <a:pt x="53594" y="321564"/>
                  </a:lnTo>
                  <a:lnTo>
                    <a:pt x="369062" y="321564"/>
                  </a:lnTo>
                  <a:lnTo>
                    <a:pt x="1485646" y="321564"/>
                  </a:lnTo>
                  <a:lnTo>
                    <a:pt x="1901698" y="321564"/>
                  </a:lnTo>
                  <a:lnTo>
                    <a:pt x="1922551" y="317360"/>
                  </a:lnTo>
                  <a:lnTo>
                    <a:pt x="1939582" y="305866"/>
                  </a:lnTo>
                  <a:lnTo>
                    <a:pt x="1951075" y="288836"/>
                  </a:lnTo>
                  <a:lnTo>
                    <a:pt x="1955292" y="267970"/>
                  </a:lnTo>
                  <a:lnTo>
                    <a:pt x="1955292" y="53594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7" name="object 17"/>
          <p:cNvGrpSpPr/>
          <p:nvPr/>
        </p:nvGrpSpPr>
        <p:grpSpPr>
          <a:xfrm>
            <a:off x="9343390" y="1799589"/>
            <a:ext cx="2016760" cy="2689225"/>
            <a:chOff x="9343390" y="1799589"/>
            <a:chExt cx="2016760" cy="2689225"/>
          </a:xfrm>
        </p:grpSpPr>
        <p:pic>
          <p:nvPicPr>
            <p:cNvPr id="18" name="object 1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430269" y="3873211"/>
              <a:ext cx="210288" cy="251209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739641" y="3873211"/>
              <a:ext cx="210288" cy="251209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049013" y="3873211"/>
              <a:ext cx="210288" cy="251209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402581" y="3873211"/>
              <a:ext cx="210288" cy="251209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711953" y="3873211"/>
              <a:ext cx="210288" cy="251209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021079" y="3873211"/>
              <a:ext cx="209257" cy="251209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145498" y="3471699"/>
              <a:ext cx="194664" cy="73249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9832848" y="3508247"/>
              <a:ext cx="971550" cy="387985"/>
            </a:xfrm>
            <a:custGeom>
              <a:avLst/>
              <a:gdLst/>
              <a:ahLst/>
              <a:cxnLst/>
              <a:rect l="l" t="t" r="r" b="b"/>
              <a:pathLst>
                <a:path w="971550" h="387985">
                  <a:moveTo>
                    <a:pt x="315468" y="0"/>
                  </a:moveTo>
                  <a:lnTo>
                    <a:pt x="0" y="0"/>
                  </a:lnTo>
                  <a:lnTo>
                    <a:pt x="0" y="387476"/>
                  </a:lnTo>
                </a:path>
                <a:path w="971550" h="387985">
                  <a:moveTo>
                    <a:pt x="493775" y="0"/>
                  </a:moveTo>
                  <a:lnTo>
                    <a:pt x="971423" y="0"/>
                  </a:lnTo>
                  <a:lnTo>
                    <a:pt x="971423" y="370458"/>
                  </a:lnTo>
                </a:path>
              </a:pathLst>
            </a:custGeom>
            <a:ln w="6350">
              <a:solidFill>
                <a:srgbClr val="EE5250"/>
              </a:solidFill>
              <a:prstDash val="sysDash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452711" y="3471699"/>
              <a:ext cx="194664" cy="73249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10139172" y="3508247"/>
              <a:ext cx="973455" cy="387985"/>
            </a:xfrm>
            <a:custGeom>
              <a:avLst/>
              <a:gdLst/>
              <a:ahLst/>
              <a:cxnLst/>
              <a:rect l="l" t="t" r="r" b="b"/>
              <a:pathLst>
                <a:path w="973454" h="387985">
                  <a:moveTo>
                    <a:pt x="315468" y="0"/>
                  </a:moveTo>
                  <a:lnTo>
                    <a:pt x="0" y="0"/>
                  </a:lnTo>
                  <a:lnTo>
                    <a:pt x="0" y="387476"/>
                  </a:lnTo>
                </a:path>
                <a:path w="973454" h="387985">
                  <a:moveTo>
                    <a:pt x="495300" y="0"/>
                  </a:moveTo>
                  <a:lnTo>
                    <a:pt x="972947" y="0"/>
                  </a:lnTo>
                  <a:lnTo>
                    <a:pt x="972947" y="370458"/>
                  </a:lnTo>
                </a:path>
              </a:pathLst>
            </a:custGeom>
            <a:ln w="6350">
              <a:solidFill>
                <a:srgbClr val="EE5250"/>
              </a:solidFill>
              <a:prstDash val="sysDash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0097567" y="2052434"/>
              <a:ext cx="567055" cy="354330"/>
            </a:xfrm>
            <a:custGeom>
              <a:avLst/>
              <a:gdLst/>
              <a:ahLst/>
              <a:cxnLst/>
              <a:rect l="l" t="t" r="r" b="b"/>
              <a:pathLst>
                <a:path w="567054" h="354330">
                  <a:moveTo>
                    <a:pt x="182232" y="60782"/>
                  </a:moveTo>
                  <a:lnTo>
                    <a:pt x="177457" y="37122"/>
                  </a:lnTo>
                  <a:lnTo>
                    <a:pt x="164439" y="17805"/>
                  </a:lnTo>
                  <a:lnTo>
                    <a:pt x="145135" y="4775"/>
                  </a:lnTo>
                  <a:lnTo>
                    <a:pt x="121488" y="0"/>
                  </a:lnTo>
                  <a:lnTo>
                    <a:pt x="97840" y="4775"/>
                  </a:lnTo>
                  <a:lnTo>
                    <a:pt x="78536" y="17805"/>
                  </a:lnTo>
                  <a:lnTo>
                    <a:pt x="65519" y="37122"/>
                  </a:lnTo>
                  <a:lnTo>
                    <a:pt x="60744" y="60782"/>
                  </a:lnTo>
                  <a:lnTo>
                    <a:pt x="65519" y="84442"/>
                  </a:lnTo>
                  <a:lnTo>
                    <a:pt x="78536" y="103759"/>
                  </a:lnTo>
                  <a:lnTo>
                    <a:pt x="97840" y="116776"/>
                  </a:lnTo>
                  <a:lnTo>
                    <a:pt x="121488" y="121551"/>
                  </a:lnTo>
                  <a:lnTo>
                    <a:pt x="145135" y="116776"/>
                  </a:lnTo>
                  <a:lnTo>
                    <a:pt x="164439" y="103759"/>
                  </a:lnTo>
                  <a:lnTo>
                    <a:pt x="177457" y="84442"/>
                  </a:lnTo>
                  <a:lnTo>
                    <a:pt x="182232" y="60782"/>
                  </a:lnTo>
                  <a:close/>
                </a:path>
                <a:path w="567054" h="354330">
                  <a:moveTo>
                    <a:pt x="220027" y="216103"/>
                  </a:moveTo>
                  <a:lnTo>
                    <a:pt x="209969" y="203200"/>
                  </a:lnTo>
                  <a:lnTo>
                    <a:pt x="202311" y="188912"/>
                  </a:lnTo>
                  <a:lnTo>
                    <a:pt x="197446" y="173367"/>
                  </a:lnTo>
                  <a:lnTo>
                    <a:pt x="195732" y="153974"/>
                  </a:lnTo>
                  <a:lnTo>
                    <a:pt x="177507" y="147320"/>
                  </a:lnTo>
                  <a:lnTo>
                    <a:pt x="159829" y="142887"/>
                  </a:lnTo>
                  <a:lnTo>
                    <a:pt x="147472" y="140296"/>
                  </a:lnTo>
                  <a:lnTo>
                    <a:pt x="134607" y="138455"/>
                  </a:lnTo>
                  <a:lnTo>
                    <a:pt x="121488" y="137769"/>
                  </a:lnTo>
                  <a:lnTo>
                    <a:pt x="109131" y="138264"/>
                  </a:lnTo>
                  <a:lnTo>
                    <a:pt x="71551" y="145872"/>
                  </a:lnTo>
                  <a:lnTo>
                    <a:pt x="25806" y="165620"/>
                  </a:lnTo>
                  <a:lnTo>
                    <a:pt x="0" y="198539"/>
                  </a:lnTo>
                  <a:lnTo>
                    <a:pt x="0" y="259321"/>
                  </a:lnTo>
                  <a:lnTo>
                    <a:pt x="145783" y="259321"/>
                  </a:lnTo>
                  <a:lnTo>
                    <a:pt x="149834" y="253911"/>
                  </a:lnTo>
                  <a:lnTo>
                    <a:pt x="152539" y="251218"/>
                  </a:lnTo>
                  <a:lnTo>
                    <a:pt x="157937" y="247154"/>
                  </a:lnTo>
                  <a:lnTo>
                    <a:pt x="172580" y="237553"/>
                  </a:lnTo>
                  <a:lnTo>
                    <a:pt x="187972" y="229095"/>
                  </a:lnTo>
                  <a:lnTo>
                    <a:pt x="203873" y="221894"/>
                  </a:lnTo>
                  <a:lnTo>
                    <a:pt x="220027" y="216103"/>
                  </a:lnTo>
                  <a:close/>
                </a:path>
                <a:path w="567054" h="354330">
                  <a:moveTo>
                    <a:pt x="344208" y="155321"/>
                  </a:moveTo>
                  <a:lnTo>
                    <a:pt x="339445" y="131660"/>
                  </a:lnTo>
                  <a:lnTo>
                    <a:pt x="326428" y="112344"/>
                  </a:lnTo>
                  <a:lnTo>
                    <a:pt x="307111" y="99326"/>
                  </a:lnTo>
                  <a:lnTo>
                    <a:pt x="283476" y="94551"/>
                  </a:lnTo>
                  <a:lnTo>
                    <a:pt x="259829" y="99326"/>
                  </a:lnTo>
                  <a:lnTo>
                    <a:pt x="240525" y="112344"/>
                  </a:lnTo>
                  <a:lnTo>
                    <a:pt x="227507" y="131660"/>
                  </a:lnTo>
                  <a:lnTo>
                    <a:pt x="222732" y="155321"/>
                  </a:lnTo>
                  <a:lnTo>
                    <a:pt x="227507" y="178981"/>
                  </a:lnTo>
                  <a:lnTo>
                    <a:pt x="240525" y="198297"/>
                  </a:lnTo>
                  <a:lnTo>
                    <a:pt x="259829" y="211328"/>
                  </a:lnTo>
                  <a:lnTo>
                    <a:pt x="283476" y="216103"/>
                  </a:lnTo>
                  <a:lnTo>
                    <a:pt x="307111" y="211328"/>
                  </a:lnTo>
                  <a:lnTo>
                    <a:pt x="326428" y="198297"/>
                  </a:lnTo>
                  <a:lnTo>
                    <a:pt x="339445" y="178981"/>
                  </a:lnTo>
                  <a:lnTo>
                    <a:pt x="344208" y="155321"/>
                  </a:lnTo>
                  <a:close/>
                </a:path>
                <a:path w="567054" h="354330">
                  <a:moveTo>
                    <a:pt x="404952" y="293077"/>
                  </a:moveTo>
                  <a:lnTo>
                    <a:pt x="379730" y="259397"/>
                  </a:lnTo>
                  <a:lnTo>
                    <a:pt x="333413" y="240411"/>
                  </a:lnTo>
                  <a:lnTo>
                    <a:pt x="283476" y="232308"/>
                  </a:lnTo>
                  <a:lnTo>
                    <a:pt x="271106" y="232816"/>
                  </a:lnTo>
                  <a:lnTo>
                    <a:pt x="217601" y="245414"/>
                  </a:lnTo>
                  <a:lnTo>
                    <a:pt x="174129" y="268770"/>
                  </a:lnTo>
                  <a:lnTo>
                    <a:pt x="161988" y="293077"/>
                  </a:lnTo>
                  <a:lnTo>
                    <a:pt x="161988" y="353860"/>
                  </a:lnTo>
                  <a:lnTo>
                    <a:pt x="404952" y="353860"/>
                  </a:lnTo>
                  <a:lnTo>
                    <a:pt x="404952" y="293077"/>
                  </a:lnTo>
                  <a:close/>
                </a:path>
                <a:path w="567054" h="354330">
                  <a:moveTo>
                    <a:pt x="506196" y="60782"/>
                  </a:moveTo>
                  <a:lnTo>
                    <a:pt x="501421" y="37122"/>
                  </a:lnTo>
                  <a:lnTo>
                    <a:pt x="488403" y="17805"/>
                  </a:lnTo>
                  <a:lnTo>
                    <a:pt x="469099" y="4775"/>
                  </a:lnTo>
                  <a:lnTo>
                    <a:pt x="445452" y="0"/>
                  </a:lnTo>
                  <a:lnTo>
                    <a:pt x="421805" y="4775"/>
                  </a:lnTo>
                  <a:lnTo>
                    <a:pt x="402501" y="17805"/>
                  </a:lnTo>
                  <a:lnTo>
                    <a:pt x="389483" y="37122"/>
                  </a:lnTo>
                  <a:lnTo>
                    <a:pt x="384708" y="60782"/>
                  </a:lnTo>
                  <a:lnTo>
                    <a:pt x="389483" y="84442"/>
                  </a:lnTo>
                  <a:lnTo>
                    <a:pt x="402501" y="103759"/>
                  </a:lnTo>
                  <a:lnTo>
                    <a:pt x="421805" y="116776"/>
                  </a:lnTo>
                  <a:lnTo>
                    <a:pt x="445452" y="121551"/>
                  </a:lnTo>
                  <a:lnTo>
                    <a:pt x="469099" y="116776"/>
                  </a:lnTo>
                  <a:lnTo>
                    <a:pt x="488403" y="103759"/>
                  </a:lnTo>
                  <a:lnTo>
                    <a:pt x="501421" y="84442"/>
                  </a:lnTo>
                  <a:lnTo>
                    <a:pt x="506196" y="60782"/>
                  </a:lnTo>
                  <a:close/>
                </a:path>
                <a:path w="567054" h="354330">
                  <a:moveTo>
                    <a:pt x="566940" y="198539"/>
                  </a:moveTo>
                  <a:lnTo>
                    <a:pt x="541705" y="164858"/>
                  </a:lnTo>
                  <a:lnTo>
                    <a:pt x="495401" y="145872"/>
                  </a:lnTo>
                  <a:lnTo>
                    <a:pt x="445452" y="137769"/>
                  </a:lnTo>
                  <a:lnTo>
                    <a:pt x="433095" y="138264"/>
                  </a:lnTo>
                  <a:lnTo>
                    <a:pt x="389432" y="147916"/>
                  </a:lnTo>
                  <a:lnTo>
                    <a:pt x="369506" y="173558"/>
                  </a:lnTo>
                  <a:lnTo>
                    <a:pt x="364629" y="189420"/>
                  </a:lnTo>
                  <a:lnTo>
                    <a:pt x="356971" y="203771"/>
                  </a:lnTo>
                  <a:lnTo>
                    <a:pt x="346913" y="216103"/>
                  </a:lnTo>
                  <a:lnTo>
                    <a:pt x="365163" y="222656"/>
                  </a:lnTo>
                  <a:lnTo>
                    <a:pt x="381508" y="230111"/>
                  </a:lnTo>
                  <a:lnTo>
                    <a:pt x="396074" y="238315"/>
                  </a:lnTo>
                  <a:lnTo>
                    <a:pt x="409003" y="247154"/>
                  </a:lnTo>
                  <a:lnTo>
                    <a:pt x="413054" y="251218"/>
                  </a:lnTo>
                  <a:lnTo>
                    <a:pt x="417106" y="253911"/>
                  </a:lnTo>
                  <a:lnTo>
                    <a:pt x="419798" y="259321"/>
                  </a:lnTo>
                  <a:lnTo>
                    <a:pt x="566940" y="259321"/>
                  </a:lnTo>
                  <a:lnTo>
                    <a:pt x="566940" y="198539"/>
                  </a:lnTo>
                  <a:close/>
                </a:path>
              </a:pathLst>
            </a:custGeom>
            <a:solidFill>
              <a:srgbClr val="F443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9349740" y="1805939"/>
              <a:ext cx="2004060" cy="2676525"/>
            </a:xfrm>
            <a:custGeom>
              <a:avLst/>
              <a:gdLst/>
              <a:ahLst/>
              <a:cxnLst/>
              <a:rect l="l" t="t" r="r" b="b"/>
              <a:pathLst>
                <a:path w="2004059" h="2676525">
                  <a:moveTo>
                    <a:pt x="0" y="334010"/>
                  </a:moveTo>
                  <a:lnTo>
                    <a:pt x="3622" y="284667"/>
                  </a:lnTo>
                  <a:lnTo>
                    <a:pt x="14146" y="237567"/>
                  </a:lnTo>
                  <a:lnTo>
                    <a:pt x="31054" y="193227"/>
                  </a:lnTo>
                  <a:lnTo>
                    <a:pt x="53827" y="152166"/>
                  </a:lnTo>
                  <a:lnTo>
                    <a:pt x="81948" y="114901"/>
                  </a:lnTo>
                  <a:lnTo>
                    <a:pt x="114901" y="81948"/>
                  </a:lnTo>
                  <a:lnTo>
                    <a:pt x="152166" y="53827"/>
                  </a:lnTo>
                  <a:lnTo>
                    <a:pt x="193227" y="31054"/>
                  </a:lnTo>
                  <a:lnTo>
                    <a:pt x="237567" y="14146"/>
                  </a:lnTo>
                  <a:lnTo>
                    <a:pt x="284667" y="3622"/>
                  </a:lnTo>
                  <a:lnTo>
                    <a:pt x="334009" y="0"/>
                  </a:lnTo>
                  <a:lnTo>
                    <a:pt x="1670050" y="0"/>
                  </a:lnTo>
                  <a:lnTo>
                    <a:pt x="1719392" y="3622"/>
                  </a:lnTo>
                  <a:lnTo>
                    <a:pt x="1766492" y="14146"/>
                  </a:lnTo>
                  <a:lnTo>
                    <a:pt x="1810832" y="31054"/>
                  </a:lnTo>
                  <a:lnTo>
                    <a:pt x="1851893" y="53827"/>
                  </a:lnTo>
                  <a:lnTo>
                    <a:pt x="1889158" y="81948"/>
                  </a:lnTo>
                  <a:lnTo>
                    <a:pt x="1922111" y="114901"/>
                  </a:lnTo>
                  <a:lnTo>
                    <a:pt x="1950232" y="152166"/>
                  </a:lnTo>
                  <a:lnTo>
                    <a:pt x="1973005" y="193227"/>
                  </a:lnTo>
                  <a:lnTo>
                    <a:pt x="1989913" y="237567"/>
                  </a:lnTo>
                  <a:lnTo>
                    <a:pt x="2000437" y="284667"/>
                  </a:lnTo>
                  <a:lnTo>
                    <a:pt x="2004059" y="334010"/>
                  </a:lnTo>
                  <a:lnTo>
                    <a:pt x="2004059" y="2342134"/>
                  </a:lnTo>
                  <a:lnTo>
                    <a:pt x="2000437" y="2391476"/>
                  </a:lnTo>
                  <a:lnTo>
                    <a:pt x="1989913" y="2438576"/>
                  </a:lnTo>
                  <a:lnTo>
                    <a:pt x="1973005" y="2482916"/>
                  </a:lnTo>
                  <a:lnTo>
                    <a:pt x="1950232" y="2523977"/>
                  </a:lnTo>
                  <a:lnTo>
                    <a:pt x="1922111" y="2561242"/>
                  </a:lnTo>
                  <a:lnTo>
                    <a:pt x="1889158" y="2594195"/>
                  </a:lnTo>
                  <a:lnTo>
                    <a:pt x="1851893" y="2622316"/>
                  </a:lnTo>
                  <a:lnTo>
                    <a:pt x="1810832" y="2645089"/>
                  </a:lnTo>
                  <a:lnTo>
                    <a:pt x="1766492" y="2661997"/>
                  </a:lnTo>
                  <a:lnTo>
                    <a:pt x="1719392" y="2672521"/>
                  </a:lnTo>
                  <a:lnTo>
                    <a:pt x="1670050" y="2676144"/>
                  </a:lnTo>
                  <a:lnTo>
                    <a:pt x="334009" y="2676144"/>
                  </a:lnTo>
                  <a:lnTo>
                    <a:pt x="284667" y="2672521"/>
                  </a:lnTo>
                  <a:lnTo>
                    <a:pt x="237567" y="2661997"/>
                  </a:lnTo>
                  <a:lnTo>
                    <a:pt x="193227" y="2645089"/>
                  </a:lnTo>
                  <a:lnTo>
                    <a:pt x="152166" y="2622316"/>
                  </a:lnTo>
                  <a:lnTo>
                    <a:pt x="114901" y="2594195"/>
                  </a:lnTo>
                  <a:lnTo>
                    <a:pt x="81948" y="2561242"/>
                  </a:lnTo>
                  <a:lnTo>
                    <a:pt x="53827" y="2523977"/>
                  </a:lnTo>
                  <a:lnTo>
                    <a:pt x="31054" y="2482916"/>
                  </a:lnTo>
                  <a:lnTo>
                    <a:pt x="14146" y="2438576"/>
                  </a:lnTo>
                  <a:lnTo>
                    <a:pt x="3622" y="2391476"/>
                  </a:lnTo>
                  <a:lnTo>
                    <a:pt x="0" y="2342134"/>
                  </a:lnTo>
                  <a:lnTo>
                    <a:pt x="0" y="334010"/>
                  </a:lnTo>
                  <a:close/>
                </a:path>
              </a:pathLst>
            </a:custGeom>
            <a:ln w="12699">
              <a:solidFill>
                <a:srgbClr val="AF3A3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9744456" y="2793491"/>
              <a:ext cx="1214755" cy="294640"/>
            </a:xfrm>
            <a:custGeom>
              <a:avLst/>
              <a:gdLst/>
              <a:ahLst/>
              <a:cxnLst/>
              <a:rect l="l" t="t" r="r" b="b"/>
              <a:pathLst>
                <a:path w="1214754" h="294639">
                  <a:moveTo>
                    <a:pt x="1165605" y="0"/>
                  </a:moveTo>
                  <a:lnTo>
                    <a:pt x="49022" y="0"/>
                  </a:lnTo>
                  <a:lnTo>
                    <a:pt x="29950" y="3855"/>
                  </a:lnTo>
                  <a:lnTo>
                    <a:pt x="14366" y="14366"/>
                  </a:lnTo>
                  <a:lnTo>
                    <a:pt x="3855" y="29950"/>
                  </a:lnTo>
                  <a:lnTo>
                    <a:pt x="0" y="49022"/>
                  </a:lnTo>
                  <a:lnTo>
                    <a:pt x="0" y="245110"/>
                  </a:lnTo>
                  <a:lnTo>
                    <a:pt x="3855" y="264181"/>
                  </a:lnTo>
                  <a:lnTo>
                    <a:pt x="14366" y="279765"/>
                  </a:lnTo>
                  <a:lnTo>
                    <a:pt x="29950" y="290276"/>
                  </a:lnTo>
                  <a:lnTo>
                    <a:pt x="49022" y="294132"/>
                  </a:lnTo>
                  <a:lnTo>
                    <a:pt x="1165605" y="294132"/>
                  </a:lnTo>
                  <a:lnTo>
                    <a:pt x="1184677" y="290276"/>
                  </a:lnTo>
                  <a:lnTo>
                    <a:pt x="1200261" y="279765"/>
                  </a:lnTo>
                  <a:lnTo>
                    <a:pt x="1210772" y="264181"/>
                  </a:lnTo>
                  <a:lnTo>
                    <a:pt x="1214627" y="245110"/>
                  </a:lnTo>
                  <a:lnTo>
                    <a:pt x="1214627" y="49022"/>
                  </a:lnTo>
                  <a:lnTo>
                    <a:pt x="1210772" y="29950"/>
                  </a:lnTo>
                  <a:lnTo>
                    <a:pt x="1200261" y="14366"/>
                  </a:lnTo>
                  <a:lnTo>
                    <a:pt x="1184677" y="3855"/>
                  </a:lnTo>
                  <a:lnTo>
                    <a:pt x="1165605" y="0"/>
                  </a:lnTo>
                  <a:close/>
                </a:path>
              </a:pathLst>
            </a:custGeom>
            <a:solidFill>
              <a:srgbClr val="B71C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9744456" y="2793491"/>
              <a:ext cx="1214755" cy="294640"/>
            </a:xfrm>
            <a:custGeom>
              <a:avLst/>
              <a:gdLst/>
              <a:ahLst/>
              <a:cxnLst/>
              <a:rect l="l" t="t" r="r" b="b"/>
              <a:pathLst>
                <a:path w="1214754" h="294639">
                  <a:moveTo>
                    <a:pt x="0" y="49022"/>
                  </a:moveTo>
                  <a:lnTo>
                    <a:pt x="3855" y="29950"/>
                  </a:lnTo>
                  <a:lnTo>
                    <a:pt x="14366" y="14366"/>
                  </a:lnTo>
                  <a:lnTo>
                    <a:pt x="29950" y="3855"/>
                  </a:lnTo>
                  <a:lnTo>
                    <a:pt x="49022" y="0"/>
                  </a:lnTo>
                  <a:lnTo>
                    <a:pt x="1165605" y="0"/>
                  </a:lnTo>
                  <a:lnTo>
                    <a:pt x="1184677" y="3855"/>
                  </a:lnTo>
                  <a:lnTo>
                    <a:pt x="1200261" y="14366"/>
                  </a:lnTo>
                  <a:lnTo>
                    <a:pt x="1210772" y="29950"/>
                  </a:lnTo>
                  <a:lnTo>
                    <a:pt x="1214627" y="49022"/>
                  </a:lnTo>
                  <a:lnTo>
                    <a:pt x="1214627" y="245110"/>
                  </a:lnTo>
                  <a:lnTo>
                    <a:pt x="1210772" y="264181"/>
                  </a:lnTo>
                  <a:lnTo>
                    <a:pt x="1200261" y="279765"/>
                  </a:lnTo>
                  <a:lnTo>
                    <a:pt x="1184677" y="290276"/>
                  </a:lnTo>
                  <a:lnTo>
                    <a:pt x="1165605" y="294132"/>
                  </a:lnTo>
                  <a:lnTo>
                    <a:pt x="49022" y="294132"/>
                  </a:lnTo>
                  <a:lnTo>
                    <a:pt x="29950" y="290276"/>
                  </a:lnTo>
                  <a:lnTo>
                    <a:pt x="14366" y="279765"/>
                  </a:lnTo>
                  <a:lnTo>
                    <a:pt x="3855" y="264181"/>
                  </a:lnTo>
                  <a:lnTo>
                    <a:pt x="0" y="245110"/>
                  </a:lnTo>
                  <a:lnTo>
                    <a:pt x="0" y="49022"/>
                  </a:lnTo>
                  <a:close/>
                </a:path>
              </a:pathLst>
            </a:custGeom>
            <a:ln w="12700">
              <a:solidFill>
                <a:srgbClr val="85111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9396984" y="2747772"/>
              <a:ext cx="1957070" cy="347980"/>
            </a:xfrm>
            <a:custGeom>
              <a:avLst/>
              <a:gdLst/>
              <a:ahLst/>
              <a:cxnLst/>
              <a:rect l="l" t="t" r="r" b="b"/>
              <a:pathLst>
                <a:path w="1957070" h="347980">
                  <a:moveTo>
                    <a:pt x="1898904" y="0"/>
                  </a:moveTo>
                  <a:lnTo>
                    <a:pt x="57912" y="0"/>
                  </a:lnTo>
                  <a:lnTo>
                    <a:pt x="35361" y="4548"/>
                  </a:lnTo>
                  <a:lnTo>
                    <a:pt x="16954" y="16954"/>
                  </a:lnTo>
                  <a:lnTo>
                    <a:pt x="4548" y="35361"/>
                  </a:lnTo>
                  <a:lnTo>
                    <a:pt x="0" y="57912"/>
                  </a:lnTo>
                  <a:lnTo>
                    <a:pt x="0" y="289560"/>
                  </a:lnTo>
                  <a:lnTo>
                    <a:pt x="4548" y="312110"/>
                  </a:lnTo>
                  <a:lnTo>
                    <a:pt x="16954" y="330517"/>
                  </a:lnTo>
                  <a:lnTo>
                    <a:pt x="35361" y="342923"/>
                  </a:lnTo>
                  <a:lnTo>
                    <a:pt x="57912" y="347472"/>
                  </a:lnTo>
                  <a:lnTo>
                    <a:pt x="1898904" y="347472"/>
                  </a:lnTo>
                  <a:lnTo>
                    <a:pt x="1921454" y="342923"/>
                  </a:lnTo>
                  <a:lnTo>
                    <a:pt x="1939861" y="330517"/>
                  </a:lnTo>
                  <a:lnTo>
                    <a:pt x="1952267" y="312110"/>
                  </a:lnTo>
                  <a:lnTo>
                    <a:pt x="1956816" y="289560"/>
                  </a:lnTo>
                  <a:lnTo>
                    <a:pt x="1956816" y="57912"/>
                  </a:lnTo>
                  <a:lnTo>
                    <a:pt x="1952267" y="35361"/>
                  </a:lnTo>
                  <a:lnTo>
                    <a:pt x="1939861" y="16954"/>
                  </a:lnTo>
                  <a:lnTo>
                    <a:pt x="1921454" y="4548"/>
                  </a:lnTo>
                  <a:lnTo>
                    <a:pt x="1898904" y="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/>
          <p:nvPr/>
        </p:nvSpPr>
        <p:spPr>
          <a:xfrm>
            <a:off x="5311550" y="5105712"/>
            <a:ext cx="255270" cy="512445"/>
          </a:xfrm>
          <a:custGeom>
            <a:avLst/>
            <a:gdLst/>
            <a:ahLst/>
            <a:cxnLst/>
            <a:rect l="l" t="t" r="r" b="b"/>
            <a:pathLst>
              <a:path w="255270" h="512445">
                <a:moveTo>
                  <a:pt x="218729" y="0"/>
                </a:moveTo>
                <a:lnTo>
                  <a:pt x="36454" y="0"/>
                </a:lnTo>
                <a:lnTo>
                  <a:pt x="2876" y="22364"/>
                </a:lnTo>
                <a:lnTo>
                  <a:pt x="0" y="36559"/>
                </a:lnTo>
                <a:lnTo>
                  <a:pt x="0" y="475275"/>
                </a:lnTo>
                <a:lnTo>
                  <a:pt x="22300" y="508950"/>
                </a:lnTo>
                <a:lnTo>
                  <a:pt x="218729" y="511834"/>
                </a:lnTo>
                <a:lnTo>
                  <a:pt x="232883" y="508950"/>
                </a:lnTo>
                <a:lnTo>
                  <a:pt x="244475" y="501095"/>
                </a:lnTo>
                <a:lnTo>
                  <a:pt x="252307" y="489470"/>
                </a:lnTo>
                <a:lnTo>
                  <a:pt x="255183" y="475275"/>
                </a:lnTo>
                <a:lnTo>
                  <a:pt x="255183" y="456995"/>
                </a:lnTo>
                <a:lnTo>
                  <a:pt x="127592" y="456995"/>
                </a:lnTo>
                <a:lnTo>
                  <a:pt x="116784" y="454896"/>
                </a:lnTo>
                <a:lnTo>
                  <a:pt x="108112" y="449112"/>
                </a:lnTo>
                <a:lnTo>
                  <a:pt x="102345" y="440415"/>
                </a:lnTo>
                <a:lnTo>
                  <a:pt x="100251" y="429575"/>
                </a:lnTo>
                <a:lnTo>
                  <a:pt x="102345" y="418736"/>
                </a:lnTo>
                <a:lnTo>
                  <a:pt x="108112" y="410039"/>
                </a:lnTo>
                <a:lnTo>
                  <a:pt x="116784" y="404255"/>
                </a:lnTo>
                <a:lnTo>
                  <a:pt x="127592" y="402156"/>
                </a:lnTo>
                <a:lnTo>
                  <a:pt x="255183" y="402156"/>
                </a:lnTo>
                <a:lnTo>
                  <a:pt x="255183" y="182798"/>
                </a:lnTo>
                <a:lnTo>
                  <a:pt x="36454" y="182798"/>
                </a:lnTo>
                <a:lnTo>
                  <a:pt x="36454" y="127958"/>
                </a:lnTo>
                <a:lnTo>
                  <a:pt x="255183" y="127958"/>
                </a:lnTo>
                <a:lnTo>
                  <a:pt x="255183" y="91399"/>
                </a:lnTo>
                <a:lnTo>
                  <a:pt x="36454" y="91399"/>
                </a:lnTo>
                <a:lnTo>
                  <a:pt x="36454" y="36559"/>
                </a:lnTo>
                <a:lnTo>
                  <a:pt x="255183" y="36559"/>
                </a:lnTo>
                <a:lnTo>
                  <a:pt x="252307" y="22364"/>
                </a:lnTo>
                <a:lnTo>
                  <a:pt x="244475" y="10739"/>
                </a:lnTo>
                <a:lnTo>
                  <a:pt x="232883" y="2884"/>
                </a:lnTo>
                <a:lnTo>
                  <a:pt x="218729" y="0"/>
                </a:lnTo>
                <a:close/>
              </a:path>
              <a:path w="255270" h="512445">
                <a:moveTo>
                  <a:pt x="255183" y="402156"/>
                </a:moveTo>
                <a:lnTo>
                  <a:pt x="127592" y="402156"/>
                </a:lnTo>
                <a:lnTo>
                  <a:pt x="138400" y="404255"/>
                </a:lnTo>
                <a:lnTo>
                  <a:pt x="147073" y="410039"/>
                </a:lnTo>
                <a:lnTo>
                  <a:pt x="152840" y="418736"/>
                </a:lnTo>
                <a:lnTo>
                  <a:pt x="154933" y="429575"/>
                </a:lnTo>
                <a:lnTo>
                  <a:pt x="152840" y="440415"/>
                </a:lnTo>
                <a:lnTo>
                  <a:pt x="147073" y="449112"/>
                </a:lnTo>
                <a:lnTo>
                  <a:pt x="138400" y="454896"/>
                </a:lnTo>
                <a:lnTo>
                  <a:pt x="127592" y="456995"/>
                </a:lnTo>
                <a:lnTo>
                  <a:pt x="255183" y="456995"/>
                </a:lnTo>
                <a:lnTo>
                  <a:pt x="255183" y="402156"/>
                </a:lnTo>
                <a:close/>
              </a:path>
              <a:path w="255270" h="512445">
                <a:moveTo>
                  <a:pt x="255183" y="127958"/>
                </a:moveTo>
                <a:lnTo>
                  <a:pt x="218729" y="127958"/>
                </a:lnTo>
                <a:lnTo>
                  <a:pt x="218729" y="182798"/>
                </a:lnTo>
                <a:lnTo>
                  <a:pt x="255183" y="182798"/>
                </a:lnTo>
                <a:lnTo>
                  <a:pt x="255183" y="127958"/>
                </a:lnTo>
                <a:close/>
              </a:path>
              <a:path w="255270" h="512445">
                <a:moveTo>
                  <a:pt x="255183" y="36559"/>
                </a:moveTo>
                <a:lnTo>
                  <a:pt x="218729" y="36559"/>
                </a:lnTo>
                <a:lnTo>
                  <a:pt x="218729" y="91399"/>
                </a:lnTo>
                <a:lnTo>
                  <a:pt x="255183" y="91399"/>
                </a:lnTo>
                <a:lnTo>
                  <a:pt x="255183" y="36559"/>
                </a:lnTo>
                <a:close/>
              </a:path>
            </a:pathLst>
          </a:custGeom>
          <a:solidFill>
            <a:srgbClr val="EE52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6786782" y="5105712"/>
            <a:ext cx="255270" cy="512445"/>
          </a:xfrm>
          <a:custGeom>
            <a:avLst/>
            <a:gdLst/>
            <a:ahLst/>
            <a:cxnLst/>
            <a:rect l="l" t="t" r="r" b="b"/>
            <a:pathLst>
              <a:path w="255270" h="512445">
                <a:moveTo>
                  <a:pt x="218729" y="0"/>
                </a:moveTo>
                <a:lnTo>
                  <a:pt x="36454" y="0"/>
                </a:lnTo>
                <a:lnTo>
                  <a:pt x="2876" y="22364"/>
                </a:lnTo>
                <a:lnTo>
                  <a:pt x="0" y="36559"/>
                </a:lnTo>
                <a:lnTo>
                  <a:pt x="0" y="475275"/>
                </a:lnTo>
                <a:lnTo>
                  <a:pt x="22300" y="508950"/>
                </a:lnTo>
                <a:lnTo>
                  <a:pt x="218729" y="511834"/>
                </a:lnTo>
                <a:lnTo>
                  <a:pt x="232884" y="508950"/>
                </a:lnTo>
                <a:lnTo>
                  <a:pt x="244475" y="501095"/>
                </a:lnTo>
                <a:lnTo>
                  <a:pt x="252307" y="489470"/>
                </a:lnTo>
                <a:lnTo>
                  <a:pt x="255184" y="475275"/>
                </a:lnTo>
                <a:lnTo>
                  <a:pt x="255184" y="456995"/>
                </a:lnTo>
                <a:lnTo>
                  <a:pt x="127592" y="456995"/>
                </a:lnTo>
                <a:lnTo>
                  <a:pt x="116784" y="454896"/>
                </a:lnTo>
                <a:lnTo>
                  <a:pt x="108112" y="449112"/>
                </a:lnTo>
                <a:lnTo>
                  <a:pt x="102345" y="440415"/>
                </a:lnTo>
                <a:lnTo>
                  <a:pt x="100251" y="429575"/>
                </a:lnTo>
                <a:lnTo>
                  <a:pt x="102345" y="418736"/>
                </a:lnTo>
                <a:lnTo>
                  <a:pt x="108112" y="410039"/>
                </a:lnTo>
                <a:lnTo>
                  <a:pt x="116784" y="404255"/>
                </a:lnTo>
                <a:lnTo>
                  <a:pt x="127592" y="402156"/>
                </a:lnTo>
                <a:lnTo>
                  <a:pt x="255183" y="402156"/>
                </a:lnTo>
                <a:lnTo>
                  <a:pt x="255183" y="182798"/>
                </a:lnTo>
                <a:lnTo>
                  <a:pt x="36454" y="182798"/>
                </a:lnTo>
                <a:lnTo>
                  <a:pt x="36454" y="127958"/>
                </a:lnTo>
                <a:lnTo>
                  <a:pt x="255183" y="127958"/>
                </a:lnTo>
                <a:lnTo>
                  <a:pt x="255183" y="91399"/>
                </a:lnTo>
                <a:lnTo>
                  <a:pt x="36454" y="91399"/>
                </a:lnTo>
                <a:lnTo>
                  <a:pt x="36454" y="36559"/>
                </a:lnTo>
                <a:lnTo>
                  <a:pt x="255183" y="36559"/>
                </a:lnTo>
                <a:lnTo>
                  <a:pt x="252307" y="22364"/>
                </a:lnTo>
                <a:lnTo>
                  <a:pt x="244475" y="10739"/>
                </a:lnTo>
                <a:lnTo>
                  <a:pt x="232883" y="2884"/>
                </a:lnTo>
                <a:lnTo>
                  <a:pt x="218729" y="0"/>
                </a:lnTo>
                <a:close/>
              </a:path>
              <a:path w="255270" h="512445">
                <a:moveTo>
                  <a:pt x="255183" y="402156"/>
                </a:moveTo>
                <a:lnTo>
                  <a:pt x="127592" y="402156"/>
                </a:lnTo>
                <a:lnTo>
                  <a:pt x="138401" y="404255"/>
                </a:lnTo>
                <a:lnTo>
                  <a:pt x="147073" y="410039"/>
                </a:lnTo>
                <a:lnTo>
                  <a:pt x="152840" y="418736"/>
                </a:lnTo>
                <a:lnTo>
                  <a:pt x="154933" y="429575"/>
                </a:lnTo>
                <a:lnTo>
                  <a:pt x="152840" y="440415"/>
                </a:lnTo>
                <a:lnTo>
                  <a:pt x="147073" y="449112"/>
                </a:lnTo>
                <a:lnTo>
                  <a:pt x="138401" y="454896"/>
                </a:lnTo>
                <a:lnTo>
                  <a:pt x="127592" y="456995"/>
                </a:lnTo>
                <a:lnTo>
                  <a:pt x="255184" y="456995"/>
                </a:lnTo>
                <a:lnTo>
                  <a:pt x="255183" y="402156"/>
                </a:lnTo>
                <a:close/>
              </a:path>
              <a:path w="255270" h="512445">
                <a:moveTo>
                  <a:pt x="255183" y="127958"/>
                </a:moveTo>
                <a:lnTo>
                  <a:pt x="218729" y="127958"/>
                </a:lnTo>
                <a:lnTo>
                  <a:pt x="218729" y="182798"/>
                </a:lnTo>
                <a:lnTo>
                  <a:pt x="255183" y="182798"/>
                </a:lnTo>
                <a:lnTo>
                  <a:pt x="255183" y="127958"/>
                </a:lnTo>
                <a:close/>
              </a:path>
              <a:path w="255270" h="512445">
                <a:moveTo>
                  <a:pt x="255183" y="36559"/>
                </a:moveTo>
                <a:lnTo>
                  <a:pt x="218729" y="36559"/>
                </a:lnTo>
                <a:lnTo>
                  <a:pt x="218729" y="91399"/>
                </a:lnTo>
                <a:lnTo>
                  <a:pt x="255183" y="91399"/>
                </a:lnTo>
                <a:lnTo>
                  <a:pt x="255183" y="36559"/>
                </a:lnTo>
                <a:close/>
              </a:path>
            </a:pathLst>
          </a:custGeom>
          <a:solidFill>
            <a:srgbClr val="EE52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723612" y="4928527"/>
            <a:ext cx="353060" cy="704850"/>
          </a:xfrm>
          <a:custGeom>
            <a:avLst/>
            <a:gdLst/>
            <a:ahLst/>
            <a:cxnLst/>
            <a:rect l="l" t="t" r="r" b="b"/>
            <a:pathLst>
              <a:path w="353060" h="704850">
                <a:moveTo>
                  <a:pt x="302518" y="0"/>
                </a:moveTo>
                <a:lnTo>
                  <a:pt x="50419" y="0"/>
                </a:lnTo>
                <a:lnTo>
                  <a:pt x="30842" y="3970"/>
                </a:lnTo>
                <a:lnTo>
                  <a:pt x="14810" y="14780"/>
                </a:lnTo>
                <a:lnTo>
                  <a:pt x="3978" y="30779"/>
                </a:lnTo>
                <a:lnTo>
                  <a:pt x="0" y="50316"/>
                </a:lnTo>
                <a:lnTo>
                  <a:pt x="0" y="654115"/>
                </a:lnTo>
                <a:lnTo>
                  <a:pt x="3978" y="673652"/>
                </a:lnTo>
                <a:lnTo>
                  <a:pt x="14810" y="689652"/>
                </a:lnTo>
                <a:lnTo>
                  <a:pt x="30842" y="700462"/>
                </a:lnTo>
                <a:lnTo>
                  <a:pt x="50419" y="704432"/>
                </a:lnTo>
                <a:lnTo>
                  <a:pt x="302518" y="704432"/>
                </a:lnTo>
                <a:lnTo>
                  <a:pt x="322095" y="700462"/>
                </a:lnTo>
                <a:lnTo>
                  <a:pt x="338127" y="689652"/>
                </a:lnTo>
                <a:lnTo>
                  <a:pt x="348959" y="673652"/>
                </a:lnTo>
                <a:lnTo>
                  <a:pt x="352938" y="654115"/>
                </a:lnTo>
                <a:lnTo>
                  <a:pt x="352938" y="628957"/>
                </a:lnTo>
                <a:lnTo>
                  <a:pt x="176470" y="628957"/>
                </a:lnTo>
                <a:lnTo>
                  <a:pt x="161521" y="626068"/>
                </a:lnTo>
                <a:lnTo>
                  <a:pt x="149527" y="618108"/>
                </a:lnTo>
                <a:lnTo>
                  <a:pt x="141550" y="606138"/>
                </a:lnTo>
                <a:lnTo>
                  <a:pt x="138655" y="591220"/>
                </a:lnTo>
                <a:lnTo>
                  <a:pt x="141550" y="576302"/>
                </a:lnTo>
                <a:lnTo>
                  <a:pt x="149527" y="564332"/>
                </a:lnTo>
                <a:lnTo>
                  <a:pt x="161521" y="556372"/>
                </a:lnTo>
                <a:lnTo>
                  <a:pt x="176470" y="553482"/>
                </a:lnTo>
                <a:lnTo>
                  <a:pt x="352938" y="553482"/>
                </a:lnTo>
                <a:lnTo>
                  <a:pt x="352938" y="251583"/>
                </a:lnTo>
                <a:lnTo>
                  <a:pt x="50419" y="251583"/>
                </a:lnTo>
                <a:lnTo>
                  <a:pt x="50419" y="176108"/>
                </a:lnTo>
                <a:lnTo>
                  <a:pt x="352938" y="176108"/>
                </a:lnTo>
                <a:lnTo>
                  <a:pt x="352938" y="125791"/>
                </a:lnTo>
                <a:lnTo>
                  <a:pt x="50419" y="125791"/>
                </a:lnTo>
                <a:lnTo>
                  <a:pt x="50419" y="50316"/>
                </a:lnTo>
                <a:lnTo>
                  <a:pt x="352938" y="50316"/>
                </a:lnTo>
                <a:lnTo>
                  <a:pt x="348959" y="30779"/>
                </a:lnTo>
                <a:lnTo>
                  <a:pt x="338127" y="14780"/>
                </a:lnTo>
                <a:lnTo>
                  <a:pt x="322095" y="3970"/>
                </a:lnTo>
                <a:lnTo>
                  <a:pt x="302518" y="0"/>
                </a:lnTo>
                <a:close/>
              </a:path>
              <a:path w="353060" h="704850">
                <a:moveTo>
                  <a:pt x="352938" y="553482"/>
                </a:moveTo>
                <a:lnTo>
                  <a:pt x="176470" y="553482"/>
                </a:lnTo>
                <a:lnTo>
                  <a:pt x="191418" y="556372"/>
                </a:lnTo>
                <a:lnTo>
                  <a:pt x="203413" y="564332"/>
                </a:lnTo>
                <a:lnTo>
                  <a:pt x="211389" y="576302"/>
                </a:lnTo>
                <a:lnTo>
                  <a:pt x="214284" y="591220"/>
                </a:lnTo>
                <a:lnTo>
                  <a:pt x="211389" y="606138"/>
                </a:lnTo>
                <a:lnTo>
                  <a:pt x="203413" y="618108"/>
                </a:lnTo>
                <a:lnTo>
                  <a:pt x="191418" y="626068"/>
                </a:lnTo>
                <a:lnTo>
                  <a:pt x="176470" y="628957"/>
                </a:lnTo>
                <a:lnTo>
                  <a:pt x="352938" y="628957"/>
                </a:lnTo>
                <a:lnTo>
                  <a:pt x="352938" y="553482"/>
                </a:lnTo>
                <a:close/>
              </a:path>
              <a:path w="353060" h="704850">
                <a:moveTo>
                  <a:pt x="352938" y="176108"/>
                </a:moveTo>
                <a:lnTo>
                  <a:pt x="302518" y="176108"/>
                </a:lnTo>
                <a:lnTo>
                  <a:pt x="302518" y="251583"/>
                </a:lnTo>
                <a:lnTo>
                  <a:pt x="352938" y="251583"/>
                </a:lnTo>
                <a:lnTo>
                  <a:pt x="352938" y="176108"/>
                </a:lnTo>
                <a:close/>
              </a:path>
              <a:path w="353060" h="704850">
                <a:moveTo>
                  <a:pt x="352938" y="50316"/>
                </a:moveTo>
                <a:lnTo>
                  <a:pt x="302518" y="50316"/>
                </a:lnTo>
                <a:lnTo>
                  <a:pt x="302518" y="125791"/>
                </a:lnTo>
                <a:lnTo>
                  <a:pt x="352938" y="125791"/>
                </a:lnTo>
                <a:lnTo>
                  <a:pt x="352938" y="50316"/>
                </a:lnTo>
                <a:close/>
              </a:path>
            </a:pathLst>
          </a:custGeom>
          <a:solidFill>
            <a:srgbClr val="EE52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6270583" y="4928527"/>
            <a:ext cx="351790" cy="704850"/>
          </a:xfrm>
          <a:custGeom>
            <a:avLst/>
            <a:gdLst/>
            <a:ahLst/>
            <a:cxnLst/>
            <a:rect l="l" t="t" r="r" b="b"/>
            <a:pathLst>
              <a:path w="351790" h="704850">
                <a:moveTo>
                  <a:pt x="301434" y="0"/>
                </a:moveTo>
                <a:lnTo>
                  <a:pt x="50238" y="0"/>
                </a:lnTo>
                <a:lnTo>
                  <a:pt x="30731" y="3970"/>
                </a:lnTo>
                <a:lnTo>
                  <a:pt x="14757" y="14780"/>
                </a:lnTo>
                <a:lnTo>
                  <a:pt x="3964" y="30779"/>
                </a:lnTo>
                <a:lnTo>
                  <a:pt x="0" y="50316"/>
                </a:lnTo>
                <a:lnTo>
                  <a:pt x="0" y="654115"/>
                </a:lnTo>
                <a:lnTo>
                  <a:pt x="3964" y="673652"/>
                </a:lnTo>
                <a:lnTo>
                  <a:pt x="14758" y="689652"/>
                </a:lnTo>
                <a:lnTo>
                  <a:pt x="30732" y="700462"/>
                </a:lnTo>
                <a:lnTo>
                  <a:pt x="50239" y="704432"/>
                </a:lnTo>
                <a:lnTo>
                  <a:pt x="301435" y="704432"/>
                </a:lnTo>
                <a:lnTo>
                  <a:pt x="320941" y="700462"/>
                </a:lnTo>
                <a:lnTo>
                  <a:pt x="336916" y="689652"/>
                </a:lnTo>
                <a:lnTo>
                  <a:pt x="347709" y="673652"/>
                </a:lnTo>
                <a:lnTo>
                  <a:pt x="351673" y="654115"/>
                </a:lnTo>
                <a:lnTo>
                  <a:pt x="351673" y="628957"/>
                </a:lnTo>
                <a:lnTo>
                  <a:pt x="175838" y="628957"/>
                </a:lnTo>
                <a:lnTo>
                  <a:pt x="160943" y="626068"/>
                </a:lnTo>
                <a:lnTo>
                  <a:pt x="148991" y="618108"/>
                </a:lnTo>
                <a:lnTo>
                  <a:pt x="141043" y="606138"/>
                </a:lnTo>
                <a:lnTo>
                  <a:pt x="138159" y="591220"/>
                </a:lnTo>
                <a:lnTo>
                  <a:pt x="141043" y="576302"/>
                </a:lnTo>
                <a:lnTo>
                  <a:pt x="148991" y="564332"/>
                </a:lnTo>
                <a:lnTo>
                  <a:pt x="160943" y="556372"/>
                </a:lnTo>
                <a:lnTo>
                  <a:pt x="175838" y="553482"/>
                </a:lnTo>
                <a:lnTo>
                  <a:pt x="351673" y="553482"/>
                </a:lnTo>
                <a:lnTo>
                  <a:pt x="351673" y="251583"/>
                </a:lnTo>
                <a:lnTo>
                  <a:pt x="50238" y="251583"/>
                </a:lnTo>
                <a:lnTo>
                  <a:pt x="50238" y="176108"/>
                </a:lnTo>
                <a:lnTo>
                  <a:pt x="351673" y="176108"/>
                </a:lnTo>
                <a:lnTo>
                  <a:pt x="351673" y="125791"/>
                </a:lnTo>
                <a:lnTo>
                  <a:pt x="50238" y="125791"/>
                </a:lnTo>
                <a:lnTo>
                  <a:pt x="50238" y="50316"/>
                </a:lnTo>
                <a:lnTo>
                  <a:pt x="351673" y="50316"/>
                </a:lnTo>
                <a:lnTo>
                  <a:pt x="347709" y="30779"/>
                </a:lnTo>
                <a:lnTo>
                  <a:pt x="336915" y="14780"/>
                </a:lnTo>
                <a:lnTo>
                  <a:pt x="320941" y="3970"/>
                </a:lnTo>
                <a:lnTo>
                  <a:pt x="301434" y="0"/>
                </a:lnTo>
                <a:close/>
              </a:path>
              <a:path w="351790" h="704850">
                <a:moveTo>
                  <a:pt x="351673" y="553482"/>
                </a:moveTo>
                <a:lnTo>
                  <a:pt x="175838" y="553482"/>
                </a:lnTo>
                <a:lnTo>
                  <a:pt x="190733" y="556372"/>
                </a:lnTo>
                <a:lnTo>
                  <a:pt x="202684" y="564332"/>
                </a:lnTo>
                <a:lnTo>
                  <a:pt x="210632" y="576302"/>
                </a:lnTo>
                <a:lnTo>
                  <a:pt x="213517" y="591220"/>
                </a:lnTo>
                <a:lnTo>
                  <a:pt x="210632" y="606138"/>
                </a:lnTo>
                <a:lnTo>
                  <a:pt x="202684" y="618108"/>
                </a:lnTo>
                <a:lnTo>
                  <a:pt x="190733" y="626068"/>
                </a:lnTo>
                <a:lnTo>
                  <a:pt x="175838" y="628957"/>
                </a:lnTo>
                <a:lnTo>
                  <a:pt x="351673" y="628957"/>
                </a:lnTo>
                <a:lnTo>
                  <a:pt x="351673" y="553482"/>
                </a:lnTo>
                <a:close/>
              </a:path>
              <a:path w="351790" h="704850">
                <a:moveTo>
                  <a:pt x="351673" y="176108"/>
                </a:moveTo>
                <a:lnTo>
                  <a:pt x="301434" y="176108"/>
                </a:lnTo>
                <a:lnTo>
                  <a:pt x="301434" y="251583"/>
                </a:lnTo>
                <a:lnTo>
                  <a:pt x="351673" y="251583"/>
                </a:lnTo>
                <a:lnTo>
                  <a:pt x="351673" y="176108"/>
                </a:lnTo>
                <a:close/>
              </a:path>
              <a:path w="351790" h="704850">
                <a:moveTo>
                  <a:pt x="351673" y="50316"/>
                </a:moveTo>
                <a:lnTo>
                  <a:pt x="301434" y="50316"/>
                </a:lnTo>
                <a:lnTo>
                  <a:pt x="301434" y="125791"/>
                </a:lnTo>
                <a:lnTo>
                  <a:pt x="351673" y="125791"/>
                </a:lnTo>
                <a:lnTo>
                  <a:pt x="351673" y="50316"/>
                </a:lnTo>
                <a:close/>
              </a:path>
            </a:pathLst>
          </a:custGeom>
          <a:solidFill>
            <a:srgbClr val="EE52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4951886" y="5105712"/>
            <a:ext cx="255270" cy="512445"/>
          </a:xfrm>
          <a:custGeom>
            <a:avLst/>
            <a:gdLst/>
            <a:ahLst/>
            <a:cxnLst/>
            <a:rect l="l" t="t" r="r" b="b"/>
            <a:pathLst>
              <a:path w="255270" h="512445">
                <a:moveTo>
                  <a:pt x="218729" y="0"/>
                </a:moveTo>
                <a:lnTo>
                  <a:pt x="36454" y="0"/>
                </a:lnTo>
                <a:lnTo>
                  <a:pt x="2876" y="22364"/>
                </a:lnTo>
                <a:lnTo>
                  <a:pt x="0" y="36559"/>
                </a:lnTo>
                <a:lnTo>
                  <a:pt x="0" y="475275"/>
                </a:lnTo>
                <a:lnTo>
                  <a:pt x="22300" y="508950"/>
                </a:lnTo>
                <a:lnTo>
                  <a:pt x="218729" y="511834"/>
                </a:lnTo>
                <a:lnTo>
                  <a:pt x="232883" y="508950"/>
                </a:lnTo>
                <a:lnTo>
                  <a:pt x="244475" y="501095"/>
                </a:lnTo>
                <a:lnTo>
                  <a:pt x="252307" y="489470"/>
                </a:lnTo>
                <a:lnTo>
                  <a:pt x="255183" y="475275"/>
                </a:lnTo>
                <a:lnTo>
                  <a:pt x="255183" y="456995"/>
                </a:lnTo>
                <a:lnTo>
                  <a:pt x="127592" y="456995"/>
                </a:lnTo>
                <a:lnTo>
                  <a:pt x="116784" y="454896"/>
                </a:lnTo>
                <a:lnTo>
                  <a:pt x="108112" y="449112"/>
                </a:lnTo>
                <a:lnTo>
                  <a:pt x="102345" y="440415"/>
                </a:lnTo>
                <a:lnTo>
                  <a:pt x="100251" y="429575"/>
                </a:lnTo>
                <a:lnTo>
                  <a:pt x="102345" y="418736"/>
                </a:lnTo>
                <a:lnTo>
                  <a:pt x="108112" y="410039"/>
                </a:lnTo>
                <a:lnTo>
                  <a:pt x="116784" y="404255"/>
                </a:lnTo>
                <a:lnTo>
                  <a:pt x="127592" y="402156"/>
                </a:lnTo>
                <a:lnTo>
                  <a:pt x="255183" y="402156"/>
                </a:lnTo>
                <a:lnTo>
                  <a:pt x="255183" y="182798"/>
                </a:lnTo>
                <a:lnTo>
                  <a:pt x="36454" y="182798"/>
                </a:lnTo>
                <a:lnTo>
                  <a:pt x="36454" y="127958"/>
                </a:lnTo>
                <a:lnTo>
                  <a:pt x="255183" y="127958"/>
                </a:lnTo>
                <a:lnTo>
                  <a:pt x="255183" y="91399"/>
                </a:lnTo>
                <a:lnTo>
                  <a:pt x="36454" y="91399"/>
                </a:lnTo>
                <a:lnTo>
                  <a:pt x="36454" y="36559"/>
                </a:lnTo>
                <a:lnTo>
                  <a:pt x="255183" y="36559"/>
                </a:lnTo>
                <a:lnTo>
                  <a:pt x="252307" y="22364"/>
                </a:lnTo>
                <a:lnTo>
                  <a:pt x="244475" y="10739"/>
                </a:lnTo>
                <a:lnTo>
                  <a:pt x="232883" y="2884"/>
                </a:lnTo>
                <a:lnTo>
                  <a:pt x="218729" y="0"/>
                </a:lnTo>
                <a:close/>
              </a:path>
              <a:path w="255270" h="512445">
                <a:moveTo>
                  <a:pt x="255183" y="402156"/>
                </a:moveTo>
                <a:lnTo>
                  <a:pt x="127592" y="402156"/>
                </a:lnTo>
                <a:lnTo>
                  <a:pt x="138400" y="404255"/>
                </a:lnTo>
                <a:lnTo>
                  <a:pt x="147073" y="410039"/>
                </a:lnTo>
                <a:lnTo>
                  <a:pt x="152840" y="418736"/>
                </a:lnTo>
                <a:lnTo>
                  <a:pt x="154933" y="429575"/>
                </a:lnTo>
                <a:lnTo>
                  <a:pt x="152840" y="440415"/>
                </a:lnTo>
                <a:lnTo>
                  <a:pt x="147073" y="449112"/>
                </a:lnTo>
                <a:lnTo>
                  <a:pt x="138400" y="454896"/>
                </a:lnTo>
                <a:lnTo>
                  <a:pt x="127592" y="456995"/>
                </a:lnTo>
                <a:lnTo>
                  <a:pt x="255183" y="456995"/>
                </a:lnTo>
                <a:lnTo>
                  <a:pt x="255183" y="402156"/>
                </a:lnTo>
                <a:close/>
              </a:path>
              <a:path w="255270" h="512445">
                <a:moveTo>
                  <a:pt x="255183" y="127958"/>
                </a:moveTo>
                <a:lnTo>
                  <a:pt x="218729" y="127958"/>
                </a:lnTo>
                <a:lnTo>
                  <a:pt x="218729" y="182798"/>
                </a:lnTo>
                <a:lnTo>
                  <a:pt x="255183" y="182798"/>
                </a:lnTo>
                <a:lnTo>
                  <a:pt x="255183" y="127958"/>
                </a:lnTo>
                <a:close/>
              </a:path>
              <a:path w="255270" h="512445">
                <a:moveTo>
                  <a:pt x="255183" y="36559"/>
                </a:moveTo>
                <a:lnTo>
                  <a:pt x="218729" y="36559"/>
                </a:lnTo>
                <a:lnTo>
                  <a:pt x="218729" y="91399"/>
                </a:lnTo>
                <a:lnTo>
                  <a:pt x="255183" y="91399"/>
                </a:lnTo>
                <a:lnTo>
                  <a:pt x="255183" y="36559"/>
                </a:lnTo>
                <a:close/>
              </a:path>
            </a:pathLst>
          </a:custGeom>
          <a:solidFill>
            <a:srgbClr val="EE52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4596941" y="5105712"/>
            <a:ext cx="256540" cy="512445"/>
          </a:xfrm>
          <a:custGeom>
            <a:avLst/>
            <a:gdLst/>
            <a:ahLst/>
            <a:cxnLst/>
            <a:rect l="l" t="t" r="r" b="b"/>
            <a:pathLst>
              <a:path w="256539" h="512445">
                <a:moveTo>
                  <a:pt x="219819" y="0"/>
                </a:moveTo>
                <a:lnTo>
                  <a:pt x="36636" y="0"/>
                </a:lnTo>
                <a:lnTo>
                  <a:pt x="2890" y="22364"/>
                </a:lnTo>
                <a:lnTo>
                  <a:pt x="0" y="36559"/>
                </a:lnTo>
                <a:lnTo>
                  <a:pt x="0" y="475275"/>
                </a:lnTo>
                <a:lnTo>
                  <a:pt x="22411" y="508950"/>
                </a:lnTo>
                <a:lnTo>
                  <a:pt x="219819" y="511834"/>
                </a:lnTo>
                <a:lnTo>
                  <a:pt x="234044" y="508950"/>
                </a:lnTo>
                <a:lnTo>
                  <a:pt x="245694" y="501095"/>
                </a:lnTo>
                <a:lnTo>
                  <a:pt x="253565" y="489470"/>
                </a:lnTo>
                <a:lnTo>
                  <a:pt x="256455" y="475275"/>
                </a:lnTo>
                <a:lnTo>
                  <a:pt x="256455" y="456995"/>
                </a:lnTo>
                <a:lnTo>
                  <a:pt x="128228" y="456995"/>
                </a:lnTo>
                <a:lnTo>
                  <a:pt x="117366" y="454896"/>
                </a:lnTo>
                <a:lnTo>
                  <a:pt x="108651" y="449112"/>
                </a:lnTo>
                <a:lnTo>
                  <a:pt x="102855" y="440415"/>
                </a:lnTo>
                <a:lnTo>
                  <a:pt x="100751" y="429575"/>
                </a:lnTo>
                <a:lnTo>
                  <a:pt x="102855" y="418736"/>
                </a:lnTo>
                <a:lnTo>
                  <a:pt x="108651" y="410039"/>
                </a:lnTo>
                <a:lnTo>
                  <a:pt x="117366" y="404255"/>
                </a:lnTo>
                <a:lnTo>
                  <a:pt x="128228" y="402156"/>
                </a:lnTo>
                <a:lnTo>
                  <a:pt x="256455" y="402156"/>
                </a:lnTo>
                <a:lnTo>
                  <a:pt x="256455" y="182798"/>
                </a:lnTo>
                <a:lnTo>
                  <a:pt x="36636" y="182798"/>
                </a:lnTo>
                <a:lnTo>
                  <a:pt x="36636" y="127958"/>
                </a:lnTo>
                <a:lnTo>
                  <a:pt x="256455" y="127958"/>
                </a:lnTo>
                <a:lnTo>
                  <a:pt x="256455" y="91399"/>
                </a:lnTo>
                <a:lnTo>
                  <a:pt x="36636" y="91399"/>
                </a:lnTo>
                <a:lnTo>
                  <a:pt x="36636" y="36559"/>
                </a:lnTo>
                <a:lnTo>
                  <a:pt x="256455" y="36559"/>
                </a:lnTo>
                <a:lnTo>
                  <a:pt x="253564" y="22364"/>
                </a:lnTo>
                <a:lnTo>
                  <a:pt x="245693" y="10739"/>
                </a:lnTo>
                <a:lnTo>
                  <a:pt x="234044" y="2884"/>
                </a:lnTo>
                <a:lnTo>
                  <a:pt x="219819" y="0"/>
                </a:lnTo>
                <a:close/>
              </a:path>
              <a:path w="256539" h="512445">
                <a:moveTo>
                  <a:pt x="256455" y="402156"/>
                </a:moveTo>
                <a:lnTo>
                  <a:pt x="128228" y="402156"/>
                </a:lnTo>
                <a:lnTo>
                  <a:pt x="139090" y="404255"/>
                </a:lnTo>
                <a:lnTo>
                  <a:pt x="147806" y="410039"/>
                </a:lnTo>
                <a:lnTo>
                  <a:pt x="153602" y="418736"/>
                </a:lnTo>
                <a:lnTo>
                  <a:pt x="155706" y="429575"/>
                </a:lnTo>
                <a:lnTo>
                  <a:pt x="153602" y="440415"/>
                </a:lnTo>
                <a:lnTo>
                  <a:pt x="147806" y="449112"/>
                </a:lnTo>
                <a:lnTo>
                  <a:pt x="139090" y="454896"/>
                </a:lnTo>
                <a:lnTo>
                  <a:pt x="128228" y="456995"/>
                </a:lnTo>
                <a:lnTo>
                  <a:pt x="256455" y="456995"/>
                </a:lnTo>
                <a:lnTo>
                  <a:pt x="256455" y="402156"/>
                </a:lnTo>
                <a:close/>
              </a:path>
              <a:path w="256539" h="512445">
                <a:moveTo>
                  <a:pt x="256455" y="127958"/>
                </a:moveTo>
                <a:lnTo>
                  <a:pt x="219819" y="127958"/>
                </a:lnTo>
                <a:lnTo>
                  <a:pt x="219819" y="182798"/>
                </a:lnTo>
                <a:lnTo>
                  <a:pt x="256455" y="182798"/>
                </a:lnTo>
                <a:lnTo>
                  <a:pt x="256455" y="127958"/>
                </a:lnTo>
                <a:close/>
              </a:path>
              <a:path w="256539" h="512445">
                <a:moveTo>
                  <a:pt x="256455" y="36559"/>
                </a:moveTo>
                <a:lnTo>
                  <a:pt x="219819" y="36559"/>
                </a:lnTo>
                <a:lnTo>
                  <a:pt x="219819" y="91399"/>
                </a:lnTo>
                <a:lnTo>
                  <a:pt x="256455" y="91399"/>
                </a:lnTo>
                <a:lnTo>
                  <a:pt x="256455" y="36559"/>
                </a:lnTo>
                <a:close/>
              </a:path>
            </a:pathLst>
          </a:custGeom>
          <a:solidFill>
            <a:srgbClr val="EE52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4237277" y="5105712"/>
            <a:ext cx="256540" cy="512445"/>
          </a:xfrm>
          <a:custGeom>
            <a:avLst/>
            <a:gdLst/>
            <a:ahLst/>
            <a:cxnLst/>
            <a:rect l="l" t="t" r="r" b="b"/>
            <a:pathLst>
              <a:path w="256539" h="512445">
                <a:moveTo>
                  <a:pt x="219819" y="0"/>
                </a:moveTo>
                <a:lnTo>
                  <a:pt x="36636" y="0"/>
                </a:lnTo>
                <a:lnTo>
                  <a:pt x="2890" y="22364"/>
                </a:lnTo>
                <a:lnTo>
                  <a:pt x="0" y="36559"/>
                </a:lnTo>
                <a:lnTo>
                  <a:pt x="0" y="475275"/>
                </a:lnTo>
                <a:lnTo>
                  <a:pt x="22411" y="508950"/>
                </a:lnTo>
                <a:lnTo>
                  <a:pt x="219819" y="511834"/>
                </a:lnTo>
                <a:lnTo>
                  <a:pt x="234044" y="508950"/>
                </a:lnTo>
                <a:lnTo>
                  <a:pt x="245694" y="501095"/>
                </a:lnTo>
                <a:lnTo>
                  <a:pt x="253565" y="489470"/>
                </a:lnTo>
                <a:lnTo>
                  <a:pt x="256455" y="475275"/>
                </a:lnTo>
                <a:lnTo>
                  <a:pt x="256455" y="456995"/>
                </a:lnTo>
                <a:lnTo>
                  <a:pt x="128228" y="456995"/>
                </a:lnTo>
                <a:lnTo>
                  <a:pt x="117366" y="454896"/>
                </a:lnTo>
                <a:lnTo>
                  <a:pt x="108651" y="449112"/>
                </a:lnTo>
                <a:lnTo>
                  <a:pt x="102855" y="440415"/>
                </a:lnTo>
                <a:lnTo>
                  <a:pt x="100751" y="429575"/>
                </a:lnTo>
                <a:lnTo>
                  <a:pt x="102855" y="418736"/>
                </a:lnTo>
                <a:lnTo>
                  <a:pt x="108651" y="410039"/>
                </a:lnTo>
                <a:lnTo>
                  <a:pt x="117366" y="404255"/>
                </a:lnTo>
                <a:lnTo>
                  <a:pt x="128228" y="402156"/>
                </a:lnTo>
                <a:lnTo>
                  <a:pt x="256455" y="402156"/>
                </a:lnTo>
                <a:lnTo>
                  <a:pt x="256455" y="182798"/>
                </a:lnTo>
                <a:lnTo>
                  <a:pt x="36636" y="182798"/>
                </a:lnTo>
                <a:lnTo>
                  <a:pt x="36636" y="127958"/>
                </a:lnTo>
                <a:lnTo>
                  <a:pt x="256455" y="127958"/>
                </a:lnTo>
                <a:lnTo>
                  <a:pt x="256455" y="91399"/>
                </a:lnTo>
                <a:lnTo>
                  <a:pt x="36636" y="91399"/>
                </a:lnTo>
                <a:lnTo>
                  <a:pt x="36636" y="36559"/>
                </a:lnTo>
                <a:lnTo>
                  <a:pt x="256455" y="36559"/>
                </a:lnTo>
                <a:lnTo>
                  <a:pt x="253564" y="22364"/>
                </a:lnTo>
                <a:lnTo>
                  <a:pt x="245693" y="10739"/>
                </a:lnTo>
                <a:lnTo>
                  <a:pt x="234044" y="2884"/>
                </a:lnTo>
                <a:lnTo>
                  <a:pt x="219819" y="0"/>
                </a:lnTo>
                <a:close/>
              </a:path>
              <a:path w="256539" h="512445">
                <a:moveTo>
                  <a:pt x="256455" y="402156"/>
                </a:moveTo>
                <a:lnTo>
                  <a:pt x="128228" y="402156"/>
                </a:lnTo>
                <a:lnTo>
                  <a:pt x="139090" y="404255"/>
                </a:lnTo>
                <a:lnTo>
                  <a:pt x="147806" y="410039"/>
                </a:lnTo>
                <a:lnTo>
                  <a:pt x="153602" y="418736"/>
                </a:lnTo>
                <a:lnTo>
                  <a:pt x="155706" y="429575"/>
                </a:lnTo>
                <a:lnTo>
                  <a:pt x="153602" y="440415"/>
                </a:lnTo>
                <a:lnTo>
                  <a:pt x="147806" y="449112"/>
                </a:lnTo>
                <a:lnTo>
                  <a:pt x="139090" y="454896"/>
                </a:lnTo>
                <a:lnTo>
                  <a:pt x="128228" y="456995"/>
                </a:lnTo>
                <a:lnTo>
                  <a:pt x="256455" y="456995"/>
                </a:lnTo>
                <a:lnTo>
                  <a:pt x="256455" y="402156"/>
                </a:lnTo>
                <a:close/>
              </a:path>
              <a:path w="256539" h="512445">
                <a:moveTo>
                  <a:pt x="256455" y="127958"/>
                </a:moveTo>
                <a:lnTo>
                  <a:pt x="219819" y="127958"/>
                </a:lnTo>
                <a:lnTo>
                  <a:pt x="219819" y="182798"/>
                </a:lnTo>
                <a:lnTo>
                  <a:pt x="256455" y="182798"/>
                </a:lnTo>
                <a:lnTo>
                  <a:pt x="256455" y="127958"/>
                </a:lnTo>
                <a:close/>
              </a:path>
              <a:path w="256539" h="512445">
                <a:moveTo>
                  <a:pt x="256455" y="36559"/>
                </a:moveTo>
                <a:lnTo>
                  <a:pt x="219819" y="36559"/>
                </a:lnTo>
                <a:lnTo>
                  <a:pt x="219819" y="91399"/>
                </a:lnTo>
                <a:lnTo>
                  <a:pt x="256455" y="91399"/>
                </a:lnTo>
                <a:lnTo>
                  <a:pt x="256455" y="36559"/>
                </a:lnTo>
                <a:close/>
              </a:path>
            </a:pathLst>
          </a:custGeom>
          <a:solidFill>
            <a:srgbClr val="EE52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3888135" y="5085900"/>
            <a:ext cx="255270" cy="512445"/>
          </a:xfrm>
          <a:custGeom>
            <a:avLst/>
            <a:gdLst/>
            <a:ahLst/>
            <a:cxnLst/>
            <a:rect l="l" t="t" r="r" b="b"/>
            <a:pathLst>
              <a:path w="255270" h="512445">
                <a:moveTo>
                  <a:pt x="218729" y="0"/>
                </a:moveTo>
                <a:lnTo>
                  <a:pt x="36454" y="0"/>
                </a:lnTo>
                <a:lnTo>
                  <a:pt x="2876" y="22364"/>
                </a:lnTo>
                <a:lnTo>
                  <a:pt x="0" y="36559"/>
                </a:lnTo>
                <a:lnTo>
                  <a:pt x="0" y="475275"/>
                </a:lnTo>
                <a:lnTo>
                  <a:pt x="22300" y="508950"/>
                </a:lnTo>
                <a:lnTo>
                  <a:pt x="218729" y="511834"/>
                </a:lnTo>
                <a:lnTo>
                  <a:pt x="232883" y="508950"/>
                </a:lnTo>
                <a:lnTo>
                  <a:pt x="244475" y="501095"/>
                </a:lnTo>
                <a:lnTo>
                  <a:pt x="252307" y="489470"/>
                </a:lnTo>
                <a:lnTo>
                  <a:pt x="255183" y="475275"/>
                </a:lnTo>
                <a:lnTo>
                  <a:pt x="255183" y="456995"/>
                </a:lnTo>
                <a:lnTo>
                  <a:pt x="127592" y="456995"/>
                </a:lnTo>
                <a:lnTo>
                  <a:pt x="116784" y="454896"/>
                </a:lnTo>
                <a:lnTo>
                  <a:pt x="108112" y="449112"/>
                </a:lnTo>
                <a:lnTo>
                  <a:pt x="102345" y="440415"/>
                </a:lnTo>
                <a:lnTo>
                  <a:pt x="100251" y="429575"/>
                </a:lnTo>
                <a:lnTo>
                  <a:pt x="102345" y="418736"/>
                </a:lnTo>
                <a:lnTo>
                  <a:pt x="108112" y="410039"/>
                </a:lnTo>
                <a:lnTo>
                  <a:pt x="116784" y="404255"/>
                </a:lnTo>
                <a:lnTo>
                  <a:pt x="127592" y="402156"/>
                </a:lnTo>
                <a:lnTo>
                  <a:pt x="255183" y="402156"/>
                </a:lnTo>
                <a:lnTo>
                  <a:pt x="255183" y="182798"/>
                </a:lnTo>
                <a:lnTo>
                  <a:pt x="36454" y="182798"/>
                </a:lnTo>
                <a:lnTo>
                  <a:pt x="36454" y="127958"/>
                </a:lnTo>
                <a:lnTo>
                  <a:pt x="255183" y="127958"/>
                </a:lnTo>
                <a:lnTo>
                  <a:pt x="255183" y="91399"/>
                </a:lnTo>
                <a:lnTo>
                  <a:pt x="36454" y="91399"/>
                </a:lnTo>
                <a:lnTo>
                  <a:pt x="36454" y="36559"/>
                </a:lnTo>
                <a:lnTo>
                  <a:pt x="255183" y="36559"/>
                </a:lnTo>
                <a:lnTo>
                  <a:pt x="252307" y="22364"/>
                </a:lnTo>
                <a:lnTo>
                  <a:pt x="244475" y="10739"/>
                </a:lnTo>
                <a:lnTo>
                  <a:pt x="232883" y="2884"/>
                </a:lnTo>
                <a:lnTo>
                  <a:pt x="218729" y="0"/>
                </a:lnTo>
                <a:close/>
              </a:path>
              <a:path w="255270" h="512445">
                <a:moveTo>
                  <a:pt x="255183" y="402156"/>
                </a:moveTo>
                <a:lnTo>
                  <a:pt x="127592" y="402156"/>
                </a:lnTo>
                <a:lnTo>
                  <a:pt x="138400" y="404255"/>
                </a:lnTo>
                <a:lnTo>
                  <a:pt x="147073" y="410039"/>
                </a:lnTo>
                <a:lnTo>
                  <a:pt x="152840" y="418736"/>
                </a:lnTo>
                <a:lnTo>
                  <a:pt x="154933" y="429575"/>
                </a:lnTo>
                <a:lnTo>
                  <a:pt x="152840" y="440415"/>
                </a:lnTo>
                <a:lnTo>
                  <a:pt x="147073" y="449112"/>
                </a:lnTo>
                <a:lnTo>
                  <a:pt x="138400" y="454896"/>
                </a:lnTo>
                <a:lnTo>
                  <a:pt x="127592" y="456995"/>
                </a:lnTo>
                <a:lnTo>
                  <a:pt x="255183" y="456995"/>
                </a:lnTo>
                <a:lnTo>
                  <a:pt x="255183" y="402156"/>
                </a:lnTo>
                <a:close/>
              </a:path>
              <a:path w="255270" h="512445">
                <a:moveTo>
                  <a:pt x="255183" y="127958"/>
                </a:moveTo>
                <a:lnTo>
                  <a:pt x="218729" y="127958"/>
                </a:lnTo>
                <a:lnTo>
                  <a:pt x="218729" y="182798"/>
                </a:lnTo>
                <a:lnTo>
                  <a:pt x="255183" y="182798"/>
                </a:lnTo>
                <a:lnTo>
                  <a:pt x="255183" y="127958"/>
                </a:lnTo>
                <a:close/>
              </a:path>
              <a:path w="255270" h="512445">
                <a:moveTo>
                  <a:pt x="255183" y="36559"/>
                </a:moveTo>
                <a:lnTo>
                  <a:pt x="218729" y="36559"/>
                </a:lnTo>
                <a:lnTo>
                  <a:pt x="218729" y="91399"/>
                </a:lnTo>
                <a:lnTo>
                  <a:pt x="255183" y="91399"/>
                </a:lnTo>
                <a:lnTo>
                  <a:pt x="255183" y="36559"/>
                </a:lnTo>
                <a:close/>
              </a:path>
            </a:pathLst>
          </a:custGeom>
          <a:solidFill>
            <a:srgbClr val="EE52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3528617" y="5085900"/>
            <a:ext cx="256540" cy="512445"/>
          </a:xfrm>
          <a:custGeom>
            <a:avLst/>
            <a:gdLst/>
            <a:ahLst/>
            <a:cxnLst/>
            <a:rect l="l" t="t" r="r" b="b"/>
            <a:pathLst>
              <a:path w="256539" h="512445">
                <a:moveTo>
                  <a:pt x="219819" y="0"/>
                </a:moveTo>
                <a:lnTo>
                  <a:pt x="36636" y="0"/>
                </a:lnTo>
                <a:lnTo>
                  <a:pt x="2890" y="22364"/>
                </a:lnTo>
                <a:lnTo>
                  <a:pt x="0" y="36559"/>
                </a:lnTo>
                <a:lnTo>
                  <a:pt x="0" y="475275"/>
                </a:lnTo>
                <a:lnTo>
                  <a:pt x="22411" y="508950"/>
                </a:lnTo>
                <a:lnTo>
                  <a:pt x="219819" y="511834"/>
                </a:lnTo>
                <a:lnTo>
                  <a:pt x="234044" y="508950"/>
                </a:lnTo>
                <a:lnTo>
                  <a:pt x="245694" y="501095"/>
                </a:lnTo>
                <a:lnTo>
                  <a:pt x="253565" y="489470"/>
                </a:lnTo>
                <a:lnTo>
                  <a:pt x="256455" y="475275"/>
                </a:lnTo>
                <a:lnTo>
                  <a:pt x="256455" y="456995"/>
                </a:lnTo>
                <a:lnTo>
                  <a:pt x="128228" y="456995"/>
                </a:lnTo>
                <a:lnTo>
                  <a:pt x="117366" y="454896"/>
                </a:lnTo>
                <a:lnTo>
                  <a:pt x="108651" y="449112"/>
                </a:lnTo>
                <a:lnTo>
                  <a:pt x="102855" y="440415"/>
                </a:lnTo>
                <a:lnTo>
                  <a:pt x="100751" y="429575"/>
                </a:lnTo>
                <a:lnTo>
                  <a:pt x="102855" y="418736"/>
                </a:lnTo>
                <a:lnTo>
                  <a:pt x="108651" y="410039"/>
                </a:lnTo>
                <a:lnTo>
                  <a:pt x="117366" y="404255"/>
                </a:lnTo>
                <a:lnTo>
                  <a:pt x="128228" y="402156"/>
                </a:lnTo>
                <a:lnTo>
                  <a:pt x="256455" y="402156"/>
                </a:lnTo>
                <a:lnTo>
                  <a:pt x="256455" y="182798"/>
                </a:lnTo>
                <a:lnTo>
                  <a:pt x="36636" y="182798"/>
                </a:lnTo>
                <a:lnTo>
                  <a:pt x="36636" y="127958"/>
                </a:lnTo>
                <a:lnTo>
                  <a:pt x="256455" y="127958"/>
                </a:lnTo>
                <a:lnTo>
                  <a:pt x="256455" y="91399"/>
                </a:lnTo>
                <a:lnTo>
                  <a:pt x="36636" y="91399"/>
                </a:lnTo>
                <a:lnTo>
                  <a:pt x="36636" y="36559"/>
                </a:lnTo>
                <a:lnTo>
                  <a:pt x="256455" y="36559"/>
                </a:lnTo>
                <a:lnTo>
                  <a:pt x="253564" y="22364"/>
                </a:lnTo>
                <a:lnTo>
                  <a:pt x="245693" y="10739"/>
                </a:lnTo>
                <a:lnTo>
                  <a:pt x="234044" y="2884"/>
                </a:lnTo>
                <a:lnTo>
                  <a:pt x="219819" y="0"/>
                </a:lnTo>
                <a:close/>
              </a:path>
              <a:path w="256539" h="512445">
                <a:moveTo>
                  <a:pt x="256455" y="402156"/>
                </a:moveTo>
                <a:lnTo>
                  <a:pt x="128228" y="402156"/>
                </a:lnTo>
                <a:lnTo>
                  <a:pt x="139090" y="404255"/>
                </a:lnTo>
                <a:lnTo>
                  <a:pt x="147806" y="410039"/>
                </a:lnTo>
                <a:lnTo>
                  <a:pt x="153602" y="418736"/>
                </a:lnTo>
                <a:lnTo>
                  <a:pt x="155706" y="429575"/>
                </a:lnTo>
                <a:lnTo>
                  <a:pt x="153602" y="440415"/>
                </a:lnTo>
                <a:lnTo>
                  <a:pt x="147806" y="449112"/>
                </a:lnTo>
                <a:lnTo>
                  <a:pt x="139090" y="454896"/>
                </a:lnTo>
                <a:lnTo>
                  <a:pt x="128228" y="456995"/>
                </a:lnTo>
                <a:lnTo>
                  <a:pt x="256455" y="456995"/>
                </a:lnTo>
                <a:lnTo>
                  <a:pt x="256455" y="402156"/>
                </a:lnTo>
                <a:close/>
              </a:path>
              <a:path w="256539" h="512445">
                <a:moveTo>
                  <a:pt x="256455" y="127958"/>
                </a:moveTo>
                <a:lnTo>
                  <a:pt x="219819" y="127958"/>
                </a:lnTo>
                <a:lnTo>
                  <a:pt x="219819" y="182798"/>
                </a:lnTo>
                <a:lnTo>
                  <a:pt x="256455" y="182798"/>
                </a:lnTo>
                <a:lnTo>
                  <a:pt x="256455" y="127958"/>
                </a:lnTo>
                <a:close/>
              </a:path>
              <a:path w="256539" h="512445">
                <a:moveTo>
                  <a:pt x="256455" y="36559"/>
                </a:moveTo>
                <a:lnTo>
                  <a:pt x="219819" y="36559"/>
                </a:lnTo>
                <a:lnTo>
                  <a:pt x="219819" y="91399"/>
                </a:lnTo>
                <a:lnTo>
                  <a:pt x="256455" y="91399"/>
                </a:lnTo>
                <a:lnTo>
                  <a:pt x="256455" y="36559"/>
                </a:lnTo>
                <a:close/>
              </a:path>
            </a:pathLst>
          </a:custGeom>
          <a:solidFill>
            <a:srgbClr val="EE52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3174902" y="5085900"/>
            <a:ext cx="255270" cy="512445"/>
          </a:xfrm>
          <a:custGeom>
            <a:avLst/>
            <a:gdLst/>
            <a:ahLst/>
            <a:cxnLst/>
            <a:rect l="l" t="t" r="r" b="b"/>
            <a:pathLst>
              <a:path w="255270" h="512445">
                <a:moveTo>
                  <a:pt x="218729" y="0"/>
                </a:moveTo>
                <a:lnTo>
                  <a:pt x="36454" y="0"/>
                </a:lnTo>
                <a:lnTo>
                  <a:pt x="2876" y="22364"/>
                </a:lnTo>
                <a:lnTo>
                  <a:pt x="0" y="36559"/>
                </a:lnTo>
                <a:lnTo>
                  <a:pt x="0" y="475275"/>
                </a:lnTo>
                <a:lnTo>
                  <a:pt x="22300" y="508950"/>
                </a:lnTo>
                <a:lnTo>
                  <a:pt x="218729" y="511834"/>
                </a:lnTo>
                <a:lnTo>
                  <a:pt x="232883" y="508950"/>
                </a:lnTo>
                <a:lnTo>
                  <a:pt x="244475" y="501095"/>
                </a:lnTo>
                <a:lnTo>
                  <a:pt x="252307" y="489470"/>
                </a:lnTo>
                <a:lnTo>
                  <a:pt x="255183" y="475275"/>
                </a:lnTo>
                <a:lnTo>
                  <a:pt x="255183" y="456995"/>
                </a:lnTo>
                <a:lnTo>
                  <a:pt x="127592" y="456995"/>
                </a:lnTo>
                <a:lnTo>
                  <a:pt x="116784" y="454896"/>
                </a:lnTo>
                <a:lnTo>
                  <a:pt x="108112" y="449112"/>
                </a:lnTo>
                <a:lnTo>
                  <a:pt x="102345" y="440415"/>
                </a:lnTo>
                <a:lnTo>
                  <a:pt x="100251" y="429575"/>
                </a:lnTo>
                <a:lnTo>
                  <a:pt x="102345" y="418736"/>
                </a:lnTo>
                <a:lnTo>
                  <a:pt x="108112" y="410039"/>
                </a:lnTo>
                <a:lnTo>
                  <a:pt x="116784" y="404255"/>
                </a:lnTo>
                <a:lnTo>
                  <a:pt x="127592" y="402156"/>
                </a:lnTo>
                <a:lnTo>
                  <a:pt x="255183" y="402156"/>
                </a:lnTo>
                <a:lnTo>
                  <a:pt x="255183" y="182798"/>
                </a:lnTo>
                <a:lnTo>
                  <a:pt x="36454" y="182798"/>
                </a:lnTo>
                <a:lnTo>
                  <a:pt x="36454" y="127958"/>
                </a:lnTo>
                <a:lnTo>
                  <a:pt x="255183" y="127958"/>
                </a:lnTo>
                <a:lnTo>
                  <a:pt x="255183" y="91399"/>
                </a:lnTo>
                <a:lnTo>
                  <a:pt x="36454" y="91399"/>
                </a:lnTo>
                <a:lnTo>
                  <a:pt x="36454" y="36559"/>
                </a:lnTo>
                <a:lnTo>
                  <a:pt x="255183" y="36559"/>
                </a:lnTo>
                <a:lnTo>
                  <a:pt x="252307" y="22364"/>
                </a:lnTo>
                <a:lnTo>
                  <a:pt x="244475" y="10739"/>
                </a:lnTo>
                <a:lnTo>
                  <a:pt x="232883" y="2884"/>
                </a:lnTo>
                <a:lnTo>
                  <a:pt x="218729" y="0"/>
                </a:lnTo>
                <a:close/>
              </a:path>
              <a:path w="255270" h="512445">
                <a:moveTo>
                  <a:pt x="255183" y="402156"/>
                </a:moveTo>
                <a:lnTo>
                  <a:pt x="127592" y="402156"/>
                </a:lnTo>
                <a:lnTo>
                  <a:pt x="138400" y="404255"/>
                </a:lnTo>
                <a:lnTo>
                  <a:pt x="147073" y="410039"/>
                </a:lnTo>
                <a:lnTo>
                  <a:pt x="152840" y="418736"/>
                </a:lnTo>
                <a:lnTo>
                  <a:pt x="154933" y="429575"/>
                </a:lnTo>
                <a:lnTo>
                  <a:pt x="152840" y="440415"/>
                </a:lnTo>
                <a:lnTo>
                  <a:pt x="147073" y="449112"/>
                </a:lnTo>
                <a:lnTo>
                  <a:pt x="138400" y="454896"/>
                </a:lnTo>
                <a:lnTo>
                  <a:pt x="127592" y="456995"/>
                </a:lnTo>
                <a:lnTo>
                  <a:pt x="255183" y="456995"/>
                </a:lnTo>
                <a:lnTo>
                  <a:pt x="255183" y="402156"/>
                </a:lnTo>
                <a:close/>
              </a:path>
              <a:path w="255270" h="512445">
                <a:moveTo>
                  <a:pt x="255183" y="127958"/>
                </a:moveTo>
                <a:lnTo>
                  <a:pt x="218729" y="127958"/>
                </a:lnTo>
                <a:lnTo>
                  <a:pt x="218729" y="182798"/>
                </a:lnTo>
                <a:lnTo>
                  <a:pt x="255183" y="182798"/>
                </a:lnTo>
                <a:lnTo>
                  <a:pt x="255183" y="127958"/>
                </a:lnTo>
                <a:close/>
              </a:path>
              <a:path w="255270" h="512445">
                <a:moveTo>
                  <a:pt x="255183" y="36559"/>
                </a:moveTo>
                <a:lnTo>
                  <a:pt x="218729" y="36559"/>
                </a:lnTo>
                <a:lnTo>
                  <a:pt x="218729" y="91399"/>
                </a:lnTo>
                <a:lnTo>
                  <a:pt x="255183" y="91399"/>
                </a:lnTo>
                <a:lnTo>
                  <a:pt x="255183" y="36559"/>
                </a:lnTo>
                <a:close/>
              </a:path>
            </a:pathLst>
          </a:custGeom>
          <a:solidFill>
            <a:srgbClr val="EE52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2815239" y="5085900"/>
            <a:ext cx="255270" cy="512445"/>
          </a:xfrm>
          <a:custGeom>
            <a:avLst/>
            <a:gdLst/>
            <a:ahLst/>
            <a:cxnLst/>
            <a:rect l="l" t="t" r="r" b="b"/>
            <a:pathLst>
              <a:path w="255269" h="512445">
                <a:moveTo>
                  <a:pt x="218729" y="0"/>
                </a:moveTo>
                <a:lnTo>
                  <a:pt x="36454" y="0"/>
                </a:lnTo>
                <a:lnTo>
                  <a:pt x="2876" y="22364"/>
                </a:lnTo>
                <a:lnTo>
                  <a:pt x="0" y="36559"/>
                </a:lnTo>
                <a:lnTo>
                  <a:pt x="0" y="475275"/>
                </a:lnTo>
                <a:lnTo>
                  <a:pt x="22300" y="508950"/>
                </a:lnTo>
                <a:lnTo>
                  <a:pt x="218729" y="511834"/>
                </a:lnTo>
                <a:lnTo>
                  <a:pt x="232883" y="508950"/>
                </a:lnTo>
                <a:lnTo>
                  <a:pt x="244475" y="501095"/>
                </a:lnTo>
                <a:lnTo>
                  <a:pt x="252307" y="489470"/>
                </a:lnTo>
                <a:lnTo>
                  <a:pt x="255183" y="475275"/>
                </a:lnTo>
                <a:lnTo>
                  <a:pt x="255183" y="456995"/>
                </a:lnTo>
                <a:lnTo>
                  <a:pt x="127592" y="456995"/>
                </a:lnTo>
                <a:lnTo>
                  <a:pt x="116784" y="454896"/>
                </a:lnTo>
                <a:lnTo>
                  <a:pt x="108112" y="449112"/>
                </a:lnTo>
                <a:lnTo>
                  <a:pt x="102345" y="440415"/>
                </a:lnTo>
                <a:lnTo>
                  <a:pt x="100251" y="429575"/>
                </a:lnTo>
                <a:lnTo>
                  <a:pt x="102345" y="418736"/>
                </a:lnTo>
                <a:lnTo>
                  <a:pt x="108112" y="410039"/>
                </a:lnTo>
                <a:lnTo>
                  <a:pt x="116784" y="404255"/>
                </a:lnTo>
                <a:lnTo>
                  <a:pt x="127592" y="402156"/>
                </a:lnTo>
                <a:lnTo>
                  <a:pt x="255183" y="402156"/>
                </a:lnTo>
                <a:lnTo>
                  <a:pt x="255183" y="182798"/>
                </a:lnTo>
                <a:lnTo>
                  <a:pt x="36454" y="182798"/>
                </a:lnTo>
                <a:lnTo>
                  <a:pt x="36454" y="127958"/>
                </a:lnTo>
                <a:lnTo>
                  <a:pt x="255183" y="127958"/>
                </a:lnTo>
                <a:lnTo>
                  <a:pt x="255183" y="91399"/>
                </a:lnTo>
                <a:lnTo>
                  <a:pt x="36454" y="91399"/>
                </a:lnTo>
                <a:lnTo>
                  <a:pt x="36454" y="36559"/>
                </a:lnTo>
                <a:lnTo>
                  <a:pt x="255183" y="36559"/>
                </a:lnTo>
                <a:lnTo>
                  <a:pt x="252307" y="22364"/>
                </a:lnTo>
                <a:lnTo>
                  <a:pt x="244475" y="10739"/>
                </a:lnTo>
                <a:lnTo>
                  <a:pt x="232883" y="2884"/>
                </a:lnTo>
                <a:lnTo>
                  <a:pt x="218729" y="0"/>
                </a:lnTo>
                <a:close/>
              </a:path>
              <a:path w="255269" h="512445">
                <a:moveTo>
                  <a:pt x="255183" y="402156"/>
                </a:moveTo>
                <a:lnTo>
                  <a:pt x="127592" y="402156"/>
                </a:lnTo>
                <a:lnTo>
                  <a:pt x="138400" y="404255"/>
                </a:lnTo>
                <a:lnTo>
                  <a:pt x="147073" y="410039"/>
                </a:lnTo>
                <a:lnTo>
                  <a:pt x="152840" y="418736"/>
                </a:lnTo>
                <a:lnTo>
                  <a:pt x="154933" y="429575"/>
                </a:lnTo>
                <a:lnTo>
                  <a:pt x="152840" y="440415"/>
                </a:lnTo>
                <a:lnTo>
                  <a:pt x="147073" y="449112"/>
                </a:lnTo>
                <a:lnTo>
                  <a:pt x="138400" y="454896"/>
                </a:lnTo>
                <a:lnTo>
                  <a:pt x="127592" y="456995"/>
                </a:lnTo>
                <a:lnTo>
                  <a:pt x="255183" y="456995"/>
                </a:lnTo>
                <a:lnTo>
                  <a:pt x="255183" y="402156"/>
                </a:lnTo>
                <a:close/>
              </a:path>
              <a:path w="255269" h="512445">
                <a:moveTo>
                  <a:pt x="255183" y="127958"/>
                </a:moveTo>
                <a:lnTo>
                  <a:pt x="218729" y="127958"/>
                </a:lnTo>
                <a:lnTo>
                  <a:pt x="218729" y="182798"/>
                </a:lnTo>
                <a:lnTo>
                  <a:pt x="255183" y="182798"/>
                </a:lnTo>
                <a:lnTo>
                  <a:pt x="255183" y="127958"/>
                </a:lnTo>
                <a:close/>
              </a:path>
              <a:path w="255269" h="512445">
                <a:moveTo>
                  <a:pt x="255183" y="36559"/>
                </a:moveTo>
                <a:lnTo>
                  <a:pt x="218729" y="36559"/>
                </a:lnTo>
                <a:lnTo>
                  <a:pt x="218729" y="91399"/>
                </a:lnTo>
                <a:lnTo>
                  <a:pt x="255183" y="91399"/>
                </a:lnTo>
                <a:lnTo>
                  <a:pt x="255183" y="36559"/>
                </a:lnTo>
                <a:close/>
              </a:path>
            </a:pathLst>
          </a:custGeom>
          <a:solidFill>
            <a:srgbClr val="EE52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2464865" y="5085900"/>
            <a:ext cx="256540" cy="512445"/>
          </a:xfrm>
          <a:custGeom>
            <a:avLst/>
            <a:gdLst/>
            <a:ahLst/>
            <a:cxnLst/>
            <a:rect l="l" t="t" r="r" b="b"/>
            <a:pathLst>
              <a:path w="256539" h="512445">
                <a:moveTo>
                  <a:pt x="219819" y="0"/>
                </a:moveTo>
                <a:lnTo>
                  <a:pt x="36636" y="0"/>
                </a:lnTo>
                <a:lnTo>
                  <a:pt x="2890" y="22364"/>
                </a:lnTo>
                <a:lnTo>
                  <a:pt x="0" y="36559"/>
                </a:lnTo>
                <a:lnTo>
                  <a:pt x="0" y="475275"/>
                </a:lnTo>
                <a:lnTo>
                  <a:pt x="22411" y="508950"/>
                </a:lnTo>
                <a:lnTo>
                  <a:pt x="219819" y="511834"/>
                </a:lnTo>
                <a:lnTo>
                  <a:pt x="234044" y="508950"/>
                </a:lnTo>
                <a:lnTo>
                  <a:pt x="245693" y="501095"/>
                </a:lnTo>
                <a:lnTo>
                  <a:pt x="253565" y="489470"/>
                </a:lnTo>
                <a:lnTo>
                  <a:pt x="256455" y="475275"/>
                </a:lnTo>
                <a:lnTo>
                  <a:pt x="256455" y="456995"/>
                </a:lnTo>
                <a:lnTo>
                  <a:pt x="128228" y="456995"/>
                </a:lnTo>
                <a:lnTo>
                  <a:pt x="117366" y="454896"/>
                </a:lnTo>
                <a:lnTo>
                  <a:pt x="108651" y="449112"/>
                </a:lnTo>
                <a:lnTo>
                  <a:pt x="102855" y="440415"/>
                </a:lnTo>
                <a:lnTo>
                  <a:pt x="100751" y="429575"/>
                </a:lnTo>
                <a:lnTo>
                  <a:pt x="102855" y="418736"/>
                </a:lnTo>
                <a:lnTo>
                  <a:pt x="108651" y="410039"/>
                </a:lnTo>
                <a:lnTo>
                  <a:pt x="117366" y="404255"/>
                </a:lnTo>
                <a:lnTo>
                  <a:pt x="128228" y="402156"/>
                </a:lnTo>
                <a:lnTo>
                  <a:pt x="256455" y="402156"/>
                </a:lnTo>
                <a:lnTo>
                  <a:pt x="256455" y="182798"/>
                </a:lnTo>
                <a:lnTo>
                  <a:pt x="36636" y="182798"/>
                </a:lnTo>
                <a:lnTo>
                  <a:pt x="36636" y="127958"/>
                </a:lnTo>
                <a:lnTo>
                  <a:pt x="256455" y="127958"/>
                </a:lnTo>
                <a:lnTo>
                  <a:pt x="256455" y="91399"/>
                </a:lnTo>
                <a:lnTo>
                  <a:pt x="36636" y="91399"/>
                </a:lnTo>
                <a:lnTo>
                  <a:pt x="36636" y="36559"/>
                </a:lnTo>
                <a:lnTo>
                  <a:pt x="256455" y="36559"/>
                </a:lnTo>
                <a:lnTo>
                  <a:pt x="253564" y="22364"/>
                </a:lnTo>
                <a:lnTo>
                  <a:pt x="245693" y="10739"/>
                </a:lnTo>
                <a:lnTo>
                  <a:pt x="234044" y="2884"/>
                </a:lnTo>
                <a:lnTo>
                  <a:pt x="219819" y="0"/>
                </a:lnTo>
                <a:close/>
              </a:path>
              <a:path w="256539" h="512445">
                <a:moveTo>
                  <a:pt x="256455" y="402156"/>
                </a:moveTo>
                <a:lnTo>
                  <a:pt x="128228" y="402156"/>
                </a:lnTo>
                <a:lnTo>
                  <a:pt x="139090" y="404255"/>
                </a:lnTo>
                <a:lnTo>
                  <a:pt x="147806" y="410039"/>
                </a:lnTo>
                <a:lnTo>
                  <a:pt x="153602" y="418736"/>
                </a:lnTo>
                <a:lnTo>
                  <a:pt x="155705" y="429575"/>
                </a:lnTo>
                <a:lnTo>
                  <a:pt x="153602" y="440415"/>
                </a:lnTo>
                <a:lnTo>
                  <a:pt x="147806" y="449112"/>
                </a:lnTo>
                <a:lnTo>
                  <a:pt x="139090" y="454896"/>
                </a:lnTo>
                <a:lnTo>
                  <a:pt x="128228" y="456995"/>
                </a:lnTo>
                <a:lnTo>
                  <a:pt x="256455" y="456995"/>
                </a:lnTo>
                <a:lnTo>
                  <a:pt x="256455" y="402156"/>
                </a:lnTo>
                <a:close/>
              </a:path>
              <a:path w="256539" h="512445">
                <a:moveTo>
                  <a:pt x="256455" y="127958"/>
                </a:moveTo>
                <a:lnTo>
                  <a:pt x="219819" y="127958"/>
                </a:lnTo>
                <a:lnTo>
                  <a:pt x="219819" y="182798"/>
                </a:lnTo>
                <a:lnTo>
                  <a:pt x="256455" y="182798"/>
                </a:lnTo>
                <a:lnTo>
                  <a:pt x="256455" y="127958"/>
                </a:lnTo>
                <a:close/>
              </a:path>
              <a:path w="256539" h="512445">
                <a:moveTo>
                  <a:pt x="256455" y="36559"/>
                </a:moveTo>
                <a:lnTo>
                  <a:pt x="219819" y="36559"/>
                </a:lnTo>
                <a:lnTo>
                  <a:pt x="219819" y="91399"/>
                </a:lnTo>
                <a:lnTo>
                  <a:pt x="256455" y="91399"/>
                </a:lnTo>
                <a:lnTo>
                  <a:pt x="256455" y="36559"/>
                </a:lnTo>
                <a:close/>
              </a:path>
            </a:pathLst>
          </a:custGeom>
          <a:solidFill>
            <a:srgbClr val="EE52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2105201" y="5085900"/>
            <a:ext cx="256540" cy="512445"/>
          </a:xfrm>
          <a:custGeom>
            <a:avLst/>
            <a:gdLst/>
            <a:ahLst/>
            <a:cxnLst/>
            <a:rect l="l" t="t" r="r" b="b"/>
            <a:pathLst>
              <a:path w="256539" h="512445">
                <a:moveTo>
                  <a:pt x="219819" y="0"/>
                </a:moveTo>
                <a:lnTo>
                  <a:pt x="36636" y="0"/>
                </a:lnTo>
                <a:lnTo>
                  <a:pt x="2890" y="22364"/>
                </a:lnTo>
                <a:lnTo>
                  <a:pt x="0" y="36559"/>
                </a:lnTo>
                <a:lnTo>
                  <a:pt x="0" y="475275"/>
                </a:lnTo>
                <a:lnTo>
                  <a:pt x="22411" y="508950"/>
                </a:lnTo>
                <a:lnTo>
                  <a:pt x="219819" y="511834"/>
                </a:lnTo>
                <a:lnTo>
                  <a:pt x="234044" y="508950"/>
                </a:lnTo>
                <a:lnTo>
                  <a:pt x="245693" y="501095"/>
                </a:lnTo>
                <a:lnTo>
                  <a:pt x="253565" y="489470"/>
                </a:lnTo>
                <a:lnTo>
                  <a:pt x="256455" y="475275"/>
                </a:lnTo>
                <a:lnTo>
                  <a:pt x="256455" y="456995"/>
                </a:lnTo>
                <a:lnTo>
                  <a:pt x="128228" y="456995"/>
                </a:lnTo>
                <a:lnTo>
                  <a:pt x="117366" y="454896"/>
                </a:lnTo>
                <a:lnTo>
                  <a:pt x="108651" y="449112"/>
                </a:lnTo>
                <a:lnTo>
                  <a:pt x="102855" y="440415"/>
                </a:lnTo>
                <a:lnTo>
                  <a:pt x="100751" y="429575"/>
                </a:lnTo>
                <a:lnTo>
                  <a:pt x="102855" y="418736"/>
                </a:lnTo>
                <a:lnTo>
                  <a:pt x="108651" y="410039"/>
                </a:lnTo>
                <a:lnTo>
                  <a:pt x="117366" y="404255"/>
                </a:lnTo>
                <a:lnTo>
                  <a:pt x="128228" y="402156"/>
                </a:lnTo>
                <a:lnTo>
                  <a:pt x="256455" y="402156"/>
                </a:lnTo>
                <a:lnTo>
                  <a:pt x="256455" y="182798"/>
                </a:lnTo>
                <a:lnTo>
                  <a:pt x="36636" y="182798"/>
                </a:lnTo>
                <a:lnTo>
                  <a:pt x="36636" y="127958"/>
                </a:lnTo>
                <a:lnTo>
                  <a:pt x="256455" y="127958"/>
                </a:lnTo>
                <a:lnTo>
                  <a:pt x="256455" y="91399"/>
                </a:lnTo>
                <a:lnTo>
                  <a:pt x="36636" y="91399"/>
                </a:lnTo>
                <a:lnTo>
                  <a:pt x="36636" y="36559"/>
                </a:lnTo>
                <a:lnTo>
                  <a:pt x="256455" y="36559"/>
                </a:lnTo>
                <a:lnTo>
                  <a:pt x="253564" y="22364"/>
                </a:lnTo>
                <a:lnTo>
                  <a:pt x="245693" y="10739"/>
                </a:lnTo>
                <a:lnTo>
                  <a:pt x="234044" y="2884"/>
                </a:lnTo>
                <a:lnTo>
                  <a:pt x="219819" y="0"/>
                </a:lnTo>
                <a:close/>
              </a:path>
              <a:path w="256539" h="512445">
                <a:moveTo>
                  <a:pt x="256455" y="402156"/>
                </a:moveTo>
                <a:lnTo>
                  <a:pt x="128228" y="402156"/>
                </a:lnTo>
                <a:lnTo>
                  <a:pt x="139090" y="404255"/>
                </a:lnTo>
                <a:lnTo>
                  <a:pt x="147806" y="410039"/>
                </a:lnTo>
                <a:lnTo>
                  <a:pt x="153602" y="418736"/>
                </a:lnTo>
                <a:lnTo>
                  <a:pt x="155705" y="429575"/>
                </a:lnTo>
                <a:lnTo>
                  <a:pt x="153602" y="440415"/>
                </a:lnTo>
                <a:lnTo>
                  <a:pt x="147806" y="449112"/>
                </a:lnTo>
                <a:lnTo>
                  <a:pt x="139090" y="454896"/>
                </a:lnTo>
                <a:lnTo>
                  <a:pt x="128228" y="456995"/>
                </a:lnTo>
                <a:lnTo>
                  <a:pt x="256455" y="456995"/>
                </a:lnTo>
                <a:lnTo>
                  <a:pt x="256455" y="402156"/>
                </a:lnTo>
                <a:close/>
              </a:path>
              <a:path w="256539" h="512445">
                <a:moveTo>
                  <a:pt x="256455" y="127958"/>
                </a:moveTo>
                <a:lnTo>
                  <a:pt x="219819" y="127958"/>
                </a:lnTo>
                <a:lnTo>
                  <a:pt x="219819" y="182798"/>
                </a:lnTo>
                <a:lnTo>
                  <a:pt x="256455" y="182798"/>
                </a:lnTo>
                <a:lnTo>
                  <a:pt x="256455" y="127958"/>
                </a:lnTo>
                <a:close/>
              </a:path>
              <a:path w="256539" h="512445">
                <a:moveTo>
                  <a:pt x="256455" y="36559"/>
                </a:moveTo>
                <a:lnTo>
                  <a:pt x="219819" y="36559"/>
                </a:lnTo>
                <a:lnTo>
                  <a:pt x="219819" y="91399"/>
                </a:lnTo>
                <a:lnTo>
                  <a:pt x="256455" y="91399"/>
                </a:lnTo>
                <a:lnTo>
                  <a:pt x="256455" y="36559"/>
                </a:lnTo>
                <a:close/>
              </a:path>
            </a:pathLst>
          </a:custGeom>
          <a:solidFill>
            <a:srgbClr val="EE52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751487" y="5085900"/>
            <a:ext cx="255270" cy="512445"/>
          </a:xfrm>
          <a:custGeom>
            <a:avLst/>
            <a:gdLst/>
            <a:ahLst/>
            <a:cxnLst/>
            <a:rect l="l" t="t" r="r" b="b"/>
            <a:pathLst>
              <a:path w="255269" h="512445">
                <a:moveTo>
                  <a:pt x="218729" y="0"/>
                </a:moveTo>
                <a:lnTo>
                  <a:pt x="36454" y="0"/>
                </a:lnTo>
                <a:lnTo>
                  <a:pt x="2876" y="22364"/>
                </a:lnTo>
                <a:lnTo>
                  <a:pt x="0" y="36559"/>
                </a:lnTo>
                <a:lnTo>
                  <a:pt x="0" y="475275"/>
                </a:lnTo>
                <a:lnTo>
                  <a:pt x="22299" y="508950"/>
                </a:lnTo>
                <a:lnTo>
                  <a:pt x="218729" y="511834"/>
                </a:lnTo>
                <a:lnTo>
                  <a:pt x="232883" y="508950"/>
                </a:lnTo>
                <a:lnTo>
                  <a:pt x="244475" y="501095"/>
                </a:lnTo>
                <a:lnTo>
                  <a:pt x="252307" y="489470"/>
                </a:lnTo>
                <a:lnTo>
                  <a:pt x="255183" y="475275"/>
                </a:lnTo>
                <a:lnTo>
                  <a:pt x="255183" y="456995"/>
                </a:lnTo>
                <a:lnTo>
                  <a:pt x="127592" y="456995"/>
                </a:lnTo>
                <a:lnTo>
                  <a:pt x="116784" y="454896"/>
                </a:lnTo>
                <a:lnTo>
                  <a:pt x="108112" y="449112"/>
                </a:lnTo>
                <a:lnTo>
                  <a:pt x="102344" y="440415"/>
                </a:lnTo>
                <a:lnTo>
                  <a:pt x="100251" y="429575"/>
                </a:lnTo>
                <a:lnTo>
                  <a:pt x="102344" y="418736"/>
                </a:lnTo>
                <a:lnTo>
                  <a:pt x="108112" y="410039"/>
                </a:lnTo>
                <a:lnTo>
                  <a:pt x="116784" y="404255"/>
                </a:lnTo>
                <a:lnTo>
                  <a:pt x="127592" y="402156"/>
                </a:lnTo>
                <a:lnTo>
                  <a:pt x="255183" y="402156"/>
                </a:lnTo>
                <a:lnTo>
                  <a:pt x="255183" y="182798"/>
                </a:lnTo>
                <a:lnTo>
                  <a:pt x="36454" y="182798"/>
                </a:lnTo>
                <a:lnTo>
                  <a:pt x="36454" y="127958"/>
                </a:lnTo>
                <a:lnTo>
                  <a:pt x="255183" y="127958"/>
                </a:lnTo>
                <a:lnTo>
                  <a:pt x="255183" y="91399"/>
                </a:lnTo>
                <a:lnTo>
                  <a:pt x="36454" y="91399"/>
                </a:lnTo>
                <a:lnTo>
                  <a:pt x="36454" y="36559"/>
                </a:lnTo>
                <a:lnTo>
                  <a:pt x="255183" y="36559"/>
                </a:lnTo>
                <a:lnTo>
                  <a:pt x="252307" y="22364"/>
                </a:lnTo>
                <a:lnTo>
                  <a:pt x="244475" y="10739"/>
                </a:lnTo>
                <a:lnTo>
                  <a:pt x="232883" y="2884"/>
                </a:lnTo>
                <a:lnTo>
                  <a:pt x="218729" y="0"/>
                </a:lnTo>
                <a:close/>
              </a:path>
              <a:path w="255269" h="512445">
                <a:moveTo>
                  <a:pt x="255183" y="402156"/>
                </a:moveTo>
                <a:lnTo>
                  <a:pt x="127592" y="402156"/>
                </a:lnTo>
                <a:lnTo>
                  <a:pt x="138400" y="404255"/>
                </a:lnTo>
                <a:lnTo>
                  <a:pt x="147073" y="410039"/>
                </a:lnTo>
                <a:lnTo>
                  <a:pt x="152840" y="418736"/>
                </a:lnTo>
                <a:lnTo>
                  <a:pt x="154933" y="429575"/>
                </a:lnTo>
                <a:lnTo>
                  <a:pt x="152840" y="440415"/>
                </a:lnTo>
                <a:lnTo>
                  <a:pt x="147073" y="449112"/>
                </a:lnTo>
                <a:lnTo>
                  <a:pt x="138400" y="454896"/>
                </a:lnTo>
                <a:lnTo>
                  <a:pt x="127592" y="456995"/>
                </a:lnTo>
                <a:lnTo>
                  <a:pt x="255183" y="456995"/>
                </a:lnTo>
                <a:lnTo>
                  <a:pt x="255183" y="402156"/>
                </a:lnTo>
                <a:close/>
              </a:path>
              <a:path w="255269" h="512445">
                <a:moveTo>
                  <a:pt x="255183" y="127958"/>
                </a:moveTo>
                <a:lnTo>
                  <a:pt x="218729" y="127958"/>
                </a:lnTo>
                <a:lnTo>
                  <a:pt x="218729" y="182798"/>
                </a:lnTo>
                <a:lnTo>
                  <a:pt x="255183" y="182798"/>
                </a:lnTo>
                <a:lnTo>
                  <a:pt x="255183" y="127958"/>
                </a:lnTo>
                <a:close/>
              </a:path>
              <a:path w="255269" h="512445">
                <a:moveTo>
                  <a:pt x="255183" y="36559"/>
                </a:moveTo>
                <a:lnTo>
                  <a:pt x="218729" y="36559"/>
                </a:lnTo>
                <a:lnTo>
                  <a:pt x="218729" y="91399"/>
                </a:lnTo>
                <a:lnTo>
                  <a:pt x="255183" y="91399"/>
                </a:lnTo>
                <a:lnTo>
                  <a:pt x="255183" y="36559"/>
                </a:lnTo>
                <a:close/>
              </a:path>
            </a:pathLst>
          </a:custGeom>
          <a:solidFill>
            <a:srgbClr val="EE525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7" name="object 47"/>
          <p:cNvGrpSpPr/>
          <p:nvPr/>
        </p:nvGrpSpPr>
        <p:grpSpPr>
          <a:xfrm>
            <a:off x="3459226" y="1799589"/>
            <a:ext cx="5829935" cy="2689225"/>
            <a:chOff x="3459226" y="1799589"/>
            <a:chExt cx="5829935" cy="2689225"/>
          </a:xfrm>
        </p:grpSpPr>
        <p:pic>
          <p:nvPicPr>
            <p:cNvPr id="48" name="object 4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459226" y="1799589"/>
              <a:ext cx="2563876" cy="2688844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062218" y="1799589"/>
              <a:ext cx="3226816" cy="2688844"/>
            </a:xfrm>
            <a:prstGeom prst="rect">
              <a:avLst/>
            </a:prstGeom>
          </p:spPr>
        </p:pic>
      </p:grpSp>
      <p:sp>
        <p:nvSpPr>
          <p:cNvPr id="50" name="object 50"/>
          <p:cNvSpPr/>
          <p:nvPr/>
        </p:nvSpPr>
        <p:spPr>
          <a:xfrm>
            <a:off x="1391823" y="5085900"/>
            <a:ext cx="255270" cy="512445"/>
          </a:xfrm>
          <a:custGeom>
            <a:avLst/>
            <a:gdLst/>
            <a:ahLst/>
            <a:cxnLst/>
            <a:rect l="l" t="t" r="r" b="b"/>
            <a:pathLst>
              <a:path w="255269" h="512445">
                <a:moveTo>
                  <a:pt x="218729" y="0"/>
                </a:moveTo>
                <a:lnTo>
                  <a:pt x="36454" y="0"/>
                </a:lnTo>
                <a:lnTo>
                  <a:pt x="2876" y="22364"/>
                </a:lnTo>
                <a:lnTo>
                  <a:pt x="0" y="36559"/>
                </a:lnTo>
                <a:lnTo>
                  <a:pt x="0" y="475275"/>
                </a:lnTo>
                <a:lnTo>
                  <a:pt x="22300" y="508950"/>
                </a:lnTo>
                <a:lnTo>
                  <a:pt x="218729" y="511834"/>
                </a:lnTo>
                <a:lnTo>
                  <a:pt x="232883" y="508950"/>
                </a:lnTo>
                <a:lnTo>
                  <a:pt x="244475" y="501095"/>
                </a:lnTo>
                <a:lnTo>
                  <a:pt x="252307" y="489470"/>
                </a:lnTo>
                <a:lnTo>
                  <a:pt x="255183" y="475275"/>
                </a:lnTo>
                <a:lnTo>
                  <a:pt x="255183" y="456995"/>
                </a:lnTo>
                <a:lnTo>
                  <a:pt x="127592" y="456995"/>
                </a:lnTo>
                <a:lnTo>
                  <a:pt x="116784" y="454896"/>
                </a:lnTo>
                <a:lnTo>
                  <a:pt x="108112" y="449112"/>
                </a:lnTo>
                <a:lnTo>
                  <a:pt x="102344" y="440415"/>
                </a:lnTo>
                <a:lnTo>
                  <a:pt x="100251" y="429575"/>
                </a:lnTo>
                <a:lnTo>
                  <a:pt x="102344" y="418736"/>
                </a:lnTo>
                <a:lnTo>
                  <a:pt x="108112" y="410039"/>
                </a:lnTo>
                <a:lnTo>
                  <a:pt x="116784" y="404255"/>
                </a:lnTo>
                <a:lnTo>
                  <a:pt x="127592" y="402156"/>
                </a:lnTo>
                <a:lnTo>
                  <a:pt x="255183" y="402156"/>
                </a:lnTo>
                <a:lnTo>
                  <a:pt x="255183" y="182798"/>
                </a:lnTo>
                <a:lnTo>
                  <a:pt x="36454" y="182798"/>
                </a:lnTo>
                <a:lnTo>
                  <a:pt x="36454" y="127958"/>
                </a:lnTo>
                <a:lnTo>
                  <a:pt x="255183" y="127958"/>
                </a:lnTo>
                <a:lnTo>
                  <a:pt x="255183" y="91399"/>
                </a:lnTo>
                <a:lnTo>
                  <a:pt x="36454" y="91399"/>
                </a:lnTo>
                <a:lnTo>
                  <a:pt x="36454" y="36559"/>
                </a:lnTo>
                <a:lnTo>
                  <a:pt x="255183" y="36559"/>
                </a:lnTo>
                <a:lnTo>
                  <a:pt x="252307" y="22364"/>
                </a:lnTo>
                <a:lnTo>
                  <a:pt x="244475" y="10739"/>
                </a:lnTo>
                <a:lnTo>
                  <a:pt x="232883" y="2884"/>
                </a:lnTo>
                <a:lnTo>
                  <a:pt x="218729" y="0"/>
                </a:lnTo>
                <a:close/>
              </a:path>
              <a:path w="255269" h="512445">
                <a:moveTo>
                  <a:pt x="255183" y="402156"/>
                </a:moveTo>
                <a:lnTo>
                  <a:pt x="127592" y="402156"/>
                </a:lnTo>
                <a:lnTo>
                  <a:pt x="138400" y="404255"/>
                </a:lnTo>
                <a:lnTo>
                  <a:pt x="147073" y="410039"/>
                </a:lnTo>
                <a:lnTo>
                  <a:pt x="152840" y="418736"/>
                </a:lnTo>
                <a:lnTo>
                  <a:pt x="154933" y="429575"/>
                </a:lnTo>
                <a:lnTo>
                  <a:pt x="152840" y="440415"/>
                </a:lnTo>
                <a:lnTo>
                  <a:pt x="147073" y="449112"/>
                </a:lnTo>
                <a:lnTo>
                  <a:pt x="138400" y="454896"/>
                </a:lnTo>
                <a:lnTo>
                  <a:pt x="127592" y="456995"/>
                </a:lnTo>
                <a:lnTo>
                  <a:pt x="255183" y="456995"/>
                </a:lnTo>
                <a:lnTo>
                  <a:pt x="255183" y="402156"/>
                </a:lnTo>
                <a:close/>
              </a:path>
              <a:path w="255269" h="512445">
                <a:moveTo>
                  <a:pt x="255183" y="127958"/>
                </a:moveTo>
                <a:lnTo>
                  <a:pt x="218729" y="127958"/>
                </a:lnTo>
                <a:lnTo>
                  <a:pt x="218729" y="182798"/>
                </a:lnTo>
                <a:lnTo>
                  <a:pt x="255183" y="182798"/>
                </a:lnTo>
                <a:lnTo>
                  <a:pt x="255183" y="127958"/>
                </a:lnTo>
                <a:close/>
              </a:path>
              <a:path w="255269" h="512445">
                <a:moveTo>
                  <a:pt x="255183" y="36559"/>
                </a:moveTo>
                <a:lnTo>
                  <a:pt x="218729" y="36559"/>
                </a:lnTo>
                <a:lnTo>
                  <a:pt x="218729" y="91399"/>
                </a:lnTo>
                <a:lnTo>
                  <a:pt x="255183" y="91399"/>
                </a:lnTo>
                <a:lnTo>
                  <a:pt x="255183" y="36559"/>
                </a:lnTo>
                <a:close/>
              </a:path>
            </a:pathLst>
          </a:custGeom>
          <a:solidFill>
            <a:srgbClr val="EE52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7141874" y="5120952"/>
            <a:ext cx="255270" cy="512445"/>
          </a:xfrm>
          <a:custGeom>
            <a:avLst/>
            <a:gdLst/>
            <a:ahLst/>
            <a:cxnLst/>
            <a:rect l="l" t="t" r="r" b="b"/>
            <a:pathLst>
              <a:path w="255270" h="512445">
                <a:moveTo>
                  <a:pt x="218729" y="0"/>
                </a:moveTo>
                <a:lnTo>
                  <a:pt x="36454" y="0"/>
                </a:lnTo>
                <a:lnTo>
                  <a:pt x="2876" y="22364"/>
                </a:lnTo>
                <a:lnTo>
                  <a:pt x="0" y="36559"/>
                </a:lnTo>
                <a:lnTo>
                  <a:pt x="0" y="475275"/>
                </a:lnTo>
                <a:lnTo>
                  <a:pt x="22300" y="508950"/>
                </a:lnTo>
                <a:lnTo>
                  <a:pt x="218729" y="511834"/>
                </a:lnTo>
                <a:lnTo>
                  <a:pt x="232884" y="508950"/>
                </a:lnTo>
                <a:lnTo>
                  <a:pt x="244475" y="501095"/>
                </a:lnTo>
                <a:lnTo>
                  <a:pt x="252307" y="489470"/>
                </a:lnTo>
                <a:lnTo>
                  <a:pt x="255184" y="475275"/>
                </a:lnTo>
                <a:lnTo>
                  <a:pt x="255184" y="456995"/>
                </a:lnTo>
                <a:lnTo>
                  <a:pt x="127592" y="456995"/>
                </a:lnTo>
                <a:lnTo>
                  <a:pt x="116784" y="454896"/>
                </a:lnTo>
                <a:lnTo>
                  <a:pt x="108112" y="449112"/>
                </a:lnTo>
                <a:lnTo>
                  <a:pt x="102345" y="440415"/>
                </a:lnTo>
                <a:lnTo>
                  <a:pt x="100251" y="429575"/>
                </a:lnTo>
                <a:lnTo>
                  <a:pt x="102345" y="418736"/>
                </a:lnTo>
                <a:lnTo>
                  <a:pt x="108112" y="410039"/>
                </a:lnTo>
                <a:lnTo>
                  <a:pt x="116784" y="404255"/>
                </a:lnTo>
                <a:lnTo>
                  <a:pt x="127592" y="402156"/>
                </a:lnTo>
                <a:lnTo>
                  <a:pt x="255183" y="402156"/>
                </a:lnTo>
                <a:lnTo>
                  <a:pt x="255183" y="182798"/>
                </a:lnTo>
                <a:lnTo>
                  <a:pt x="36454" y="182798"/>
                </a:lnTo>
                <a:lnTo>
                  <a:pt x="36454" y="127958"/>
                </a:lnTo>
                <a:lnTo>
                  <a:pt x="255183" y="127958"/>
                </a:lnTo>
                <a:lnTo>
                  <a:pt x="255183" y="91399"/>
                </a:lnTo>
                <a:lnTo>
                  <a:pt x="36454" y="91399"/>
                </a:lnTo>
                <a:lnTo>
                  <a:pt x="36454" y="36559"/>
                </a:lnTo>
                <a:lnTo>
                  <a:pt x="255183" y="36559"/>
                </a:lnTo>
                <a:lnTo>
                  <a:pt x="252307" y="22364"/>
                </a:lnTo>
                <a:lnTo>
                  <a:pt x="244475" y="10739"/>
                </a:lnTo>
                <a:lnTo>
                  <a:pt x="232883" y="2884"/>
                </a:lnTo>
                <a:lnTo>
                  <a:pt x="218729" y="0"/>
                </a:lnTo>
                <a:close/>
              </a:path>
              <a:path w="255270" h="512445">
                <a:moveTo>
                  <a:pt x="255183" y="402156"/>
                </a:moveTo>
                <a:lnTo>
                  <a:pt x="127592" y="402156"/>
                </a:lnTo>
                <a:lnTo>
                  <a:pt x="138401" y="404255"/>
                </a:lnTo>
                <a:lnTo>
                  <a:pt x="147073" y="410039"/>
                </a:lnTo>
                <a:lnTo>
                  <a:pt x="152840" y="418736"/>
                </a:lnTo>
                <a:lnTo>
                  <a:pt x="154933" y="429575"/>
                </a:lnTo>
                <a:lnTo>
                  <a:pt x="152840" y="440415"/>
                </a:lnTo>
                <a:lnTo>
                  <a:pt x="147073" y="449112"/>
                </a:lnTo>
                <a:lnTo>
                  <a:pt x="138401" y="454896"/>
                </a:lnTo>
                <a:lnTo>
                  <a:pt x="127592" y="456995"/>
                </a:lnTo>
                <a:lnTo>
                  <a:pt x="255184" y="456995"/>
                </a:lnTo>
                <a:lnTo>
                  <a:pt x="255183" y="402156"/>
                </a:lnTo>
                <a:close/>
              </a:path>
              <a:path w="255270" h="512445">
                <a:moveTo>
                  <a:pt x="255183" y="127958"/>
                </a:moveTo>
                <a:lnTo>
                  <a:pt x="218729" y="127958"/>
                </a:lnTo>
                <a:lnTo>
                  <a:pt x="218729" y="182798"/>
                </a:lnTo>
                <a:lnTo>
                  <a:pt x="255183" y="182798"/>
                </a:lnTo>
                <a:lnTo>
                  <a:pt x="255183" y="127958"/>
                </a:lnTo>
                <a:close/>
              </a:path>
              <a:path w="255270" h="512445">
                <a:moveTo>
                  <a:pt x="255183" y="36559"/>
                </a:moveTo>
                <a:lnTo>
                  <a:pt x="218729" y="36559"/>
                </a:lnTo>
                <a:lnTo>
                  <a:pt x="218729" y="91399"/>
                </a:lnTo>
                <a:lnTo>
                  <a:pt x="255183" y="91399"/>
                </a:lnTo>
                <a:lnTo>
                  <a:pt x="255183" y="36559"/>
                </a:lnTo>
                <a:close/>
              </a:path>
            </a:pathLst>
          </a:custGeom>
          <a:solidFill>
            <a:srgbClr val="EE52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7493918" y="5120952"/>
            <a:ext cx="255270" cy="512445"/>
          </a:xfrm>
          <a:custGeom>
            <a:avLst/>
            <a:gdLst/>
            <a:ahLst/>
            <a:cxnLst/>
            <a:rect l="l" t="t" r="r" b="b"/>
            <a:pathLst>
              <a:path w="255270" h="512445">
                <a:moveTo>
                  <a:pt x="218729" y="0"/>
                </a:moveTo>
                <a:lnTo>
                  <a:pt x="36454" y="0"/>
                </a:lnTo>
                <a:lnTo>
                  <a:pt x="2876" y="22364"/>
                </a:lnTo>
                <a:lnTo>
                  <a:pt x="0" y="36559"/>
                </a:lnTo>
                <a:lnTo>
                  <a:pt x="0" y="475275"/>
                </a:lnTo>
                <a:lnTo>
                  <a:pt x="22300" y="508950"/>
                </a:lnTo>
                <a:lnTo>
                  <a:pt x="218729" y="511834"/>
                </a:lnTo>
                <a:lnTo>
                  <a:pt x="232884" y="508950"/>
                </a:lnTo>
                <a:lnTo>
                  <a:pt x="244475" y="501095"/>
                </a:lnTo>
                <a:lnTo>
                  <a:pt x="252307" y="489470"/>
                </a:lnTo>
                <a:lnTo>
                  <a:pt x="255184" y="475275"/>
                </a:lnTo>
                <a:lnTo>
                  <a:pt x="255184" y="456995"/>
                </a:lnTo>
                <a:lnTo>
                  <a:pt x="127592" y="456995"/>
                </a:lnTo>
                <a:lnTo>
                  <a:pt x="116784" y="454896"/>
                </a:lnTo>
                <a:lnTo>
                  <a:pt x="108112" y="449112"/>
                </a:lnTo>
                <a:lnTo>
                  <a:pt x="102345" y="440415"/>
                </a:lnTo>
                <a:lnTo>
                  <a:pt x="100251" y="429575"/>
                </a:lnTo>
                <a:lnTo>
                  <a:pt x="102345" y="418736"/>
                </a:lnTo>
                <a:lnTo>
                  <a:pt x="108112" y="410039"/>
                </a:lnTo>
                <a:lnTo>
                  <a:pt x="116784" y="404255"/>
                </a:lnTo>
                <a:lnTo>
                  <a:pt x="127592" y="402156"/>
                </a:lnTo>
                <a:lnTo>
                  <a:pt x="255183" y="402156"/>
                </a:lnTo>
                <a:lnTo>
                  <a:pt x="255183" y="182798"/>
                </a:lnTo>
                <a:lnTo>
                  <a:pt x="36454" y="182798"/>
                </a:lnTo>
                <a:lnTo>
                  <a:pt x="36454" y="127958"/>
                </a:lnTo>
                <a:lnTo>
                  <a:pt x="255183" y="127958"/>
                </a:lnTo>
                <a:lnTo>
                  <a:pt x="255183" y="91399"/>
                </a:lnTo>
                <a:lnTo>
                  <a:pt x="36454" y="91399"/>
                </a:lnTo>
                <a:lnTo>
                  <a:pt x="36454" y="36559"/>
                </a:lnTo>
                <a:lnTo>
                  <a:pt x="255183" y="36559"/>
                </a:lnTo>
                <a:lnTo>
                  <a:pt x="252307" y="22364"/>
                </a:lnTo>
                <a:lnTo>
                  <a:pt x="244475" y="10739"/>
                </a:lnTo>
                <a:lnTo>
                  <a:pt x="232883" y="2884"/>
                </a:lnTo>
                <a:lnTo>
                  <a:pt x="218729" y="0"/>
                </a:lnTo>
                <a:close/>
              </a:path>
              <a:path w="255270" h="512445">
                <a:moveTo>
                  <a:pt x="255183" y="402156"/>
                </a:moveTo>
                <a:lnTo>
                  <a:pt x="127592" y="402156"/>
                </a:lnTo>
                <a:lnTo>
                  <a:pt x="138401" y="404255"/>
                </a:lnTo>
                <a:lnTo>
                  <a:pt x="147073" y="410039"/>
                </a:lnTo>
                <a:lnTo>
                  <a:pt x="152840" y="418736"/>
                </a:lnTo>
                <a:lnTo>
                  <a:pt x="154933" y="429575"/>
                </a:lnTo>
                <a:lnTo>
                  <a:pt x="152840" y="440415"/>
                </a:lnTo>
                <a:lnTo>
                  <a:pt x="147073" y="449112"/>
                </a:lnTo>
                <a:lnTo>
                  <a:pt x="138401" y="454896"/>
                </a:lnTo>
                <a:lnTo>
                  <a:pt x="127592" y="456995"/>
                </a:lnTo>
                <a:lnTo>
                  <a:pt x="255184" y="456995"/>
                </a:lnTo>
                <a:lnTo>
                  <a:pt x="255183" y="402156"/>
                </a:lnTo>
                <a:close/>
              </a:path>
              <a:path w="255270" h="512445">
                <a:moveTo>
                  <a:pt x="255183" y="127958"/>
                </a:moveTo>
                <a:lnTo>
                  <a:pt x="218729" y="127958"/>
                </a:lnTo>
                <a:lnTo>
                  <a:pt x="218729" y="182798"/>
                </a:lnTo>
                <a:lnTo>
                  <a:pt x="255183" y="182798"/>
                </a:lnTo>
                <a:lnTo>
                  <a:pt x="255183" y="127958"/>
                </a:lnTo>
                <a:close/>
              </a:path>
              <a:path w="255270" h="512445">
                <a:moveTo>
                  <a:pt x="255183" y="36559"/>
                </a:moveTo>
                <a:lnTo>
                  <a:pt x="218729" y="36559"/>
                </a:lnTo>
                <a:lnTo>
                  <a:pt x="218729" y="91399"/>
                </a:lnTo>
                <a:lnTo>
                  <a:pt x="255183" y="91399"/>
                </a:lnTo>
                <a:lnTo>
                  <a:pt x="255183" y="36559"/>
                </a:lnTo>
                <a:close/>
              </a:path>
            </a:pathLst>
          </a:custGeom>
          <a:solidFill>
            <a:srgbClr val="EE52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7845962" y="5120952"/>
            <a:ext cx="255270" cy="512445"/>
          </a:xfrm>
          <a:custGeom>
            <a:avLst/>
            <a:gdLst/>
            <a:ahLst/>
            <a:cxnLst/>
            <a:rect l="l" t="t" r="r" b="b"/>
            <a:pathLst>
              <a:path w="255270" h="512445">
                <a:moveTo>
                  <a:pt x="218729" y="0"/>
                </a:moveTo>
                <a:lnTo>
                  <a:pt x="36454" y="0"/>
                </a:lnTo>
                <a:lnTo>
                  <a:pt x="2876" y="22364"/>
                </a:lnTo>
                <a:lnTo>
                  <a:pt x="0" y="36559"/>
                </a:lnTo>
                <a:lnTo>
                  <a:pt x="0" y="475275"/>
                </a:lnTo>
                <a:lnTo>
                  <a:pt x="22300" y="508950"/>
                </a:lnTo>
                <a:lnTo>
                  <a:pt x="218729" y="511834"/>
                </a:lnTo>
                <a:lnTo>
                  <a:pt x="232884" y="508950"/>
                </a:lnTo>
                <a:lnTo>
                  <a:pt x="244475" y="501095"/>
                </a:lnTo>
                <a:lnTo>
                  <a:pt x="252307" y="489470"/>
                </a:lnTo>
                <a:lnTo>
                  <a:pt x="255184" y="475275"/>
                </a:lnTo>
                <a:lnTo>
                  <a:pt x="255184" y="456995"/>
                </a:lnTo>
                <a:lnTo>
                  <a:pt x="127592" y="456995"/>
                </a:lnTo>
                <a:lnTo>
                  <a:pt x="116784" y="454896"/>
                </a:lnTo>
                <a:lnTo>
                  <a:pt x="108112" y="449112"/>
                </a:lnTo>
                <a:lnTo>
                  <a:pt x="102345" y="440415"/>
                </a:lnTo>
                <a:lnTo>
                  <a:pt x="100251" y="429575"/>
                </a:lnTo>
                <a:lnTo>
                  <a:pt x="102345" y="418736"/>
                </a:lnTo>
                <a:lnTo>
                  <a:pt x="108112" y="410039"/>
                </a:lnTo>
                <a:lnTo>
                  <a:pt x="116784" y="404255"/>
                </a:lnTo>
                <a:lnTo>
                  <a:pt x="127592" y="402156"/>
                </a:lnTo>
                <a:lnTo>
                  <a:pt x="255183" y="402156"/>
                </a:lnTo>
                <a:lnTo>
                  <a:pt x="255183" y="182798"/>
                </a:lnTo>
                <a:lnTo>
                  <a:pt x="36454" y="182798"/>
                </a:lnTo>
                <a:lnTo>
                  <a:pt x="36454" y="127958"/>
                </a:lnTo>
                <a:lnTo>
                  <a:pt x="255183" y="127958"/>
                </a:lnTo>
                <a:lnTo>
                  <a:pt x="255183" y="91399"/>
                </a:lnTo>
                <a:lnTo>
                  <a:pt x="36454" y="91399"/>
                </a:lnTo>
                <a:lnTo>
                  <a:pt x="36454" y="36559"/>
                </a:lnTo>
                <a:lnTo>
                  <a:pt x="255183" y="36559"/>
                </a:lnTo>
                <a:lnTo>
                  <a:pt x="252307" y="22364"/>
                </a:lnTo>
                <a:lnTo>
                  <a:pt x="244475" y="10739"/>
                </a:lnTo>
                <a:lnTo>
                  <a:pt x="232883" y="2884"/>
                </a:lnTo>
                <a:lnTo>
                  <a:pt x="218729" y="0"/>
                </a:lnTo>
                <a:close/>
              </a:path>
              <a:path w="255270" h="512445">
                <a:moveTo>
                  <a:pt x="255183" y="402156"/>
                </a:moveTo>
                <a:lnTo>
                  <a:pt x="127592" y="402156"/>
                </a:lnTo>
                <a:lnTo>
                  <a:pt x="138401" y="404255"/>
                </a:lnTo>
                <a:lnTo>
                  <a:pt x="147073" y="410039"/>
                </a:lnTo>
                <a:lnTo>
                  <a:pt x="152840" y="418736"/>
                </a:lnTo>
                <a:lnTo>
                  <a:pt x="154933" y="429575"/>
                </a:lnTo>
                <a:lnTo>
                  <a:pt x="152840" y="440415"/>
                </a:lnTo>
                <a:lnTo>
                  <a:pt x="147073" y="449112"/>
                </a:lnTo>
                <a:lnTo>
                  <a:pt x="138401" y="454896"/>
                </a:lnTo>
                <a:lnTo>
                  <a:pt x="127592" y="456995"/>
                </a:lnTo>
                <a:lnTo>
                  <a:pt x="255184" y="456995"/>
                </a:lnTo>
                <a:lnTo>
                  <a:pt x="255183" y="402156"/>
                </a:lnTo>
                <a:close/>
              </a:path>
              <a:path w="255270" h="512445">
                <a:moveTo>
                  <a:pt x="255183" y="127958"/>
                </a:moveTo>
                <a:lnTo>
                  <a:pt x="218729" y="127958"/>
                </a:lnTo>
                <a:lnTo>
                  <a:pt x="218729" y="182798"/>
                </a:lnTo>
                <a:lnTo>
                  <a:pt x="255183" y="182798"/>
                </a:lnTo>
                <a:lnTo>
                  <a:pt x="255183" y="127958"/>
                </a:lnTo>
                <a:close/>
              </a:path>
              <a:path w="255270" h="512445">
                <a:moveTo>
                  <a:pt x="255183" y="36559"/>
                </a:moveTo>
                <a:lnTo>
                  <a:pt x="218729" y="36559"/>
                </a:lnTo>
                <a:lnTo>
                  <a:pt x="218729" y="91399"/>
                </a:lnTo>
                <a:lnTo>
                  <a:pt x="255183" y="91399"/>
                </a:lnTo>
                <a:lnTo>
                  <a:pt x="255183" y="36559"/>
                </a:lnTo>
                <a:close/>
              </a:path>
            </a:pathLst>
          </a:custGeom>
          <a:solidFill>
            <a:srgbClr val="EE52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8198006" y="5120952"/>
            <a:ext cx="255270" cy="512445"/>
          </a:xfrm>
          <a:custGeom>
            <a:avLst/>
            <a:gdLst/>
            <a:ahLst/>
            <a:cxnLst/>
            <a:rect l="l" t="t" r="r" b="b"/>
            <a:pathLst>
              <a:path w="255270" h="512445">
                <a:moveTo>
                  <a:pt x="218729" y="0"/>
                </a:moveTo>
                <a:lnTo>
                  <a:pt x="36454" y="0"/>
                </a:lnTo>
                <a:lnTo>
                  <a:pt x="2876" y="22364"/>
                </a:lnTo>
                <a:lnTo>
                  <a:pt x="0" y="36559"/>
                </a:lnTo>
                <a:lnTo>
                  <a:pt x="0" y="475275"/>
                </a:lnTo>
                <a:lnTo>
                  <a:pt x="22300" y="508950"/>
                </a:lnTo>
                <a:lnTo>
                  <a:pt x="218729" y="511834"/>
                </a:lnTo>
                <a:lnTo>
                  <a:pt x="232884" y="508950"/>
                </a:lnTo>
                <a:lnTo>
                  <a:pt x="244475" y="501095"/>
                </a:lnTo>
                <a:lnTo>
                  <a:pt x="252307" y="489470"/>
                </a:lnTo>
                <a:lnTo>
                  <a:pt x="255184" y="475275"/>
                </a:lnTo>
                <a:lnTo>
                  <a:pt x="255184" y="456995"/>
                </a:lnTo>
                <a:lnTo>
                  <a:pt x="127592" y="456995"/>
                </a:lnTo>
                <a:lnTo>
                  <a:pt x="116784" y="454896"/>
                </a:lnTo>
                <a:lnTo>
                  <a:pt x="108112" y="449112"/>
                </a:lnTo>
                <a:lnTo>
                  <a:pt x="102345" y="440415"/>
                </a:lnTo>
                <a:lnTo>
                  <a:pt x="100251" y="429575"/>
                </a:lnTo>
                <a:lnTo>
                  <a:pt x="102345" y="418736"/>
                </a:lnTo>
                <a:lnTo>
                  <a:pt x="108112" y="410039"/>
                </a:lnTo>
                <a:lnTo>
                  <a:pt x="116784" y="404255"/>
                </a:lnTo>
                <a:lnTo>
                  <a:pt x="127592" y="402156"/>
                </a:lnTo>
                <a:lnTo>
                  <a:pt x="255183" y="402156"/>
                </a:lnTo>
                <a:lnTo>
                  <a:pt x="255183" y="182798"/>
                </a:lnTo>
                <a:lnTo>
                  <a:pt x="36454" y="182798"/>
                </a:lnTo>
                <a:lnTo>
                  <a:pt x="36454" y="127958"/>
                </a:lnTo>
                <a:lnTo>
                  <a:pt x="255183" y="127958"/>
                </a:lnTo>
                <a:lnTo>
                  <a:pt x="255183" y="91399"/>
                </a:lnTo>
                <a:lnTo>
                  <a:pt x="36454" y="91399"/>
                </a:lnTo>
                <a:lnTo>
                  <a:pt x="36454" y="36559"/>
                </a:lnTo>
                <a:lnTo>
                  <a:pt x="255183" y="36559"/>
                </a:lnTo>
                <a:lnTo>
                  <a:pt x="252307" y="22364"/>
                </a:lnTo>
                <a:lnTo>
                  <a:pt x="244475" y="10739"/>
                </a:lnTo>
                <a:lnTo>
                  <a:pt x="232883" y="2884"/>
                </a:lnTo>
                <a:lnTo>
                  <a:pt x="218729" y="0"/>
                </a:lnTo>
                <a:close/>
              </a:path>
              <a:path w="255270" h="512445">
                <a:moveTo>
                  <a:pt x="255183" y="402156"/>
                </a:moveTo>
                <a:lnTo>
                  <a:pt x="127592" y="402156"/>
                </a:lnTo>
                <a:lnTo>
                  <a:pt x="138401" y="404255"/>
                </a:lnTo>
                <a:lnTo>
                  <a:pt x="147073" y="410039"/>
                </a:lnTo>
                <a:lnTo>
                  <a:pt x="152840" y="418736"/>
                </a:lnTo>
                <a:lnTo>
                  <a:pt x="154933" y="429575"/>
                </a:lnTo>
                <a:lnTo>
                  <a:pt x="152840" y="440415"/>
                </a:lnTo>
                <a:lnTo>
                  <a:pt x="147073" y="449112"/>
                </a:lnTo>
                <a:lnTo>
                  <a:pt x="138401" y="454896"/>
                </a:lnTo>
                <a:lnTo>
                  <a:pt x="127592" y="456995"/>
                </a:lnTo>
                <a:lnTo>
                  <a:pt x="255184" y="456995"/>
                </a:lnTo>
                <a:lnTo>
                  <a:pt x="255183" y="402156"/>
                </a:lnTo>
                <a:close/>
              </a:path>
              <a:path w="255270" h="512445">
                <a:moveTo>
                  <a:pt x="255183" y="127958"/>
                </a:moveTo>
                <a:lnTo>
                  <a:pt x="218729" y="127958"/>
                </a:lnTo>
                <a:lnTo>
                  <a:pt x="218729" y="182798"/>
                </a:lnTo>
                <a:lnTo>
                  <a:pt x="255183" y="182798"/>
                </a:lnTo>
                <a:lnTo>
                  <a:pt x="255183" y="127958"/>
                </a:lnTo>
                <a:close/>
              </a:path>
              <a:path w="255270" h="512445">
                <a:moveTo>
                  <a:pt x="255183" y="36559"/>
                </a:moveTo>
                <a:lnTo>
                  <a:pt x="218729" y="36559"/>
                </a:lnTo>
                <a:lnTo>
                  <a:pt x="218729" y="91399"/>
                </a:lnTo>
                <a:lnTo>
                  <a:pt x="255183" y="91399"/>
                </a:lnTo>
                <a:lnTo>
                  <a:pt x="255183" y="36559"/>
                </a:lnTo>
                <a:close/>
              </a:path>
            </a:pathLst>
          </a:custGeom>
          <a:solidFill>
            <a:srgbClr val="EE52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8550050" y="5120952"/>
            <a:ext cx="255270" cy="512445"/>
          </a:xfrm>
          <a:custGeom>
            <a:avLst/>
            <a:gdLst/>
            <a:ahLst/>
            <a:cxnLst/>
            <a:rect l="l" t="t" r="r" b="b"/>
            <a:pathLst>
              <a:path w="255270" h="512445">
                <a:moveTo>
                  <a:pt x="218729" y="0"/>
                </a:moveTo>
                <a:lnTo>
                  <a:pt x="36454" y="0"/>
                </a:lnTo>
                <a:lnTo>
                  <a:pt x="2876" y="22364"/>
                </a:lnTo>
                <a:lnTo>
                  <a:pt x="0" y="36559"/>
                </a:lnTo>
                <a:lnTo>
                  <a:pt x="0" y="475275"/>
                </a:lnTo>
                <a:lnTo>
                  <a:pt x="22299" y="508950"/>
                </a:lnTo>
                <a:lnTo>
                  <a:pt x="218729" y="511834"/>
                </a:lnTo>
                <a:lnTo>
                  <a:pt x="232883" y="508950"/>
                </a:lnTo>
                <a:lnTo>
                  <a:pt x="244475" y="501095"/>
                </a:lnTo>
                <a:lnTo>
                  <a:pt x="252307" y="489470"/>
                </a:lnTo>
                <a:lnTo>
                  <a:pt x="255183" y="475275"/>
                </a:lnTo>
                <a:lnTo>
                  <a:pt x="255183" y="456995"/>
                </a:lnTo>
                <a:lnTo>
                  <a:pt x="127592" y="456995"/>
                </a:lnTo>
                <a:lnTo>
                  <a:pt x="116784" y="454896"/>
                </a:lnTo>
                <a:lnTo>
                  <a:pt x="108112" y="449112"/>
                </a:lnTo>
                <a:lnTo>
                  <a:pt x="102344" y="440415"/>
                </a:lnTo>
                <a:lnTo>
                  <a:pt x="100251" y="429575"/>
                </a:lnTo>
                <a:lnTo>
                  <a:pt x="102344" y="418736"/>
                </a:lnTo>
                <a:lnTo>
                  <a:pt x="108112" y="410039"/>
                </a:lnTo>
                <a:lnTo>
                  <a:pt x="116784" y="404255"/>
                </a:lnTo>
                <a:lnTo>
                  <a:pt x="127592" y="402156"/>
                </a:lnTo>
                <a:lnTo>
                  <a:pt x="255183" y="402156"/>
                </a:lnTo>
                <a:lnTo>
                  <a:pt x="255183" y="182798"/>
                </a:lnTo>
                <a:lnTo>
                  <a:pt x="36454" y="182798"/>
                </a:lnTo>
                <a:lnTo>
                  <a:pt x="36454" y="127958"/>
                </a:lnTo>
                <a:lnTo>
                  <a:pt x="255183" y="127958"/>
                </a:lnTo>
                <a:lnTo>
                  <a:pt x="255183" y="91399"/>
                </a:lnTo>
                <a:lnTo>
                  <a:pt x="36454" y="91399"/>
                </a:lnTo>
                <a:lnTo>
                  <a:pt x="36454" y="36559"/>
                </a:lnTo>
                <a:lnTo>
                  <a:pt x="255183" y="36559"/>
                </a:lnTo>
                <a:lnTo>
                  <a:pt x="252307" y="22364"/>
                </a:lnTo>
                <a:lnTo>
                  <a:pt x="244475" y="10739"/>
                </a:lnTo>
                <a:lnTo>
                  <a:pt x="232883" y="2884"/>
                </a:lnTo>
                <a:lnTo>
                  <a:pt x="218729" y="0"/>
                </a:lnTo>
                <a:close/>
              </a:path>
              <a:path w="255270" h="512445">
                <a:moveTo>
                  <a:pt x="255183" y="402156"/>
                </a:moveTo>
                <a:lnTo>
                  <a:pt x="127592" y="402156"/>
                </a:lnTo>
                <a:lnTo>
                  <a:pt x="138400" y="404255"/>
                </a:lnTo>
                <a:lnTo>
                  <a:pt x="147073" y="410039"/>
                </a:lnTo>
                <a:lnTo>
                  <a:pt x="152840" y="418736"/>
                </a:lnTo>
                <a:lnTo>
                  <a:pt x="154933" y="429575"/>
                </a:lnTo>
                <a:lnTo>
                  <a:pt x="152840" y="440415"/>
                </a:lnTo>
                <a:lnTo>
                  <a:pt x="147073" y="449112"/>
                </a:lnTo>
                <a:lnTo>
                  <a:pt x="138400" y="454896"/>
                </a:lnTo>
                <a:lnTo>
                  <a:pt x="127592" y="456995"/>
                </a:lnTo>
                <a:lnTo>
                  <a:pt x="255183" y="456995"/>
                </a:lnTo>
                <a:lnTo>
                  <a:pt x="255183" y="402156"/>
                </a:lnTo>
                <a:close/>
              </a:path>
              <a:path w="255270" h="512445">
                <a:moveTo>
                  <a:pt x="255183" y="127958"/>
                </a:moveTo>
                <a:lnTo>
                  <a:pt x="218729" y="127958"/>
                </a:lnTo>
                <a:lnTo>
                  <a:pt x="218729" y="182798"/>
                </a:lnTo>
                <a:lnTo>
                  <a:pt x="255183" y="182798"/>
                </a:lnTo>
                <a:lnTo>
                  <a:pt x="255183" y="127958"/>
                </a:lnTo>
                <a:close/>
              </a:path>
              <a:path w="255270" h="512445">
                <a:moveTo>
                  <a:pt x="255183" y="36559"/>
                </a:moveTo>
                <a:lnTo>
                  <a:pt x="218729" y="36559"/>
                </a:lnTo>
                <a:lnTo>
                  <a:pt x="218729" y="91399"/>
                </a:lnTo>
                <a:lnTo>
                  <a:pt x="255183" y="91399"/>
                </a:lnTo>
                <a:lnTo>
                  <a:pt x="255183" y="36559"/>
                </a:lnTo>
                <a:close/>
              </a:path>
            </a:pathLst>
          </a:custGeom>
          <a:solidFill>
            <a:srgbClr val="EE52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8902094" y="5120952"/>
            <a:ext cx="255270" cy="512445"/>
          </a:xfrm>
          <a:custGeom>
            <a:avLst/>
            <a:gdLst/>
            <a:ahLst/>
            <a:cxnLst/>
            <a:rect l="l" t="t" r="r" b="b"/>
            <a:pathLst>
              <a:path w="255270" h="512445">
                <a:moveTo>
                  <a:pt x="218729" y="0"/>
                </a:moveTo>
                <a:lnTo>
                  <a:pt x="36454" y="0"/>
                </a:lnTo>
                <a:lnTo>
                  <a:pt x="2876" y="22364"/>
                </a:lnTo>
                <a:lnTo>
                  <a:pt x="0" y="36559"/>
                </a:lnTo>
                <a:lnTo>
                  <a:pt x="0" y="475275"/>
                </a:lnTo>
                <a:lnTo>
                  <a:pt x="22300" y="508950"/>
                </a:lnTo>
                <a:lnTo>
                  <a:pt x="218729" y="511834"/>
                </a:lnTo>
                <a:lnTo>
                  <a:pt x="232884" y="508950"/>
                </a:lnTo>
                <a:lnTo>
                  <a:pt x="244475" y="501095"/>
                </a:lnTo>
                <a:lnTo>
                  <a:pt x="252307" y="489470"/>
                </a:lnTo>
                <a:lnTo>
                  <a:pt x="255184" y="475275"/>
                </a:lnTo>
                <a:lnTo>
                  <a:pt x="255184" y="456995"/>
                </a:lnTo>
                <a:lnTo>
                  <a:pt x="127592" y="456995"/>
                </a:lnTo>
                <a:lnTo>
                  <a:pt x="116784" y="454896"/>
                </a:lnTo>
                <a:lnTo>
                  <a:pt x="108112" y="449112"/>
                </a:lnTo>
                <a:lnTo>
                  <a:pt x="102345" y="440415"/>
                </a:lnTo>
                <a:lnTo>
                  <a:pt x="100251" y="429575"/>
                </a:lnTo>
                <a:lnTo>
                  <a:pt x="102345" y="418736"/>
                </a:lnTo>
                <a:lnTo>
                  <a:pt x="108112" y="410039"/>
                </a:lnTo>
                <a:lnTo>
                  <a:pt x="116784" y="404255"/>
                </a:lnTo>
                <a:lnTo>
                  <a:pt x="127592" y="402156"/>
                </a:lnTo>
                <a:lnTo>
                  <a:pt x="255183" y="402156"/>
                </a:lnTo>
                <a:lnTo>
                  <a:pt x="255183" y="182798"/>
                </a:lnTo>
                <a:lnTo>
                  <a:pt x="36454" y="182798"/>
                </a:lnTo>
                <a:lnTo>
                  <a:pt x="36454" y="127958"/>
                </a:lnTo>
                <a:lnTo>
                  <a:pt x="255183" y="127958"/>
                </a:lnTo>
                <a:lnTo>
                  <a:pt x="255183" y="91399"/>
                </a:lnTo>
                <a:lnTo>
                  <a:pt x="36454" y="91399"/>
                </a:lnTo>
                <a:lnTo>
                  <a:pt x="36454" y="36559"/>
                </a:lnTo>
                <a:lnTo>
                  <a:pt x="255183" y="36559"/>
                </a:lnTo>
                <a:lnTo>
                  <a:pt x="252307" y="22364"/>
                </a:lnTo>
                <a:lnTo>
                  <a:pt x="244475" y="10739"/>
                </a:lnTo>
                <a:lnTo>
                  <a:pt x="232883" y="2884"/>
                </a:lnTo>
                <a:lnTo>
                  <a:pt x="218729" y="0"/>
                </a:lnTo>
                <a:close/>
              </a:path>
              <a:path w="255270" h="512445">
                <a:moveTo>
                  <a:pt x="255183" y="402156"/>
                </a:moveTo>
                <a:lnTo>
                  <a:pt x="127592" y="402156"/>
                </a:lnTo>
                <a:lnTo>
                  <a:pt x="138401" y="404255"/>
                </a:lnTo>
                <a:lnTo>
                  <a:pt x="147073" y="410039"/>
                </a:lnTo>
                <a:lnTo>
                  <a:pt x="152840" y="418736"/>
                </a:lnTo>
                <a:lnTo>
                  <a:pt x="154933" y="429575"/>
                </a:lnTo>
                <a:lnTo>
                  <a:pt x="152840" y="440415"/>
                </a:lnTo>
                <a:lnTo>
                  <a:pt x="147073" y="449112"/>
                </a:lnTo>
                <a:lnTo>
                  <a:pt x="138401" y="454896"/>
                </a:lnTo>
                <a:lnTo>
                  <a:pt x="127592" y="456995"/>
                </a:lnTo>
                <a:lnTo>
                  <a:pt x="255184" y="456995"/>
                </a:lnTo>
                <a:lnTo>
                  <a:pt x="255183" y="402156"/>
                </a:lnTo>
                <a:close/>
              </a:path>
              <a:path w="255270" h="512445">
                <a:moveTo>
                  <a:pt x="255183" y="127958"/>
                </a:moveTo>
                <a:lnTo>
                  <a:pt x="218729" y="127958"/>
                </a:lnTo>
                <a:lnTo>
                  <a:pt x="218729" y="182798"/>
                </a:lnTo>
                <a:lnTo>
                  <a:pt x="255183" y="182798"/>
                </a:lnTo>
                <a:lnTo>
                  <a:pt x="255183" y="127958"/>
                </a:lnTo>
                <a:close/>
              </a:path>
              <a:path w="255270" h="512445">
                <a:moveTo>
                  <a:pt x="255183" y="36559"/>
                </a:moveTo>
                <a:lnTo>
                  <a:pt x="218729" y="36559"/>
                </a:lnTo>
                <a:lnTo>
                  <a:pt x="218729" y="91399"/>
                </a:lnTo>
                <a:lnTo>
                  <a:pt x="255183" y="91399"/>
                </a:lnTo>
                <a:lnTo>
                  <a:pt x="255183" y="36559"/>
                </a:lnTo>
                <a:close/>
              </a:path>
            </a:pathLst>
          </a:custGeom>
          <a:solidFill>
            <a:srgbClr val="EE52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9254139" y="5120952"/>
            <a:ext cx="255270" cy="512445"/>
          </a:xfrm>
          <a:custGeom>
            <a:avLst/>
            <a:gdLst/>
            <a:ahLst/>
            <a:cxnLst/>
            <a:rect l="l" t="t" r="r" b="b"/>
            <a:pathLst>
              <a:path w="255270" h="512445">
                <a:moveTo>
                  <a:pt x="218729" y="0"/>
                </a:moveTo>
                <a:lnTo>
                  <a:pt x="36454" y="0"/>
                </a:lnTo>
                <a:lnTo>
                  <a:pt x="2876" y="22364"/>
                </a:lnTo>
                <a:lnTo>
                  <a:pt x="0" y="36559"/>
                </a:lnTo>
                <a:lnTo>
                  <a:pt x="0" y="475275"/>
                </a:lnTo>
                <a:lnTo>
                  <a:pt x="22300" y="508950"/>
                </a:lnTo>
                <a:lnTo>
                  <a:pt x="218729" y="511834"/>
                </a:lnTo>
                <a:lnTo>
                  <a:pt x="232884" y="508950"/>
                </a:lnTo>
                <a:lnTo>
                  <a:pt x="244475" y="501095"/>
                </a:lnTo>
                <a:lnTo>
                  <a:pt x="252307" y="489470"/>
                </a:lnTo>
                <a:lnTo>
                  <a:pt x="255184" y="475275"/>
                </a:lnTo>
                <a:lnTo>
                  <a:pt x="255184" y="456995"/>
                </a:lnTo>
                <a:lnTo>
                  <a:pt x="127592" y="456995"/>
                </a:lnTo>
                <a:lnTo>
                  <a:pt x="116784" y="454896"/>
                </a:lnTo>
                <a:lnTo>
                  <a:pt x="108112" y="449112"/>
                </a:lnTo>
                <a:lnTo>
                  <a:pt x="102345" y="440415"/>
                </a:lnTo>
                <a:lnTo>
                  <a:pt x="100251" y="429575"/>
                </a:lnTo>
                <a:lnTo>
                  <a:pt x="102345" y="418736"/>
                </a:lnTo>
                <a:lnTo>
                  <a:pt x="108112" y="410039"/>
                </a:lnTo>
                <a:lnTo>
                  <a:pt x="116784" y="404255"/>
                </a:lnTo>
                <a:lnTo>
                  <a:pt x="127592" y="402156"/>
                </a:lnTo>
                <a:lnTo>
                  <a:pt x="255183" y="402156"/>
                </a:lnTo>
                <a:lnTo>
                  <a:pt x="255183" y="182798"/>
                </a:lnTo>
                <a:lnTo>
                  <a:pt x="36454" y="182798"/>
                </a:lnTo>
                <a:lnTo>
                  <a:pt x="36454" y="127958"/>
                </a:lnTo>
                <a:lnTo>
                  <a:pt x="255183" y="127958"/>
                </a:lnTo>
                <a:lnTo>
                  <a:pt x="255183" y="91399"/>
                </a:lnTo>
                <a:lnTo>
                  <a:pt x="36454" y="91399"/>
                </a:lnTo>
                <a:lnTo>
                  <a:pt x="36454" y="36559"/>
                </a:lnTo>
                <a:lnTo>
                  <a:pt x="255183" y="36559"/>
                </a:lnTo>
                <a:lnTo>
                  <a:pt x="252307" y="22364"/>
                </a:lnTo>
                <a:lnTo>
                  <a:pt x="244475" y="10739"/>
                </a:lnTo>
                <a:lnTo>
                  <a:pt x="232883" y="2884"/>
                </a:lnTo>
                <a:lnTo>
                  <a:pt x="218729" y="0"/>
                </a:lnTo>
                <a:close/>
              </a:path>
              <a:path w="255270" h="512445">
                <a:moveTo>
                  <a:pt x="255183" y="402156"/>
                </a:moveTo>
                <a:lnTo>
                  <a:pt x="127592" y="402156"/>
                </a:lnTo>
                <a:lnTo>
                  <a:pt x="138401" y="404255"/>
                </a:lnTo>
                <a:lnTo>
                  <a:pt x="147073" y="410039"/>
                </a:lnTo>
                <a:lnTo>
                  <a:pt x="152840" y="418736"/>
                </a:lnTo>
                <a:lnTo>
                  <a:pt x="154933" y="429575"/>
                </a:lnTo>
                <a:lnTo>
                  <a:pt x="152840" y="440415"/>
                </a:lnTo>
                <a:lnTo>
                  <a:pt x="147073" y="449112"/>
                </a:lnTo>
                <a:lnTo>
                  <a:pt x="138401" y="454896"/>
                </a:lnTo>
                <a:lnTo>
                  <a:pt x="127592" y="456995"/>
                </a:lnTo>
                <a:lnTo>
                  <a:pt x="255184" y="456995"/>
                </a:lnTo>
                <a:lnTo>
                  <a:pt x="255183" y="402156"/>
                </a:lnTo>
                <a:close/>
              </a:path>
              <a:path w="255270" h="512445">
                <a:moveTo>
                  <a:pt x="255183" y="127958"/>
                </a:moveTo>
                <a:lnTo>
                  <a:pt x="218729" y="127958"/>
                </a:lnTo>
                <a:lnTo>
                  <a:pt x="218729" y="182798"/>
                </a:lnTo>
                <a:lnTo>
                  <a:pt x="255183" y="182798"/>
                </a:lnTo>
                <a:lnTo>
                  <a:pt x="255183" y="127958"/>
                </a:lnTo>
                <a:close/>
              </a:path>
              <a:path w="255270" h="512445">
                <a:moveTo>
                  <a:pt x="255183" y="36559"/>
                </a:moveTo>
                <a:lnTo>
                  <a:pt x="218729" y="36559"/>
                </a:lnTo>
                <a:lnTo>
                  <a:pt x="218729" y="91399"/>
                </a:lnTo>
                <a:lnTo>
                  <a:pt x="255183" y="91399"/>
                </a:lnTo>
                <a:lnTo>
                  <a:pt x="255183" y="36559"/>
                </a:lnTo>
                <a:close/>
              </a:path>
            </a:pathLst>
          </a:custGeom>
          <a:solidFill>
            <a:srgbClr val="EE52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9606182" y="5120952"/>
            <a:ext cx="255270" cy="512445"/>
          </a:xfrm>
          <a:custGeom>
            <a:avLst/>
            <a:gdLst/>
            <a:ahLst/>
            <a:cxnLst/>
            <a:rect l="l" t="t" r="r" b="b"/>
            <a:pathLst>
              <a:path w="255270" h="512445">
                <a:moveTo>
                  <a:pt x="218729" y="0"/>
                </a:moveTo>
                <a:lnTo>
                  <a:pt x="36454" y="0"/>
                </a:lnTo>
                <a:lnTo>
                  <a:pt x="2876" y="22364"/>
                </a:lnTo>
                <a:lnTo>
                  <a:pt x="0" y="36559"/>
                </a:lnTo>
                <a:lnTo>
                  <a:pt x="0" y="475275"/>
                </a:lnTo>
                <a:lnTo>
                  <a:pt x="22300" y="508950"/>
                </a:lnTo>
                <a:lnTo>
                  <a:pt x="218729" y="511834"/>
                </a:lnTo>
                <a:lnTo>
                  <a:pt x="232884" y="508950"/>
                </a:lnTo>
                <a:lnTo>
                  <a:pt x="244475" y="501095"/>
                </a:lnTo>
                <a:lnTo>
                  <a:pt x="252307" y="489470"/>
                </a:lnTo>
                <a:lnTo>
                  <a:pt x="255184" y="475275"/>
                </a:lnTo>
                <a:lnTo>
                  <a:pt x="255184" y="456995"/>
                </a:lnTo>
                <a:lnTo>
                  <a:pt x="127592" y="456995"/>
                </a:lnTo>
                <a:lnTo>
                  <a:pt x="116784" y="454896"/>
                </a:lnTo>
                <a:lnTo>
                  <a:pt x="108112" y="449112"/>
                </a:lnTo>
                <a:lnTo>
                  <a:pt x="102345" y="440415"/>
                </a:lnTo>
                <a:lnTo>
                  <a:pt x="100251" y="429575"/>
                </a:lnTo>
                <a:lnTo>
                  <a:pt x="102345" y="418736"/>
                </a:lnTo>
                <a:lnTo>
                  <a:pt x="108112" y="410039"/>
                </a:lnTo>
                <a:lnTo>
                  <a:pt x="116784" y="404255"/>
                </a:lnTo>
                <a:lnTo>
                  <a:pt x="127592" y="402156"/>
                </a:lnTo>
                <a:lnTo>
                  <a:pt x="255183" y="402156"/>
                </a:lnTo>
                <a:lnTo>
                  <a:pt x="255183" y="182798"/>
                </a:lnTo>
                <a:lnTo>
                  <a:pt x="36454" y="182798"/>
                </a:lnTo>
                <a:lnTo>
                  <a:pt x="36454" y="127958"/>
                </a:lnTo>
                <a:lnTo>
                  <a:pt x="255183" y="127958"/>
                </a:lnTo>
                <a:lnTo>
                  <a:pt x="255183" y="91399"/>
                </a:lnTo>
                <a:lnTo>
                  <a:pt x="36454" y="91399"/>
                </a:lnTo>
                <a:lnTo>
                  <a:pt x="36454" y="36559"/>
                </a:lnTo>
                <a:lnTo>
                  <a:pt x="255183" y="36559"/>
                </a:lnTo>
                <a:lnTo>
                  <a:pt x="252307" y="22364"/>
                </a:lnTo>
                <a:lnTo>
                  <a:pt x="244475" y="10739"/>
                </a:lnTo>
                <a:lnTo>
                  <a:pt x="232883" y="2884"/>
                </a:lnTo>
                <a:lnTo>
                  <a:pt x="218729" y="0"/>
                </a:lnTo>
                <a:close/>
              </a:path>
              <a:path w="255270" h="512445">
                <a:moveTo>
                  <a:pt x="255183" y="402156"/>
                </a:moveTo>
                <a:lnTo>
                  <a:pt x="127592" y="402156"/>
                </a:lnTo>
                <a:lnTo>
                  <a:pt x="138401" y="404255"/>
                </a:lnTo>
                <a:lnTo>
                  <a:pt x="147073" y="410039"/>
                </a:lnTo>
                <a:lnTo>
                  <a:pt x="152840" y="418736"/>
                </a:lnTo>
                <a:lnTo>
                  <a:pt x="154933" y="429575"/>
                </a:lnTo>
                <a:lnTo>
                  <a:pt x="152840" y="440415"/>
                </a:lnTo>
                <a:lnTo>
                  <a:pt x="147073" y="449112"/>
                </a:lnTo>
                <a:lnTo>
                  <a:pt x="138401" y="454896"/>
                </a:lnTo>
                <a:lnTo>
                  <a:pt x="127592" y="456995"/>
                </a:lnTo>
                <a:lnTo>
                  <a:pt x="255184" y="456995"/>
                </a:lnTo>
                <a:lnTo>
                  <a:pt x="255183" y="402156"/>
                </a:lnTo>
                <a:close/>
              </a:path>
              <a:path w="255270" h="512445">
                <a:moveTo>
                  <a:pt x="255183" y="127958"/>
                </a:moveTo>
                <a:lnTo>
                  <a:pt x="218729" y="127958"/>
                </a:lnTo>
                <a:lnTo>
                  <a:pt x="218729" y="182798"/>
                </a:lnTo>
                <a:lnTo>
                  <a:pt x="255183" y="182798"/>
                </a:lnTo>
                <a:lnTo>
                  <a:pt x="255183" y="127958"/>
                </a:lnTo>
                <a:close/>
              </a:path>
              <a:path w="255270" h="512445">
                <a:moveTo>
                  <a:pt x="255183" y="36559"/>
                </a:moveTo>
                <a:lnTo>
                  <a:pt x="218729" y="36559"/>
                </a:lnTo>
                <a:lnTo>
                  <a:pt x="218729" y="91399"/>
                </a:lnTo>
                <a:lnTo>
                  <a:pt x="255183" y="91399"/>
                </a:lnTo>
                <a:lnTo>
                  <a:pt x="255183" y="36559"/>
                </a:lnTo>
                <a:close/>
              </a:path>
            </a:pathLst>
          </a:custGeom>
          <a:solidFill>
            <a:srgbClr val="EE52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9958227" y="5120952"/>
            <a:ext cx="255270" cy="512445"/>
          </a:xfrm>
          <a:custGeom>
            <a:avLst/>
            <a:gdLst/>
            <a:ahLst/>
            <a:cxnLst/>
            <a:rect l="l" t="t" r="r" b="b"/>
            <a:pathLst>
              <a:path w="255270" h="512445">
                <a:moveTo>
                  <a:pt x="218729" y="0"/>
                </a:moveTo>
                <a:lnTo>
                  <a:pt x="36454" y="0"/>
                </a:lnTo>
                <a:lnTo>
                  <a:pt x="2876" y="22364"/>
                </a:lnTo>
                <a:lnTo>
                  <a:pt x="0" y="36559"/>
                </a:lnTo>
                <a:lnTo>
                  <a:pt x="0" y="475275"/>
                </a:lnTo>
                <a:lnTo>
                  <a:pt x="22300" y="508950"/>
                </a:lnTo>
                <a:lnTo>
                  <a:pt x="218729" y="511834"/>
                </a:lnTo>
                <a:lnTo>
                  <a:pt x="232884" y="508950"/>
                </a:lnTo>
                <a:lnTo>
                  <a:pt x="244475" y="501095"/>
                </a:lnTo>
                <a:lnTo>
                  <a:pt x="252307" y="489470"/>
                </a:lnTo>
                <a:lnTo>
                  <a:pt x="255184" y="475275"/>
                </a:lnTo>
                <a:lnTo>
                  <a:pt x="255184" y="456995"/>
                </a:lnTo>
                <a:lnTo>
                  <a:pt x="127592" y="456995"/>
                </a:lnTo>
                <a:lnTo>
                  <a:pt x="116784" y="454896"/>
                </a:lnTo>
                <a:lnTo>
                  <a:pt x="108112" y="449112"/>
                </a:lnTo>
                <a:lnTo>
                  <a:pt x="102345" y="440415"/>
                </a:lnTo>
                <a:lnTo>
                  <a:pt x="100251" y="429575"/>
                </a:lnTo>
                <a:lnTo>
                  <a:pt x="102345" y="418736"/>
                </a:lnTo>
                <a:lnTo>
                  <a:pt x="108112" y="410039"/>
                </a:lnTo>
                <a:lnTo>
                  <a:pt x="116784" y="404255"/>
                </a:lnTo>
                <a:lnTo>
                  <a:pt x="127592" y="402156"/>
                </a:lnTo>
                <a:lnTo>
                  <a:pt x="255183" y="402156"/>
                </a:lnTo>
                <a:lnTo>
                  <a:pt x="255183" y="182798"/>
                </a:lnTo>
                <a:lnTo>
                  <a:pt x="36454" y="182798"/>
                </a:lnTo>
                <a:lnTo>
                  <a:pt x="36454" y="127958"/>
                </a:lnTo>
                <a:lnTo>
                  <a:pt x="255183" y="127958"/>
                </a:lnTo>
                <a:lnTo>
                  <a:pt x="255183" y="91399"/>
                </a:lnTo>
                <a:lnTo>
                  <a:pt x="36454" y="91399"/>
                </a:lnTo>
                <a:lnTo>
                  <a:pt x="36454" y="36559"/>
                </a:lnTo>
                <a:lnTo>
                  <a:pt x="255183" y="36559"/>
                </a:lnTo>
                <a:lnTo>
                  <a:pt x="252307" y="22364"/>
                </a:lnTo>
                <a:lnTo>
                  <a:pt x="244475" y="10739"/>
                </a:lnTo>
                <a:lnTo>
                  <a:pt x="232883" y="2884"/>
                </a:lnTo>
                <a:lnTo>
                  <a:pt x="218729" y="0"/>
                </a:lnTo>
                <a:close/>
              </a:path>
              <a:path w="255270" h="512445">
                <a:moveTo>
                  <a:pt x="255183" y="402156"/>
                </a:moveTo>
                <a:lnTo>
                  <a:pt x="127592" y="402156"/>
                </a:lnTo>
                <a:lnTo>
                  <a:pt x="138401" y="404255"/>
                </a:lnTo>
                <a:lnTo>
                  <a:pt x="147073" y="410039"/>
                </a:lnTo>
                <a:lnTo>
                  <a:pt x="152840" y="418736"/>
                </a:lnTo>
                <a:lnTo>
                  <a:pt x="154933" y="429575"/>
                </a:lnTo>
                <a:lnTo>
                  <a:pt x="152840" y="440415"/>
                </a:lnTo>
                <a:lnTo>
                  <a:pt x="147073" y="449112"/>
                </a:lnTo>
                <a:lnTo>
                  <a:pt x="138401" y="454896"/>
                </a:lnTo>
                <a:lnTo>
                  <a:pt x="127592" y="456995"/>
                </a:lnTo>
                <a:lnTo>
                  <a:pt x="255184" y="456995"/>
                </a:lnTo>
                <a:lnTo>
                  <a:pt x="255183" y="402156"/>
                </a:lnTo>
                <a:close/>
              </a:path>
              <a:path w="255270" h="512445">
                <a:moveTo>
                  <a:pt x="255183" y="127958"/>
                </a:moveTo>
                <a:lnTo>
                  <a:pt x="218729" y="127958"/>
                </a:lnTo>
                <a:lnTo>
                  <a:pt x="218729" y="182798"/>
                </a:lnTo>
                <a:lnTo>
                  <a:pt x="255183" y="182798"/>
                </a:lnTo>
                <a:lnTo>
                  <a:pt x="255183" y="127958"/>
                </a:lnTo>
                <a:close/>
              </a:path>
              <a:path w="255270" h="512445">
                <a:moveTo>
                  <a:pt x="255183" y="36559"/>
                </a:moveTo>
                <a:lnTo>
                  <a:pt x="218729" y="36559"/>
                </a:lnTo>
                <a:lnTo>
                  <a:pt x="218729" y="91399"/>
                </a:lnTo>
                <a:lnTo>
                  <a:pt x="255183" y="91399"/>
                </a:lnTo>
                <a:lnTo>
                  <a:pt x="255183" y="36559"/>
                </a:lnTo>
                <a:close/>
              </a:path>
            </a:pathLst>
          </a:custGeom>
          <a:solidFill>
            <a:srgbClr val="EE52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10310270" y="5120952"/>
            <a:ext cx="255270" cy="512445"/>
          </a:xfrm>
          <a:custGeom>
            <a:avLst/>
            <a:gdLst/>
            <a:ahLst/>
            <a:cxnLst/>
            <a:rect l="l" t="t" r="r" b="b"/>
            <a:pathLst>
              <a:path w="255270" h="512445">
                <a:moveTo>
                  <a:pt x="218729" y="0"/>
                </a:moveTo>
                <a:lnTo>
                  <a:pt x="36454" y="0"/>
                </a:lnTo>
                <a:lnTo>
                  <a:pt x="2876" y="22364"/>
                </a:lnTo>
                <a:lnTo>
                  <a:pt x="0" y="36559"/>
                </a:lnTo>
                <a:lnTo>
                  <a:pt x="0" y="475275"/>
                </a:lnTo>
                <a:lnTo>
                  <a:pt x="22300" y="508950"/>
                </a:lnTo>
                <a:lnTo>
                  <a:pt x="218729" y="511834"/>
                </a:lnTo>
                <a:lnTo>
                  <a:pt x="232884" y="508950"/>
                </a:lnTo>
                <a:lnTo>
                  <a:pt x="244475" y="501095"/>
                </a:lnTo>
                <a:lnTo>
                  <a:pt x="252307" y="489470"/>
                </a:lnTo>
                <a:lnTo>
                  <a:pt x="255184" y="475275"/>
                </a:lnTo>
                <a:lnTo>
                  <a:pt x="255184" y="456995"/>
                </a:lnTo>
                <a:lnTo>
                  <a:pt x="127592" y="456995"/>
                </a:lnTo>
                <a:lnTo>
                  <a:pt x="116784" y="454896"/>
                </a:lnTo>
                <a:lnTo>
                  <a:pt x="108112" y="449112"/>
                </a:lnTo>
                <a:lnTo>
                  <a:pt x="102345" y="440415"/>
                </a:lnTo>
                <a:lnTo>
                  <a:pt x="100251" y="429575"/>
                </a:lnTo>
                <a:lnTo>
                  <a:pt x="102345" y="418736"/>
                </a:lnTo>
                <a:lnTo>
                  <a:pt x="108112" y="410039"/>
                </a:lnTo>
                <a:lnTo>
                  <a:pt x="116784" y="404255"/>
                </a:lnTo>
                <a:lnTo>
                  <a:pt x="127592" y="402156"/>
                </a:lnTo>
                <a:lnTo>
                  <a:pt x="255183" y="402156"/>
                </a:lnTo>
                <a:lnTo>
                  <a:pt x="255183" y="182798"/>
                </a:lnTo>
                <a:lnTo>
                  <a:pt x="36454" y="182798"/>
                </a:lnTo>
                <a:lnTo>
                  <a:pt x="36454" y="127958"/>
                </a:lnTo>
                <a:lnTo>
                  <a:pt x="255183" y="127958"/>
                </a:lnTo>
                <a:lnTo>
                  <a:pt x="255183" y="91399"/>
                </a:lnTo>
                <a:lnTo>
                  <a:pt x="36454" y="91399"/>
                </a:lnTo>
                <a:lnTo>
                  <a:pt x="36454" y="36559"/>
                </a:lnTo>
                <a:lnTo>
                  <a:pt x="255183" y="36559"/>
                </a:lnTo>
                <a:lnTo>
                  <a:pt x="252307" y="22364"/>
                </a:lnTo>
                <a:lnTo>
                  <a:pt x="244475" y="10739"/>
                </a:lnTo>
                <a:lnTo>
                  <a:pt x="232883" y="2884"/>
                </a:lnTo>
                <a:lnTo>
                  <a:pt x="218729" y="0"/>
                </a:lnTo>
                <a:close/>
              </a:path>
              <a:path w="255270" h="512445">
                <a:moveTo>
                  <a:pt x="255183" y="402156"/>
                </a:moveTo>
                <a:lnTo>
                  <a:pt x="127592" y="402156"/>
                </a:lnTo>
                <a:lnTo>
                  <a:pt x="138401" y="404255"/>
                </a:lnTo>
                <a:lnTo>
                  <a:pt x="147073" y="410039"/>
                </a:lnTo>
                <a:lnTo>
                  <a:pt x="152840" y="418736"/>
                </a:lnTo>
                <a:lnTo>
                  <a:pt x="154933" y="429575"/>
                </a:lnTo>
                <a:lnTo>
                  <a:pt x="152840" y="440415"/>
                </a:lnTo>
                <a:lnTo>
                  <a:pt x="147073" y="449112"/>
                </a:lnTo>
                <a:lnTo>
                  <a:pt x="138401" y="454896"/>
                </a:lnTo>
                <a:lnTo>
                  <a:pt x="127592" y="456995"/>
                </a:lnTo>
                <a:lnTo>
                  <a:pt x="255184" y="456995"/>
                </a:lnTo>
                <a:lnTo>
                  <a:pt x="255183" y="402156"/>
                </a:lnTo>
                <a:close/>
              </a:path>
              <a:path w="255270" h="512445">
                <a:moveTo>
                  <a:pt x="255183" y="127958"/>
                </a:moveTo>
                <a:lnTo>
                  <a:pt x="218729" y="127958"/>
                </a:lnTo>
                <a:lnTo>
                  <a:pt x="218729" y="182798"/>
                </a:lnTo>
                <a:lnTo>
                  <a:pt x="255183" y="182798"/>
                </a:lnTo>
                <a:lnTo>
                  <a:pt x="255183" y="127958"/>
                </a:lnTo>
                <a:close/>
              </a:path>
              <a:path w="255270" h="512445">
                <a:moveTo>
                  <a:pt x="255183" y="36559"/>
                </a:moveTo>
                <a:lnTo>
                  <a:pt x="218729" y="36559"/>
                </a:lnTo>
                <a:lnTo>
                  <a:pt x="218729" y="91399"/>
                </a:lnTo>
                <a:lnTo>
                  <a:pt x="255183" y="91399"/>
                </a:lnTo>
                <a:lnTo>
                  <a:pt x="255183" y="36559"/>
                </a:lnTo>
                <a:close/>
              </a:path>
            </a:pathLst>
          </a:custGeom>
          <a:solidFill>
            <a:srgbClr val="EE52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10662460" y="5120952"/>
            <a:ext cx="256540" cy="512445"/>
          </a:xfrm>
          <a:custGeom>
            <a:avLst/>
            <a:gdLst/>
            <a:ahLst/>
            <a:cxnLst/>
            <a:rect l="l" t="t" r="r" b="b"/>
            <a:pathLst>
              <a:path w="256540" h="512445">
                <a:moveTo>
                  <a:pt x="219819" y="0"/>
                </a:moveTo>
                <a:lnTo>
                  <a:pt x="36636" y="0"/>
                </a:lnTo>
                <a:lnTo>
                  <a:pt x="2890" y="22364"/>
                </a:lnTo>
                <a:lnTo>
                  <a:pt x="0" y="36559"/>
                </a:lnTo>
                <a:lnTo>
                  <a:pt x="0" y="475275"/>
                </a:lnTo>
                <a:lnTo>
                  <a:pt x="22411" y="508950"/>
                </a:lnTo>
                <a:lnTo>
                  <a:pt x="219819" y="511834"/>
                </a:lnTo>
                <a:lnTo>
                  <a:pt x="234045" y="508950"/>
                </a:lnTo>
                <a:lnTo>
                  <a:pt x="245694" y="501095"/>
                </a:lnTo>
                <a:lnTo>
                  <a:pt x="253565" y="489470"/>
                </a:lnTo>
                <a:lnTo>
                  <a:pt x="256456" y="475275"/>
                </a:lnTo>
                <a:lnTo>
                  <a:pt x="256456" y="456995"/>
                </a:lnTo>
                <a:lnTo>
                  <a:pt x="128228" y="456995"/>
                </a:lnTo>
                <a:lnTo>
                  <a:pt x="117366" y="454896"/>
                </a:lnTo>
                <a:lnTo>
                  <a:pt x="108651" y="449112"/>
                </a:lnTo>
                <a:lnTo>
                  <a:pt x="102855" y="440415"/>
                </a:lnTo>
                <a:lnTo>
                  <a:pt x="100751" y="429575"/>
                </a:lnTo>
                <a:lnTo>
                  <a:pt x="102855" y="418736"/>
                </a:lnTo>
                <a:lnTo>
                  <a:pt x="108651" y="410039"/>
                </a:lnTo>
                <a:lnTo>
                  <a:pt x="117366" y="404255"/>
                </a:lnTo>
                <a:lnTo>
                  <a:pt x="128228" y="402156"/>
                </a:lnTo>
                <a:lnTo>
                  <a:pt x="256456" y="402156"/>
                </a:lnTo>
                <a:lnTo>
                  <a:pt x="256455" y="182798"/>
                </a:lnTo>
                <a:lnTo>
                  <a:pt x="36636" y="182798"/>
                </a:lnTo>
                <a:lnTo>
                  <a:pt x="36636" y="127958"/>
                </a:lnTo>
                <a:lnTo>
                  <a:pt x="256455" y="127958"/>
                </a:lnTo>
                <a:lnTo>
                  <a:pt x="256455" y="91399"/>
                </a:lnTo>
                <a:lnTo>
                  <a:pt x="36636" y="91399"/>
                </a:lnTo>
                <a:lnTo>
                  <a:pt x="36636" y="36559"/>
                </a:lnTo>
                <a:lnTo>
                  <a:pt x="256455" y="36559"/>
                </a:lnTo>
                <a:lnTo>
                  <a:pt x="253564" y="22364"/>
                </a:lnTo>
                <a:lnTo>
                  <a:pt x="245693" y="10739"/>
                </a:lnTo>
                <a:lnTo>
                  <a:pt x="234044" y="2884"/>
                </a:lnTo>
                <a:lnTo>
                  <a:pt x="219819" y="0"/>
                </a:lnTo>
                <a:close/>
              </a:path>
              <a:path w="256540" h="512445">
                <a:moveTo>
                  <a:pt x="256456" y="402156"/>
                </a:moveTo>
                <a:lnTo>
                  <a:pt x="128228" y="402156"/>
                </a:lnTo>
                <a:lnTo>
                  <a:pt x="139091" y="404255"/>
                </a:lnTo>
                <a:lnTo>
                  <a:pt x="147806" y="410039"/>
                </a:lnTo>
                <a:lnTo>
                  <a:pt x="153602" y="418736"/>
                </a:lnTo>
                <a:lnTo>
                  <a:pt x="155706" y="429575"/>
                </a:lnTo>
                <a:lnTo>
                  <a:pt x="153602" y="440415"/>
                </a:lnTo>
                <a:lnTo>
                  <a:pt x="147806" y="449112"/>
                </a:lnTo>
                <a:lnTo>
                  <a:pt x="139091" y="454896"/>
                </a:lnTo>
                <a:lnTo>
                  <a:pt x="128228" y="456995"/>
                </a:lnTo>
                <a:lnTo>
                  <a:pt x="256456" y="456995"/>
                </a:lnTo>
                <a:lnTo>
                  <a:pt x="256456" y="402156"/>
                </a:lnTo>
                <a:close/>
              </a:path>
              <a:path w="256540" h="512445">
                <a:moveTo>
                  <a:pt x="256455" y="127958"/>
                </a:moveTo>
                <a:lnTo>
                  <a:pt x="219819" y="127958"/>
                </a:lnTo>
                <a:lnTo>
                  <a:pt x="219819" y="182798"/>
                </a:lnTo>
                <a:lnTo>
                  <a:pt x="256455" y="182798"/>
                </a:lnTo>
                <a:lnTo>
                  <a:pt x="256455" y="127958"/>
                </a:lnTo>
                <a:close/>
              </a:path>
              <a:path w="256540" h="512445">
                <a:moveTo>
                  <a:pt x="256455" y="36559"/>
                </a:moveTo>
                <a:lnTo>
                  <a:pt x="219819" y="36559"/>
                </a:lnTo>
                <a:lnTo>
                  <a:pt x="219819" y="91399"/>
                </a:lnTo>
                <a:lnTo>
                  <a:pt x="256455" y="91399"/>
                </a:lnTo>
                <a:lnTo>
                  <a:pt x="256455" y="36559"/>
                </a:lnTo>
                <a:close/>
              </a:path>
            </a:pathLst>
          </a:custGeom>
          <a:solidFill>
            <a:srgbClr val="EE52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11014505" y="5120952"/>
            <a:ext cx="256540" cy="512445"/>
          </a:xfrm>
          <a:custGeom>
            <a:avLst/>
            <a:gdLst/>
            <a:ahLst/>
            <a:cxnLst/>
            <a:rect l="l" t="t" r="r" b="b"/>
            <a:pathLst>
              <a:path w="256540" h="512445">
                <a:moveTo>
                  <a:pt x="219819" y="0"/>
                </a:moveTo>
                <a:lnTo>
                  <a:pt x="36636" y="0"/>
                </a:lnTo>
                <a:lnTo>
                  <a:pt x="2890" y="22364"/>
                </a:lnTo>
                <a:lnTo>
                  <a:pt x="0" y="36559"/>
                </a:lnTo>
                <a:lnTo>
                  <a:pt x="0" y="475275"/>
                </a:lnTo>
                <a:lnTo>
                  <a:pt x="22411" y="508950"/>
                </a:lnTo>
                <a:lnTo>
                  <a:pt x="219819" y="511834"/>
                </a:lnTo>
                <a:lnTo>
                  <a:pt x="234045" y="508950"/>
                </a:lnTo>
                <a:lnTo>
                  <a:pt x="245694" y="501095"/>
                </a:lnTo>
                <a:lnTo>
                  <a:pt x="253565" y="489470"/>
                </a:lnTo>
                <a:lnTo>
                  <a:pt x="256456" y="475275"/>
                </a:lnTo>
                <a:lnTo>
                  <a:pt x="256456" y="456995"/>
                </a:lnTo>
                <a:lnTo>
                  <a:pt x="128228" y="456995"/>
                </a:lnTo>
                <a:lnTo>
                  <a:pt x="117366" y="454896"/>
                </a:lnTo>
                <a:lnTo>
                  <a:pt x="108651" y="449112"/>
                </a:lnTo>
                <a:lnTo>
                  <a:pt x="102855" y="440415"/>
                </a:lnTo>
                <a:lnTo>
                  <a:pt x="100751" y="429575"/>
                </a:lnTo>
                <a:lnTo>
                  <a:pt x="102855" y="418736"/>
                </a:lnTo>
                <a:lnTo>
                  <a:pt x="108651" y="410039"/>
                </a:lnTo>
                <a:lnTo>
                  <a:pt x="117366" y="404255"/>
                </a:lnTo>
                <a:lnTo>
                  <a:pt x="128228" y="402156"/>
                </a:lnTo>
                <a:lnTo>
                  <a:pt x="256456" y="402156"/>
                </a:lnTo>
                <a:lnTo>
                  <a:pt x="256455" y="182798"/>
                </a:lnTo>
                <a:lnTo>
                  <a:pt x="36636" y="182798"/>
                </a:lnTo>
                <a:lnTo>
                  <a:pt x="36636" y="127958"/>
                </a:lnTo>
                <a:lnTo>
                  <a:pt x="256455" y="127958"/>
                </a:lnTo>
                <a:lnTo>
                  <a:pt x="256455" y="91399"/>
                </a:lnTo>
                <a:lnTo>
                  <a:pt x="36636" y="91399"/>
                </a:lnTo>
                <a:lnTo>
                  <a:pt x="36636" y="36559"/>
                </a:lnTo>
                <a:lnTo>
                  <a:pt x="256455" y="36559"/>
                </a:lnTo>
                <a:lnTo>
                  <a:pt x="253564" y="22364"/>
                </a:lnTo>
                <a:lnTo>
                  <a:pt x="245693" y="10739"/>
                </a:lnTo>
                <a:lnTo>
                  <a:pt x="234044" y="2884"/>
                </a:lnTo>
                <a:lnTo>
                  <a:pt x="219819" y="0"/>
                </a:lnTo>
                <a:close/>
              </a:path>
              <a:path w="256540" h="512445">
                <a:moveTo>
                  <a:pt x="256456" y="402156"/>
                </a:moveTo>
                <a:lnTo>
                  <a:pt x="128228" y="402156"/>
                </a:lnTo>
                <a:lnTo>
                  <a:pt x="139091" y="404255"/>
                </a:lnTo>
                <a:lnTo>
                  <a:pt x="147806" y="410039"/>
                </a:lnTo>
                <a:lnTo>
                  <a:pt x="153602" y="418736"/>
                </a:lnTo>
                <a:lnTo>
                  <a:pt x="155706" y="429575"/>
                </a:lnTo>
                <a:lnTo>
                  <a:pt x="153602" y="440415"/>
                </a:lnTo>
                <a:lnTo>
                  <a:pt x="147806" y="449112"/>
                </a:lnTo>
                <a:lnTo>
                  <a:pt x="139091" y="454896"/>
                </a:lnTo>
                <a:lnTo>
                  <a:pt x="128228" y="456995"/>
                </a:lnTo>
                <a:lnTo>
                  <a:pt x="256456" y="456995"/>
                </a:lnTo>
                <a:lnTo>
                  <a:pt x="256456" y="402156"/>
                </a:lnTo>
                <a:close/>
              </a:path>
              <a:path w="256540" h="512445">
                <a:moveTo>
                  <a:pt x="256455" y="127958"/>
                </a:moveTo>
                <a:lnTo>
                  <a:pt x="219819" y="127958"/>
                </a:lnTo>
                <a:lnTo>
                  <a:pt x="219819" y="182798"/>
                </a:lnTo>
                <a:lnTo>
                  <a:pt x="256455" y="182798"/>
                </a:lnTo>
                <a:lnTo>
                  <a:pt x="256455" y="127958"/>
                </a:lnTo>
                <a:close/>
              </a:path>
              <a:path w="256540" h="512445">
                <a:moveTo>
                  <a:pt x="256455" y="36559"/>
                </a:moveTo>
                <a:lnTo>
                  <a:pt x="219819" y="36559"/>
                </a:lnTo>
                <a:lnTo>
                  <a:pt x="219819" y="91399"/>
                </a:lnTo>
                <a:lnTo>
                  <a:pt x="256455" y="91399"/>
                </a:lnTo>
                <a:lnTo>
                  <a:pt x="256455" y="36559"/>
                </a:lnTo>
                <a:close/>
              </a:path>
            </a:pathLst>
          </a:custGeom>
          <a:solidFill>
            <a:srgbClr val="EE52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 txBox="1"/>
          <p:nvPr/>
        </p:nvSpPr>
        <p:spPr>
          <a:xfrm>
            <a:off x="1667891" y="2831084"/>
            <a:ext cx="1463040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1050" spc="-5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1050" spc="5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050" spc="-245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575" spc="-352" baseline="-5291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1050" spc="-250" dirty="0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sz="1575" spc="-405" baseline="-5291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050" spc="5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050" spc="-415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1575" spc="7" baseline="-5291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575" spc="-644" baseline="-5291" dirty="0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sz="1050" spc="-9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575" spc="-225" baseline="-5291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050" spc="-130" dirty="0">
                <a:solidFill>
                  <a:srgbClr val="FFFFFF"/>
                </a:solidFill>
                <a:latin typeface="Calibri"/>
                <a:cs typeface="Calibri"/>
              </a:rPr>
              <a:t>:</a:t>
            </a:r>
            <a:r>
              <a:rPr sz="1575" spc="-150" baseline="-5291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1050" spc="-254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575" spc="-405" baseline="-5291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050" spc="-25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575" spc="-44" baseline="-5291" dirty="0">
                <a:solidFill>
                  <a:srgbClr val="FFFFFF"/>
                </a:solidFill>
                <a:latin typeface="Calibri"/>
                <a:cs typeface="Calibri"/>
              </a:rPr>
              <a:t>:</a:t>
            </a:r>
            <a:r>
              <a:rPr sz="1050" spc="-25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575" spc="-877" baseline="-5291" dirty="0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sz="1050" spc="-254" dirty="0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sz="1575" spc="-330" baseline="-5291" dirty="0">
                <a:solidFill>
                  <a:srgbClr val="FFFFFF"/>
                </a:solidFill>
                <a:latin typeface="Calibri"/>
                <a:cs typeface="Calibri"/>
              </a:rPr>
              <a:t>y</a:t>
            </a:r>
            <a:r>
              <a:rPr sz="1050" spc="-315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r>
              <a:rPr sz="1575" spc="-142" baseline="-5291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1050" spc="-170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sz="1575" spc="-525" baseline="-5291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050" spc="-490" dirty="0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sz="1575" spc="7" baseline="-5291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575" spc="-547" baseline="-5291" dirty="0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sz="1050" spc="-110" dirty="0">
                <a:solidFill>
                  <a:srgbClr val="FFFFFF"/>
                </a:solidFill>
                <a:latin typeface="Calibri"/>
                <a:cs typeface="Calibri"/>
              </a:rPr>
              <a:t>y</a:t>
            </a:r>
            <a:r>
              <a:rPr sz="1575" spc="-195" baseline="-5291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050" spc="-280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1575" spc="-254" baseline="-5291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1050" spc="-355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575" spc="-247" baseline="-5291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050" spc="5" dirty="0">
                <a:solidFill>
                  <a:srgbClr val="FFFFFF"/>
                </a:solidFill>
                <a:latin typeface="Calibri"/>
                <a:cs typeface="Calibri"/>
              </a:rPr>
              <a:t>rvice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3945001" y="2820416"/>
            <a:ext cx="1463040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1050" spc="-15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1050" spc="-5" dirty="0">
                <a:solidFill>
                  <a:srgbClr val="FFFFFF"/>
                </a:solidFill>
                <a:latin typeface="Calibri"/>
                <a:cs typeface="Calibri"/>
              </a:rPr>
              <a:t>erv</a:t>
            </a:r>
            <a:r>
              <a:rPr sz="1050" spc="-105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575" spc="-600" baseline="-7936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1050" spc="-5" dirty="0">
                <a:solidFill>
                  <a:srgbClr val="FFFFFF"/>
                </a:solidFill>
                <a:latin typeface="Calibri"/>
                <a:cs typeface="Calibri"/>
              </a:rPr>
              <a:t>ce</a:t>
            </a:r>
            <a:r>
              <a:rPr sz="1050" spc="20" dirty="0">
                <a:solidFill>
                  <a:srgbClr val="FFFFFF"/>
                </a:solidFill>
                <a:latin typeface="Calibri"/>
                <a:cs typeface="Calibri"/>
              </a:rPr>
              <a:t>:</a:t>
            </a:r>
            <a:r>
              <a:rPr sz="1575" spc="-434" baseline="-7936" dirty="0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sz="1050" spc="-75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575" spc="-277" baseline="-7936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050" spc="-355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575" spc="-165" baseline="-7936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1050" spc="-41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575" spc="-187" baseline="-7936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050" spc="-730" dirty="0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sz="1575" spc="-7" baseline="-7936" dirty="0">
                <a:solidFill>
                  <a:srgbClr val="FFFFFF"/>
                </a:solidFill>
                <a:latin typeface="Calibri"/>
                <a:cs typeface="Calibri"/>
              </a:rPr>
              <a:t>:</a:t>
            </a:r>
            <a:r>
              <a:rPr sz="1575" spc="142" baseline="-793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575" spc="-922" baseline="-7936" dirty="0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sz="1050" spc="15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r>
              <a:rPr sz="1050" spc="-170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sz="1575" spc="-419" baseline="-7936" dirty="0">
                <a:solidFill>
                  <a:srgbClr val="FFFFFF"/>
                </a:solidFill>
                <a:latin typeface="Calibri"/>
                <a:cs typeface="Calibri"/>
              </a:rPr>
              <a:t>y</a:t>
            </a:r>
            <a:r>
              <a:rPr sz="1050" spc="-535" dirty="0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sz="1575" spc="15" baseline="-7936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1575" spc="-569" baseline="-7936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050" spc="-75" dirty="0">
                <a:solidFill>
                  <a:srgbClr val="FFFFFF"/>
                </a:solidFill>
                <a:latin typeface="Calibri"/>
                <a:cs typeface="Calibri"/>
              </a:rPr>
              <a:t>y</a:t>
            </a:r>
            <a:r>
              <a:rPr sz="1575" spc="-405" baseline="-7936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050" spc="-114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1575" spc="-509" baseline="-7936" dirty="0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sz="1050" spc="-155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575" spc="-89" baseline="-7936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050" spc="-285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575" spc="-209" baseline="-7936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1050" spc="-320" dirty="0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sz="1575" spc="-270" baseline="-7936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050" spc="15" dirty="0">
                <a:solidFill>
                  <a:srgbClr val="FFFFFF"/>
                </a:solidFill>
                <a:latin typeface="Calibri"/>
                <a:cs typeface="Calibri"/>
              </a:rPr>
              <a:t>ice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6925309" y="2829559"/>
            <a:ext cx="1463040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1050" spc="-5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1050" spc="5" dirty="0">
                <a:solidFill>
                  <a:srgbClr val="FFFFFF"/>
                </a:solidFill>
                <a:latin typeface="Calibri"/>
                <a:cs typeface="Calibri"/>
              </a:rPr>
              <a:t>er</a:t>
            </a:r>
            <a:r>
              <a:rPr sz="1050" spc="-50" dirty="0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sz="1575" spc="-652" baseline="-5291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1050" spc="5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050" spc="-265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1575" spc="-390" baseline="-5291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050" spc="-26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575" spc="-157" baseline="-5291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050" spc="-170" dirty="0">
                <a:solidFill>
                  <a:srgbClr val="FFFFFF"/>
                </a:solidFill>
                <a:latin typeface="Calibri"/>
                <a:cs typeface="Calibri"/>
              </a:rPr>
              <a:t>:</a:t>
            </a:r>
            <a:r>
              <a:rPr sz="1575" spc="-120" baseline="-5291" dirty="0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sz="1050" spc="-265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575" spc="7" baseline="-5291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575" spc="-644" baseline="-5291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1050" spc="-95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575" spc="-637" baseline="-5291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050" spc="-7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575" spc="-300" baseline="-5291" dirty="0">
                <a:solidFill>
                  <a:srgbClr val="FFFFFF"/>
                </a:solidFill>
                <a:latin typeface="Calibri"/>
                <a:cs typeface="Calibri"/>
              </a:rPr>
              <a:t>:</a:t>
            </a:r>
            <a:r>
              <a:rPr sz="1050" spc="-415" dirty="0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sz="1575" spc="-637" baseline="-5291" dirty="0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sz="1050" spc="-114" dirty="0">
                <a:solidFill>
                  <a:srgbClr val="FFFFFF"/>
                </a:solidFill>
                <a:latin typeface="Calibri"/>
                <a:cs typeface="Calibri"/>
              </a:rPr>
              <a:t>3</a:t>
            </a:r>
            <a:r>
              <a:rPr sz="1575" spc="-540" baseline="-5291" dirty="0">
                <a:solidFill>
                  <a:srgbClr val="FFFFFF"/>
                </a:solidFill>
                <a:latin typeface="Calibri"/>
                <a:cs typeface="Calibri"/>
              </a:rPr>
              <a:t>y</a:t>
            </a:r>
            <a:r>
              <a:rPr sz="1050" spc="5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sz="1050" spc="-745" dirty="0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sz="1575" baseline="-5291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1575" spc="-284" baseline="-5291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050" spc="-280" dirty="0">
                <a:solidFill>
                  <a:srgbClr val="FFFFFF"/>
                </a:solidFill>
                <a:latin typeface="Calibri"/>
                <a:cs typeface="Calibri"/>
              </a:rPr>
              <a:t>y</a:t>
            </a:r>
            <a:r>
              <a:rPr sz="1575" spc="-120" baseline="-5291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050" spc="-320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1575" spc="-232" baseline="-5291" dirty="0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sz="1050" spc="-365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575" spc="7" baseline="-5291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575" spc="-480" baseline="-5291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1050" spc="-45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575" spc="-705" baseline="-5291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050" spc="5" dirty="0">
                <a:solidFill>
                  <a:srgbClr val="FFFFFF"/>
                </a:solidFill>
                <a:latin typeface="Calibri"/>
                <a:cs typeface="Calibri"/>
              </a:rPr>
              <a:t>vice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9645142" y="2820416"/>
            <a:ext cx="1463040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1050" spc="-5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1050" spc="5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050" spc="-45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575" spc="-660" baseline="-7936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1050" spc="-45" dirty="0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sz="1575" spc="-712" baseline="-7936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050" spc="5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050" spc="-215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1575" spc="-232" baseline="-7936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050" spc="-36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575" spc="-165" baseline="-7936" dirty="0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sz="1050" spc="-165" dirty="0">
                <a:solidFill>
                  <a:srgbClr val="FFFFFF"/>
                </a:solidFill>
                <a:latin typeface="Calibri"/>
                <a:cs typeface="Calibri"/>
              </a:rPr>
              <a:t>:</a:t>
            </a:r>
            <a:r>
              <a:rPr sz="1575" spc="7" baseline="-7936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575" spc="-450" baseline="-7936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1050" spc="-5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050" spc="5" dirty="0">
                <a:solidFill>
                  <a:srgbClr val="FFFFFF"/>
                </a:solidFill>
                <a:latin typeface="Calibri"/>
                <a:cs typeface="Calibri"/>
              </a:rPr>
              <a:t>ea</a:t>
            </a:r>
            <a:r>
              <a:rPr sz="1050" spc="-50" dirty="0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sz="1575" spc="-637" baseline="-7936" dirty="0">
                <a:solidFill>
                  <a:srgbClr val="FFFFFF"/>
                </a:solidFill>
                <a:latin typeface="Calibri"/>
                <a:cs typeface="Calibri"/>
              </a:rPr>
              <a:t>y</a:t>
            </a:r>
            <a:r>
              <a:rPr sz="1050" spc="-110" dirty="0">
                <a:solidFill>
                  <a:srgbClr val="FFFFFF"/>
                </a:solidFill>
                <a:latin typeface="Calibri"/>
                <a:cs typeface="Calibri"/>
              </a:rPr>
              <a:t>4</a:t>
            </a:r>
            <a:r>
              <a:rPr sz="1575" spc="-450" baseline="-7936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1050" spc="5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sz="1050" spc="-810" dirty="0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sz="1575" spc="7" baseline="-7936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575" spc="-127" baseline="-7936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050" spc="-385" dirty="0">
                <a:solidFill>
                  <a:srgbClr val="FFFFFF"/>
                </a:solidFill>
                <a:latin typeface="Calibri"/>
                <a:cs typeface="Calibri"/>
              </a:rPr>
              <a:t>y</a:t>
            </a:r>
            <a:r>
              <a:rPr sz="1575" spc="-135" baseline="-7936" dirty="0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sz="1050" spc="-320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1575" spc="7" baseline="-7936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575" spc="-562" baseline="-7936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1050" spc="-15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575" spc="-555" baseline="-7936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050" spc="5" dirty="0">
                <a:solidFill>
                  <a:srgbClr val="FFFFFF"/>
                </a:solidFill>
                <a:latin typeface="Calibri"/>
                <a:cs typeface="Calibri"/>
              </a:rPr>
              <a:t>rvice</a:t>
            </a:r>
            <a:endParaRPr sz="10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09676"/>
            <a:ext cx="127317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0" dirty="0"/>
              <a:t>Users</a:t>
            </a:r>
          </a:p>
        </p:txBody>
      </p:sp>
      <p:sp>
        <p:nvSpPr>
          <p:cNvPr id="3" name="object 3"/>
          <p:cNvSpPr/>
          <p:nvPr/>
        </p:nvSpPr>
        <p:spPr>
          <a:xfrm>
            <a:off x="9177528" y="2746248"/>
            <a:ext cx="993775" cy="1365885"/>
          </a:xfrm>
          <a:custGeom>
            <a:avLst/>
            <a:gdLst/>
            <a:ahLst/>
            <a:cxnLst/>
            <a:rect l="l" t="t" r="r" b="b"/>
            <a:pathLst>
              <a:path w="993775" h="1365885">
                <a:moveTo>
                  <a:pt x="310515" y="1117219"/>
                </a:moveTo>
                <a:lnTo>
                  <a:pt x="248412" y="1117219"/>
                </a:lnTo>
                <a:lnTo>
                  <a:pt x="248412" y="1272413"/>
                </a:lnTo>
                <a:lnTo>
                  <a:pt x="255742" y="1308657"/>
                </a:lnTo>
                <a:lnTo>
                  <a:pt x="275717" y="1338246"/>
                </a:lnTo>
                <a:lnTo>
                  <a:pt x="305311" y="1358191"/>
                </a:lnTo>
                <a:lnTo>
                  <a:pt x="341502" y="1365503"/>
                </a:lnTo>
                <a:lnTo>
                  <a:pt x="377767" y="1358191"/>
                </a:lnTo>
                <a:lnTo>
                  <a:pt x="407400" y="1338246"/>
                </a:lnTo>
                <a:lnTo>
                  <a:pt x="427388" y="1308657"/>
                </a:lnTo>
                <a:lnTo>
                  <a:pt x="428452" y="1303401"/>
                </a:lnTo>
                <a:lnTo>
                  <a:pt x="341502" y="1303401"/>
                </a:lnTo>
                <a:lnTo>
                  <a:pt x="329428" y="1300970"/>
                </a:lnTo>
                <a:lnTo>
                  <a:pt x="319579" y="1294336"/>
                </a:lnTo>
                <a:lnTo>
                  <a:pt x="312945" y="1284487"/>
                </a:lnTo>
                <a:lnTo>
                  <a:pt x="310515" y="1272413"/>
                </a:lnTo>
                <a:lnTo>
                  <a:pt x="310515" y="1117219"/>
                </a:lnTo>
                <a:close/>
              </a:path>
              <a:path w="993775" h="1365885">
                <a:moveTo>
                  <a:pt x="621029" y="1117219"/>
                </a:moveTo>
                <a:lnTo>
                  <a:pt x="558926" y="1117219"/>
                </a:lnTo>
                <a:lnTo>
                  <a:pt x="558926" y="1272413"/>
                </a:lnTo>
                <a:lnTo>
                  <a:pt x="566239" y="1308657"/>
                </a:lnTo>
                <a:lnTo>
                  <a:pt x="586184" y="1338246"/>
                </a:lnTo>
                <a:lnTo>
                  <a:pt x="615773" y="1358191"/>
                </a:lnTo>
                <a:lnTo>
                  <a:pt x="652018" y="1365503"/>
                </a:lnTo>
                <a:lnTo>
                  <a:pt x="688336" y="1358191"/>
                </a:lnTo>
                <a:lnTo>
                  <a:pt x="717962" y="1338246"/>
                </a:lnTo>
                <a:lnTo>
                  <a:pt x="737921" y="1308657"/>
                </a:lnTo>
                <a:lnTo>
                  <a:pt x="738982" y="1303401"/>
                </a:lnTo>
                <a:lnTo>
                  <a:pt x="652018" y="1303401"/>
                </a:lnTo>
                <a:lnTo>
                  <a:pt x="639943" y="1300970"/>
                </a:lnTo>
                <a:lnTo>
                  <a:pt x="630094" y="1294336"/>
                </a:lnTo>
                <a:lnTo>
                  <a:pt x="623460" y="1284487"/>
                </a:lnTo>
                <a:lnTo>
                  <a:pt x="621029" y="1272413"/>
                </a:lnTo>
                <a:lnTo>
                  <a:pt x="621029" y="1117219"/>
                </a:lnTo>
                <a:close/>
              </a:path>
              <a:path w="993775" h="1365885">
                <a:moveTo>
                  <a:pt x="434721" y="1117219"/>
                </a:moveTo>
                <a:lnTo>
                  <a:pt x="372618" y="1117219"/>
                </a:lnTo>
                <a:lnTo>
                  <a:pt x="372618" y="1272413"/>
                </a:lnTo>
                <a:lnTo>
                  <a:pt x="370185" y="1284487"/>
                </a:lnTo>
                <a:lnTo>
                  <a:pt x="363537" y="1294336"/>
                </a:lnTo>
                <a:lnTo>
                  <a:pt x="353651" y="1300970"/>
                </a:lnTo>
                <a:lnTo>
                  <a:pt x="341502" y="1303401"/>
                </a:lnTo>
                <a:lnTo>
                  <a:pt x="428452" y="1303401"/>
                </a:lnTo>
                <a:lnTo>
                  <a:pt x="434721" y="1272413"/>
                </a:lnTo>
                <a:lnTo>
                  <a:pt x="434721" y="1117219"/>
                </a:lnTo>
                <a:close/>
              </a:path>
              <a:path w="993775" h="1365885">
                <a:moveTo>
                  <a:pt x="745236" y="1117219"/>
                </a:moveTo>
                <a:lnTo>
                  <a:pt x="683132" y="1117219"/>
                </a:lnTo>
                <a:lnTo>
                  <a:pt x="683132" y="1272413"/>
                </a:lnTo>
                <a:lnTo>
                  <a:pt x="680700" y="1284487"/>
                </a:lnTo>
                <a:lnTo>
                  <a:pt x="674052" y="1294336"/>
                </a:lnTo>
                <a:lnTo>
                  <a:pt x="664166" y="1300970"/>
                </a:lnTo>
                <a:lnTo>
                  <a:pt x="652018" y="1303401"/>
                </a:lnTo>
                <a:lnTo>
                  <a:pt x="738982" y="1303401"/>
                </a:lnTo>
                <a:lnTo>
                  <a:pt x="745236" y="1272413"/>
                </a:lnTo>
                <a:lnTo>
                  <a:pt x="745236" y="1117219"/>
                </a:lnTo>
                <a:close/>
              </a:path>
              <a:path w="993775" h="1365885">
                <a:moveTo>
                  <a:pt x="186308" y="956309"/>
                </a:moveTo>
                <a:lnTo>
                  <a:pt x="124205" y="956309"/>
                </a:lnTo>
                <a:lnTo>
                  <a:pt x="124205" y="1055115"/>
                </a:lnTo>
                <a:lnTo>
                  <a:pt x="129087" y="1079285"/>
                </a:lnTo>
                <a:lnTo>
                  <a:pt x="142398" y="1099026"/>
                </a:lnTo>
                <a:lnTo>
                  <a:pt x="162139" y="1112337"/>
                </a:lnTo>
                <a:lnTo>
                  <a:pt x="186308" y="1117219"/>
                </a:lnTo>
                <a:lnTo>
                  <a:pt x="807339" y="1117219"/>
                </a:lnTo>
                <a:lnTo>
                  <a:pt x="831508" y="1112337"/>
                </a:lnTo>
                <a:lnTo>
                  <a:pt x="851249" y="1099026"/>
                </a:lnTo>
                <a:lnTo>
                  <a:pt x="864560" y="1079285"/>
                </a:lnTo>
                <a:lnTo>
                  <a:pt x="869442" y="1055115"/>
                </a:lnTo>
                <a:lnTo>
                  <a:pt x="186308" y="1055115"/>
                </a:lnTo>
                <a:lnTo>
                  <a:pt x="186308" y="956309"/>
                </a:lnTo>
                <a:close/>
              </a:path>
              <a:path w="993775" h="1365885">
                <a:moveTo>
                  <a:pt x="900429" y="403478"/>
                </a:moveTo>
                <a:lnTo>
                  <a:pt x="807339" y="403478"/>
                </a:lnTo>
                <a:lnTo>
                  <a:pt x="807339" y="1055115"/>
                </a:lnTo>
                <a:lnTo>
                  <a:pt x="869442" y="1055115"/>
                </a:lnTo>
                <a:lnTo>
                  <a:pt x="869442" y="956309"/>
                </a:lnTo>
                <a:lnTo>
                  <a:pt x="928814" y="956309"/>
                </a:lnTo>
                <a:lnTo>
                  <a:pt x="936748" y="954712"/>
                </a:lnTo>
                <a:lnTo>
                  <a:pt x="966374" y="934767"/>
                </a:lnTo>
                <a:lnTo>
                  <a:pt x="986333" y="905178"/>
                </a:lnTo>
                <a:lnTo>
                  <a:pt x="987394" y="899921"/>
                </a:lnTo>
                <a:lnTo>
                  <a:pt x="900429" y="899921"/>
                </a:lnTo>
                <a:lnTo>
                  <a:pt x="888355" y="897491"/>
                </a:lnTo>
                <a:lnTo>
                  <a:pt x="878506" y="890857"/>
                </a:lnTo>
                <a:lnTo>
                  <a:pt x="871872" y="881008"/>
                </a:lnTo>
                <a:lnTo>
                  <a:pt x="869442" y="868933"/>
                </a:lnTo>
                <a:lnTo>
                  <a:pt x="869442" y="434466"/>
                </a:lnTo>
                <a:lnTo>
                  <a:pt x="871872" y="422392"/>
                </a:lnTo>
                <a:lnTo>
                  <a:pt x="878506" y="412543"/>
                </a:lnTo>
                <a:lnTo>
                  <a:pt x="888355" y="405909"/>
                </a:lnTo>
                <a:lnTo>
                  <a:pt x="900429" y="403478"/>
                </a:lnTo>
                <a:close/>
              </a:path>
              <a:path w="993775" h="1365885">
                <a:moveTo>
                  <a:pt x="93091" y="341375"/>
                </a:moveTo>
                <a:lnTo>
                  <a:pt x="56899" y="348706"/>
                </a:lnTo>
                <a:lnTo>
                  <a:pt x="27304" y="368681"/>
                </a:lnTo>
                <a:lnTo>
                  <a:pt x="7330" y="398275"/>
                </a:lnTo>
                <a:lnTo>
                  <a:pt x="0" y="434466"/>
                </a:lnTo>
                <a:lnTo>
                  <a:pt x="0" y="868933"/>
                </a:lnTo>
                <a:lnTo>
                  <a:pt x="7330" y="905178"/>
                </a:lnTo>
                <a:lnTo>
                  <a:pt x="27304" y="934767"/>
                </a:lnTo>
                <a:lnTo>
                  <a:pt x="56899" y="954712"/>
                </a:lnTo>
                <a:lnTo>
                  <a:pt x="93091" y="962025"/>
                </a:lnTo>
                <a:lnTo>
                  <a:pt x="101238" y="961632"/>
                </a:lnTo>
                <a:lnTo>
                  <a:pt x="109124" y="960501"/>
                </a:lnTo>
                <a:lnTo>
                  <a:pt x="116772" y="958703"/>
                </a:lnTo>
                <a:lnTo>
                  <a:pt x="124205" y="956309"/>
                </a:lnTo>
                <a:lnTo>
                  <a:pt x="186308" y="956309"/>
                </a:lnTo>
                <a:lnTo>
                  <a:pt x="186308" y="899921"/>
                </a:lnTo>
                <a:lnTo>
                  <a:pt x="93091" y="899921"/>
                </a:lnTo>
                <a:lnTo>
                  <a:pt x="81016" y="897491"/>
                </a:lnTo>
                <a:lnTo>
                  <a:pt x="71167" y="890857"/>
                </a:lnTo>
                <a:lnTo>
                  <a:pt x="64533" y="881008"/>
                </a:lnTo>
                <a:lnTo>
                  <a:pt x="62102" y="868933"/>
                </a:lnTo>
                <a:lnTo>
                  <a:pt x="62102" y="434466"/>
                </a:lnTo>
                <a:lnTo>
                  <a:pt x="64533" y="422392"/>
                </a:lnTo>
                <a:lnTo>
                  <a:pt x="71167" y="412543"/>
                </a:lnTo>
                <a:lnTo>
                  <a:pt x="81016" y="405909"/>
                </a:lnTo>
                <a:lnTo>
                  <a:pt x="93091" y="403478"/>
                </a:lnTo>
                <a:lnTo>
                  <a:pt x="987385" y="403478"/>
                </a:lnTo>
                <a:lnTo>
                  <a:pt x="986333" y="398275"/>
                </a:lnTo>
                <a:lnTo>
                  <a:pt x="966374" y="368681"/>
                </a:lnTo>
                <a:lnTo>
                  <a:pt x="936748" y="348706"/>
                </a:lnTo>
                <a:lnTo>
                  <a:pt x="928745" y="347090"/>
                </a:lnTo>
                <a:lnTo>
                  <a:pt x="124205" y="347090"/>
                </a:lnTo>
                <a:lnTo>
                  <a:pt x="116772" y="344697"/>
                </a:lnTo>
                <a:lnTo>
                  <a:pt x="109124" y="342900"/>
                </a:lnTo>
                <a:lnTo>
                  <a:pt x="101238" y="341768"/>
                </a:lnTo>
                <a:lnTo>
                  <a:pt x="93091" y="341375"/>
                </a:lnTo>
                <a:close/>
              </a:path>
              <a:path w="993775" h="1365885">
                <a:moveTo>
                  <a:pt x="928814" y="956309"/>
                </a:moveTo>
                <a:lnTo>
                  <a:pt x="869442" y="956309"/>
                </a:lnTo>
                <a:lnTo>
                  <a:pt x="876873" y="958703"/>
                </a:lnTo>
                <a:lnTo>
                  <a:pt x="884507" y="960501"/>
                </a:lnTo>
                <a:lnTo>
                  <a:pt x="892355" y="961632"/>
                </a:lnTo>
                <a:lnTo>
                  <a:pt x="900429" y="962025"/>
                </a:lnTo>
                <a:lnTo>
                  <a:pt x="928814" y="956309"/>
                </a:lnTo>
                <a:close/>
              </a:path>
              <a:path w="993775" h="1365885">
                <a:moveTo>
                  <a:pt x="186308" y="403478"/>
                </a:moveTo>
                <a:lnTo>
                  <a:pt x="93091" y="403478"/>
                </a:lnTo>
                <a:lnTo>
                  <a:pt x="105239" y="405909"/>
                </a:lnTo>
                <a:lnTo>
                  <a:pt x="115125" y="412543"/>
                </a:lnTo>
                <a:lnTo>
                  <a:pt x="121773" y="422392"/>
                </a:lnTo>
                <a:lnTo>
                  <a:pt x="124205" y="434466"/>
                </a:lnTo>
                <a:lnTo>
                  <a:pt x="124205" y="868933"/>
                </a:lnTo>
                <a:lnTo>
                  <a:pt x="121773" y="881008"/>
                </a:lnTo>
                <a:lnTo>
                  <a:pt x="115125" y="890857"/>
                </a:lnTo>
                <a:lnTo>
                  <a:pt x="105239" y="897491"/>
                </a:lnTo>
                <a:lnTo>
                  <a:pt x="93091" y="899921"/>
                </a:lnTo>
                <a:lnTo>
                  <a:pt x="186308" y="899921"/>
                </a:lnTo>
                <a:lnTo>
                  <a:pt x="186308" y="403478"/>
                </a:lnTo>
                <a:close/>
              </a:path>
              <a:path w="993775" h="1365885">
                <a:moveTo>
                  <a:pt x="987385" y="403478"/>
                </a:moveTo>
                <a:lnTo>
                  <a:pt x="900429" y="403478"/>
                </a:lnTo>
                <a:lnTo>
                  <a:pt x="912578" y="405909"/>
                </a:lnTo>
                <a:lnTo>
                  <a:pt x="922464" y="412543"/>
                </a:lnTo>
                <a:lnTo>
                  <a:pt x="929112" y="422392"/>
                </a:lnTo>
                <a:lnTo>
                  <a:pt x="931545" y="434466"/>
                </a:lnTo>
                <a:lnTo>
                  <a:pt x="931545" y="868933"/>
                </a:lnTo>
                <a:lnTo>
                  <a:pt x="929112" y="881008"/>
                </a:lnTo>
                <a:lnTo>
                  <a:pt x="922464" y="890857"/>
                </a:lnTo>
                <a:lnTo>
                  <a:pt x="912578" y="897491"/>
                </a:lnTo>
                <a:lnTo>
                  <a:pt x="900429" y="899921"/>
                </a:lnTo>
                <a:lnTo>
                  <a:pt x="987394" y="899921"/>
                </a:lnTo>
                <a:lnTo>
                  <a:pt x="993648" y="868933"/>
                </a:lnTo>
                <a:lnTo>
                  <a:pt x="993648" y="434466"/>
                </a:lnTo>
                <a:lnTo>
                  <a:pt x="987385" y="403478"/>
                </a:lnTo>
                <a:close/>
              </a:path>
              <a:path w="993775" h="1365885">
                <a:moveTo>
                  <a:pt x="869442" y="341375"/>
                </a:moveTo>
                <a:lnTo>
                  <a:pt x="124205" y="341375"/>
                </a:lnTo>
                <a:lnTo>
                  <a:pt x="124205" y="347090"/>
                </a:lnTo>
                <a:lnTo>
                  <a:pt x="869442" y="347090"/>
                </a:lnTo>
                <a:lnTo>
                  <a:pt x="869442" y="341375"/>
                </a:lnTo>
                <a:close/>
              </a:path>
              <a:path w="993775" h="1365885">
                <a:moveTo>
                  <a:pt x="900429" y="341375"/>
                </a:moveTo>
                <a:lnTo>
                  <a:pt x="892355" y="341768"/>
                </a:lnTo>
                <a:lnTo>
                  <a:pt x="884507" y="342900"/>
                </a:lnTo>
                <a:lnTo>
                  <a:pt x="876873" y="344697"/>
                </a:lnTo>
                <a:lnTo>
                  <a:pt x="869442" y="347090"/>
                </a:lnTo>
                <a:lnTo>
                  <a:pt x="928745" y="347090"/>
                </a:lnTo>
                <a:lnTo>
                  <a:pt x="900429" y="341375"/>
                </a:lnTo>
                <a:close/>
              </a:path>
              <a:path w="993775" h="1365885">
                <a:moveTo>
                  <a:pt x="279400" y="0"/>
                </a:moveTo>
                <a:lnTo>
                  <a:pt x="267325" y="2448"/>
                </a:lnTo>
                <a:lnTo>
                  <a:pt x="257476" y="9112"/>
                </a:lnTo>
                <a:lnTo>
                  <a:pt x="250842" y="18966"/>
                </a:lnTo>
                <a:lnTo>
                  <a:pt x="248412" y="30987"/>
                </a:lnTo>
                <a:lnTo>
                  <a:pt x="248412" y="37464"/>
                </a:lnTo>
                <a:lnTo>
                  <a:pt x="250825" y="43052"/>
                </a:lnTo>
                <a:lnTo>
                  <a:pt x="254126" y="47878"/>
                </a:lnTo>
                <a:lnTo>
                  <a:pt x="253619" y="48260"/>
                </a:lnTo>
                <a:lnTo>
                  <a:pt x="295782" y="111505"/>
                </a:lnTo>
                <a:lnTo>
                  <a:pt x="251775" y="139160"/>
                </a:lnTo>
                <a:lnTo>
                  <a:pt x="213176" y="171835"/>
                </a:lnTo>
                <a:lnTo>
                  <a:pt x="180673" y="208962"/>
                </a:lnTo>
                <a:lnTo>
                  <a:pt x="154954" y="249973"/>
                </a:lnTo>
                <a:lnTo>
                  <a:pt x="136706" y="294300"/>
                </a:lnTo>
                <a:lnTo>
                  <a:pt x="126619" y="341375"/>
                </a:lnTo>
                <a:lnTo>
                  <a:pt x="188975" y="341375"/>
                </a:lnTo>
                <a:lnTo>
                  <a:pt x="199370" y="301684"/>
                </a:lnTo>
                <a:lnTo>
                  <a:pt x="217312" y="264594"/>
                </a:lnTo>
                <a:lnTo>
                  <a:pt x="242118" y="230660"/>
                </a:lnTo>
                <a:lnTo>
                  <a:pt x="273105" y="200432"/>
                </a:lnTo>
                <a:lnTo>
                  <a:pt x="309589" y="174462"/>
                </a:lnTo>
                <a:lnTo>
                  <a:pt x="350886" y="153303"/>
                </a:lnTo>
                <a:lnTo>
                  <a:pt x="396314" y="137505"/>
                </a:lnTo>
                <a:lnTo>
                  <a:pt x="445187" y="127622"/>
                </a:lnTo>
                <a:lnTo>
                  <a:pt x="496824" y="124205"/>
                </a:lnTo>
                <a:lnTo>
                  <a:pt x="718074" y="124205"/>
                </a:lnTo>
                <a:lnTo>
                  <a:pt x="697865" y="111505"/>
                </a:lnTo>
                <a:lnTo>
                  <a:pt x="714798" y="86105"/>
                </a:lnTo>
                <a:lnTo>
                  <a:pt x="353568" y="86105"/>
                </a:lnTo>
                <a:lnTo>
                  <a:pt x="305477" y="14097"/>
                </a:lnTo>
                <a:lnTo>
                  <a:pt x="304800" y="14097"/>
                </a:lnTo>
                <a:lnTo>
                  <a:pt x="299991" y="8411"/>
                </a:lnTo>
                <a:lnTo>
                  <a:pt x="294052" y="3952"/>
                </a:lnTo>
                <a:lnTo>
                  <a:pt x="287137" y="1041"/>
                </a:lnTo>
                <a:lnTo>
                  <a:pt x="279400" y="0"/>
                </a:lnTo>
                <a:close/>
              </a:path>
              <a:path w="993775" h="1365885">
                <a:moveTo>
                  <a:pt x="718074" y="124205"/>
                </a:moveTo>
                <a:lnTo>
                  <a:pt x="496824" y="124205"/>
                </a:lnTo>
                <a:lnTo>
                  <a:pt x="548460" y="127622"/>
                </a:lnTo>
                <a:lnTo>
                  <a:pt x="597333" y="137505"/>
                </a:lnTo>
                <a:lnTo>
                  <a:pt x="642761" y="153303"/>
                </a:lnTo>
                <a:lnTo>
                  <a:pt x="684058" y="174462"/>
                </a:lnTo>
                <a:lnTo>
                  <a:pt x="720542" y="200432"/>
                </a:lnTo>
                <a:lnTo>
                  <a:pt x="751529" y="230660"/>
                </a:lnTo>
                <a:lnTo>
                  <a:pt x="776335" y="264594"/>
                </a:lnTo>
                <a:lnTo>
                  <a:pt x="794277" y="301684"/>
                </a:lnTo>
                <a:lnTo>
                  <a:pt x="804672" y="341375"/>
                </a:lnTo>
                <a:lnTo>
                  <a:pt x="867028" y="341375"/>
                </a:lnTo>
                <a:lnTo>
                  <a:pt x="856941" y="294300"/>
                </a:lnTo>
                <a:lnTo>
                  <a:pt x="838693" y="249973"/>
                </a:lnTo>
                <a:lnTo>
                  <a:pt x="812974" y="208962"/>
                </a:lnTo>
                <a:lnTo>
                  <a:pt x="780471" y="171835"/>
                </a:lnTo>
                <a:lnTo>
                  <a:pt x="741872" y="139160"/>
                </a:lnTo>
                <a:lnTo>
                  <a:pt x="718074" y="124205"/>
                </a:lnTo>
                <a:close/>
              </a:path>
              <a:path w="993775" h="1365885">
                <a:moveTo>
                  <a:pt x="403605" y="217169"/>
                </a:moveTo>
                <a:lnTo>
                  <a:pt x="391531" y="219620"/>
                </a:lnTo>
                <a:lnTo>
                  <a:pt x="381682" y="226298"/>
                </a:lnTo>
                <a:lnTo>
                  <a:pt x="375048" y="236190"/>
                </a:lnTo>
                <a:lnTo>
                  <a:pt x="372618" y="248285"/>
                </a:lnTo>
                <a:lnTo>
                  <a:pt x="375048" y="260359"/>
                </a:lnTo>
                <a:lnTo>
                  <a:pt x="381682" y="270208"/>
                </a:lnTo>
                <a:lnTo>
                  <a:pt x="391531" y="276842"/>
                </a:lnTo>
                <a:lnTo>
                  <a:pt x="403605" y="279273"/>
                </a:lnTo>
                <a:lnTo>
                  <a:pt x="415754" y="276842"/>
                </a:lnTo>
                <a:lnTo>
                  <a:pt x="425640" y="270208"/>
                </a:lnTo>
                <a:lnTo>
                  <a:pt x="432288" y="260359"/>
                </a:lnTo>
                <a:lnTo>
                  <a:pt x="434721" y="248285"/>
                </a:lnTo>
                <a:lnTo>
                  <a:pt x="432288" y="236190"/>
                </a:lnTo>
                <a:lnTo>
                  <a:pt x="425640" y="226298"/>
                </a:lnTo>
                <a:lnTo>
                  <a:pt x="415754" y="219620"/>
                </a:lnTo>
                <a:lnTo>
                  <a:pt x="403605" y="217169"/>
                </a:lnTo>
                <a:close/>
              </a:path>
              <a:path w="993775" h="1365885">
                <a:moveTo>
                  <a:pt x="589915" y="217169"/>
                </a:moveTo>
                <a:lnTo>
                  <a:pt x="577840" y="219620"/>
                </a:lnTo>
                <a:lnTo>
                  <a:pt x="567991" y="226298"/>
                </a:lnTo>
                <a:lnTo>
                  <a:pt x="561357" y="236190"/>
                </a:lnTo>
                <a:lnTo>
                  <a:pt x="558926" y="248285"/>
                </a:lnTo>
                <a:lnTo>
                  <a:pt x="561357" y="260359"/>
                </a:lnTo>
                <a:lnTo>
                  <a:pt x="567991" y="270208"/>
                </a:lnTo>
                <a:lnTo>
                  <a:pt x="577840" y="276842"/>
                </a:lnTo>
                <a:lnTo>
                  <a:pt x="589915" y="279273"/>
                </a:lnTo>
                <a:lnTo>
                  <a:pt x="602063" y="276842"/>
                </a:lnTo>
                <a:lnTo>
                  <a:pt x="611949" y="270208"/>
                </a:lnTo>
                <a:lnTo>
                  <a:pt x="618597" y="260359"/>
                </a:lnTo>
                <a:lnTo>
                  <a:pt x="621029" y="248285"/>
                </a:lnTo>
                <a:lnTo>
                  <a:pt x="618597" y="236190"/>
                </a:lnTo>
                <a:lnTo>
                  <a:pt x="611949" y="226298"/>
                </a:lnTo>
                <a:lnTo>
                  <a:pt x="602063" y="219620"/>
                </a:lnTo>
                <a:lnTo>
                  <a:pt x="589915" y="217169"/>
                </a:lnTo>
                <a:close/>
              </a:path>
              <a:path w="993775" h="1365885">
                <a:moveTo>
                  <a:pt x="496824" y="62102"/>
                </a:moveTo>
                <a:lnTo>
                  <a:pt x="459206" y="63692"/>
                </a:lnTo>
                <a:lnTo>
                  <a:pt x="422671" y="68341"/>
                </a:lnTo>
                <a:lnTo>
                  <a:pt x="387399" y="75872"/>
                </a:lnTo>
                <a:lnTo>
                  <a:pt x="353568" y="86105"/>
                </a:lnTo>
                <a:lnTo>
                  <a:pt x="640079" y="86105"/>
                </a:lnTo>
                <a:lnTo>
                  <a:pt x="606248" y="75872"/>
                </a:lnTo>
                <a:lnTo>
                  <a:pt x="570976" y="68341"/>
                </a:lnTo>
                <a:lnTo>
                  <a:pt x="534441" y="63692"/>
                </a:lnTo>
                <a:lnTo>
                  <a:pt x="496824" y="62102"/>
                </a:lnTo>
                <a:close/>
              </a:path>
              <a:path w="993775" h="1365885">
                <a:moveTo>
                  <a:pt x="688340" y="13842"/>
                </a:moveTo>
                <a:lnTo>
                  <a:pt x="640079" y="86105"/>
                </a:lnTo>
                <a:lnTo>
                  <a:pt x="714798" y="86105"/>
                </a:lnTo>
                <a:lnTo>
                  <a:pt x="740028" y="48260"/>
                </a:lnTo>
                <a:lnTo>
                  <a:pt x="739521" y="47878"/>
                </a:lnTo>
                <a:lnTo>
                  <a:pt x="742823" y="43052"/>
                </a:lnTo>
                <a:lnTo>
                  <a:pt x="745236" y="37464"/>
                </a:lnTo>
                <a:lnTo>
                  <a:pt x="745236" y="30987"/>
                </a:lnTo>
                <a:lnTo>
                  <a:pt x="742803" y="18966"/>
                </a:lnTo>
                <a:lnTo>
                  <a:pt x="739518" y="14097"/>
                </a:lnTo>
                <a:lnTo>
                  <a:pt x="688848" y="14097"/>
                </a:lnTo>
                <a:lnTo>
                  <a:pt x="688340" y="13842"/>
                </a:lnTo>
                <a:close/>
              </a:path>
              <a:path w="993775" h="1365885">
                <a:moveTo>
                  <a:pt x="305307" y="13842"/>
                </a:moveTo>
                <a:lnTo>
                  <a:pt x="304800" y="14097"/>
                </a:lnTo>
                <a:lnTo>
                  <a:pt x="305477" y="14097"/>
                </a:lnTo>
                <a:lnTo>
                  <a:pt x="305307" y="13842"/>
                </a:lnTo>
                <a:close/>
              </a:path>
              <a:path w="993775" h="1365885">
                <a:moveTo>
                  <a:pt x="714121" y="0"/>
                </a:moveTo>
                <a:lnTo>
                  <a:pt x="706457" y="1041"/>
                </a:lnTo>
                <a:lnTo>
                  <a:pt x="699579" y="3952"/>
                </a:lnTo>
                <a:lnTo>
                  <a:pt x="693654" y="8411"/>
                </a:lnTo>
                <a:lnTo>
                  <a:pt x="688848" y="14097"/>
                </a:lnTo>
                <a:lnTo>
                  <a:pt x="739518" y="14097"/>
                </a:lnTo>
                <a:lnTo>
                  <a:pt x="736155" y="9112"/>
                </a:lnTo>
                <a:lnTo>
                  <a:pt x="726269" y="2448"/>
                </a:lnTo>
                <a:lnTo>
                  <a:pt x="714121" y="0"/>
                </a:lnTo>
                <a:close/>
              </a:path>
            </a:pathLst>
          </a:custGeom>
          <a:solidFill>
            <a:srgbClr val="EE52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734811" y="2776220"/>
            <a:ext cx="1309370" cy="1308100"/>
          </a:xfrm>
          <a:custGeom>
            <a:avLst/>
            <a:gdLst/>
            <a:ahLst/>
            <a:cxnLst/>
            <a:rect l="l" t="t" r="r" b="b"/>
            <a:pathLst>
              <a:path w="1309370" h="1308100">
                <a:moveTo>
                  <a:pt x="843580" y="25400"/>
                </a:moveTo>
                <a:lnTo>
                  <a:pt x="465488" y="25400"/>
                </a:lnTo>
                <a:lnTo>
                  <a:pt x="421295" y="50800"/>
                </a:lnTo>
                <a:lnTo>
                  <a:pt x="378584" y="63500"/>
                </a:lnTo>
                <a:lnTo>
                  <a:pt x="337481" y="88900"/>
                </a:lnTo>
                <a:lnTo>
                  <a:pt x="298114" y="114300"/>
                </a:lnTo>
                <a:lnTo>
                  <a:pt x="260609" y="139700"/>
                </a:lnTo>
                <a:lnTo>
                  <a:pt x="225092" y="165100"/>
                </a:lnTo>
                <a:lnTo>
                  <a:pt x="191690" y="190500"/>
                </a:lnTo>
                <a:lnTo>
                  <a:pt x="160529" y="228600"/>
                </a:lnTo>
                <a:lnTo>
                  <a:pt x="131736" y="266700"/>
                </a:lnTo>
                <a:lnTo>
                  <a:pt x="105436" y="304800"/>
                </a:lnTo>
                <a:lnTo>
                  <a:pt x="81757" y="342900"/>
                </a:lnTo>
                <a:lnTo>
                  <a:pt x="60825" y="381000"/>
                </a:lnTo>
                <a:lnTo>
                  <a:pt x="42766" y="431800"/>
                </a:lnTo>
                <a:lnTo>
                  <a:pt x="27707" y="469900"/>
                </a:lnTo>
                <a:lnTo>
                  <a:pt x="15775" y="520700"/>
                </a:lnTo>
                <a:lnTo>
                  <a:pt x="7095" y="558800"/>
                </a:lnTo>
                <a:lnTo>
                  <a:pt x="1794" y="609600"/>
                </a:lnTo>
                <a:lnTo>
                  <a:pt x="0" y="660400"/>
                </a:lnTo>
                <a:lnTo>
                  <a:pt x="1794" y="711200"/>
                </a:lnTo>
                <a:lnTo>
                  <a:pt x="7095" y="762000"/>
                </a:lnTo>
                <a:lnTo>
                  <a:pt x="15775" y="800100"/>
                </a:lnTo>
                <a:lnTo>
                  <a:pt x="27707" y="850899"/>
                </a:lnTo>
                <a:lnTo>
                  <a:pt x="42766" y="888999"/>
                </a:lnTo>
                <a:lnTo>
                  <a:pt x="60825" y="939799"/>
                </a:lnTo>
                <a:lnTo>
                  <a:pt x="81757" y="977899"/>
                </a:lnTo>
                <a:lnTo>
                  <a:pt x="105436" y="1015999"/>
                </a:lnTo>
                <a:lnTo>
                  <a:pt x="131736" y="1054099"/>
                </a:lnTo>
                <a:lnTo>
                  <a:pt x="160529" y="1092199"/>
                </a:lnTo>
                <a:lnTo>
                  <a:pt x="191690" y="1117599"/>
                </a:lnTo>
                <a:lnTo>
                  <a:pt x="225092" y="1155699"/>
                </a:lnTo>
                <a:lnTo>
                  <a:pt x="260609" y="1181099"/>
                </a:lnTo>
                <a:lnTo>
                  <a:pt x="298114" y="1206499"/>
                </a:lnTo>
                <a:lnTo>
                  <a:pt x="337481" y="1231899"/>
                </a:lnTo>
                <a:lnTo>
                  <a:pt x="378584" y="1257299"/>
                </a:lnTo>
                <a:lnTo>
                  <a:pt x="465488" y="1282699"/>
                </a:lnTo>
                <a:lnTo>
                  <a:pt x="557817" y="1308099"/>
                </a:lnTo>
                <a:lnTo>
                  <a:pt x="751270" y="1308099"/>
                </a:lnTo>
                <a:lnTo>
                  <a:pt x="843580" y="1282699"/>
                </a:lnTo>
                <a:lnTo>
                  <a:pt x="930476" y="1257299"/>
                </a:lnTo>
                <a:lnTo>
                  <a:pt x="602604" y="1257299"/>
                </a:lnTo>
                <a:lnTo>
                  <a:pt x="502693" y="1231899"/>
                </a:lnTo>
                <a:lnTo>
                  <a:pt x="455088" y="1219199"/>
                </a:lnTo>
                <a:lnTo>
                  <a:pt x="409288" y="1206499"/>
                </a:lnTo>
                <a:lnTo>
                  <a:pt x="365468" y="1181099"/>
                </a:lnTo>
                <a:lnTo>
                  <a:pt x="323806" y="1155699"/>
                </a:lnTo>
                <a:lnTo>
                  <a:pt x="284479" y="1130299"/>
                </a:lnTo>
                <a:lnTo>
                  <a:pt x="313158" y="1092199"/>
                </a:lnTo>
                <a:lnTo>
                  <a:pt x="239902" y="1092199"/>
                </a:lnTo>
                <a:lnTo>
                  <a:pt x="207850" y="1054099"/>
                </a:lnTo>
                <a:lnTo>
                  <a:pt x="178475" y="1015999"/>
                </a:lnTo>
                <a:lnTo>
                  <a:pt x="151943" y="977899"/>
                </a:lnTo>
                <a:lnTo>
                  <a:pt x="128417" y="939799"/>
                </a:lnTo>
                <a:lnTo>
                  <a:pt x="108061" y="888999"/>
                </a:lnTo>
                <a:lnTo>
                  <a:pt x="91038" y="850899"/>
                </a:lnTo>
                <a:lnTo>
                  <a:pt x="77513" y="800100"/>
                </a:lnTo>
                <a:lnTo>
                  <a:pt x="67650" y="762000"/>
                </a:lnTo>
                <a:lnTo>
                  <a:pt x="61612" y="711200"/>
                </a:lnTo>
                <a:lnTo>
                  <a:pt x="59562" y="660400"/>
                </a:lnTo>
                <a:lnTo>
                  <a:pt x="61534" y="609600"/>
                </a:lnTo>
                <a:lnTo>
                  <a:pt x="67348" y="558800"/>
                </a:lnTo>
                <a:lnTo>
                  <a:pt x="76851" y="520700"/>
                </a:lnTo>
                <a:lnTo>
                  <a:pt x="89889" y="469900"/>
                </a:lnTo>
                <a:lnTo>
                  <a:pt x="106310" y="431800"/>
                </a:lnTo>
                <a:lnTo>
                  <a:pt x="125962" y="381000"/>
                </a:lnTo>
                <a:lnTo>
                  <a:pt x="148690" y="342900"/>
                </a:lnTo>
                <a:lnTo>
                  <a:pt x="174342" y="304800"/>
                </a:lnTo>
                <a:lnTo>
                  <a:pt x="202765" y="266700"/>
                </a:lnTo>
                <a:lnTo>
                  <a:pt x="233807" y="241300"/>
                </a:lnTo>
                <a:lnTo>
                  <a:pt x="267313" y="203200"/>
                </a:lnTo>
                <a:lnTo>
                  <a:pt x="303131" y="177800"/>
                </a:lnTo>
                <a:lnTo>
                  <a:pt x="341109" y="152400"/>
                </a:lnTo>
                <a:lnTo>
                  <a:pt x="381092" y="127000"/>
                </a:lnTo>
                <a:lnTo>
                  <a:pt x="422929" y="114300"/>
                </a:lnTo>
                <a:lnTo>
                  <a:pt x="466466" y="88900"/>
                </a:lnTo>
                <a:lnTo>
                  <a:pt x="511551" y="76200"/>
                </a:lnTo>
                <a:lnTo>
                  <a:pt x="558029" y="76200"/>
                </a:lnTo>
                <a:lnTo>
                  <a:pt x="605749" y="63500"/>
                </a:lnTo>
                <a:lnTo>
                  <a:pt x="930476" y="63500"/>
                </a:lnTo>
                <a:lnTo>
                  <a:pt x="887769" y="50800"/>
                </a:lnTo>
                <a:lnTo>
                  <a:pt x="843580" y="25400"/>
                </a:lnTo>
                <a:close/>
              </a:path>
              <a:path w="1309370" h="1308100">
                <a:moveTo>
                  <a:pt x="1016666" y="850899"/>
                </a:moveTo>
                <a:lnTo>
                  <a:pt x="775922" y="850899"/>
                </a:lnTo>
                <a:lnTo>
                  <a:pt x="768943" y="863599"/>
                </a:lnTo>
                <a:lnTo>
                  <a:pt x="763904" y="876299"/>
                </a:lnTo>
                <a:lnTo>
                  <a:pt x="758533" y="888999"/>
                </a:lnTo>
                <a:lnTo>
                  <a:pt x="763412" y="927099"/>
                </a:lnTo>
                <a:lnTo>
                  <a:pt x="784889" y="952499"/>
                </a:lnTo>
                <a:lnTo>
                  <a:pt x="829310" y="990599"/>
                </a:lnTo>
                <a:lnTo>
                  <a:pt x="866811" y="1003299"/>
                </a:lnTo>
                <a:lnTo>
                  <a:pt x="945923" y="1054099"/>
                </a:lnTo>
                <a:lnTo>
                  <a:pt x="984741" y="1092199"/>
                </a:lnTo>
                <a:lnTo>
                  <a:pt x="1021207" y="1130299"/>
                </a:lnTo>
                <a:lnTo>
                  <a:pt x="982105" y="1155699"/>
                </a:lnTo>
                <a:lnTo>
                  <a:pt x="940736" y="1181099"/>
                </a:lnTo>
                <a:lnTo>
                  <a:pt x="897271" y="1206499"/>
                </a:lnTo>
                <a:lnTo>
                  <a:pt x="851884" y="1219199"/>
                </a:lnTo>
                <a:lnTo>
                  <a:pt x="804746" y="1231899"/>
                </a:lnTo>
                <a:lnTo>
                  <a:pt x="705910" y="1257299"/>
                </a:lnTo>
                <a:lnTo>
                  <a:pt x="930476" y="1257299"/>
                </a:lnTo>
                <a:lnTo>
                  <a:pt x="971577" y="1231899"/>
                </a:lnTo>
                <a:lnTo>
                  <a:pt x="1010944" y="1206499"/>
                </a:lnTo>
                <a:lnTo>
                  <a:pt x="1048451" y="1181099"/>
                </a:lnTo>
                <a:lnTo>
                  <a:pt x="1083971" y="1155699"/>
                </a:lnTo>
                <a:lnTo>
                  <a:pt x="1117377" y="1117599"/>
                </a:lnTo>
                <a:lnTo>
                  <a:pt x="1148543" y="1092199"/>
                </a:lnTo>
                <a:lnTo>
                  <a:pt x="1066291" y="1092199"/>
                </a:lnTo>
                <a:lnTo>
                  <a:pt x="1025417" y="1041399"/>
                </a:lnTo>
                <a:lnTo>
                  <a:pt x="982250" y="1003299"/>
                </a:lnTo>
                <a:lnTo>
                  <a:pt x="894868" y="952499"/>
                </a:lnTo>
                <a:lnTo>
                  <a:pt x="853566" y="939799"/>
                </a:lnTo>
                <a:lnTo>
                  <a:pt x="843569" y="927099"/>
                </a:lnTo>
                <a:lnTo>
                  <a:pt x="835406" y="927099"/>
                </a:lnTo>
                <a:lnTo>
                  <a:pt x="828956" y="914399"/>
                </a:lnTo>
                <a:lnTo>
                  <a:pt x="824103" y="914399"/>
                </a:lnTo>
                <a:lnTo>
                  <a:pt x="893794" y="901699"/>
                </a:lnTo>
                <a:lnTo>
                  <a:pt x="950436" y="888999"/>
                </a:lnTo>
                <a:lnTo>
                  <a:pt x="989123" y="876299"/>
                </a:lnTo>
                <a:lnTo>
                  <a:pt x="1004951" y="863599"/>
                </a:lnTo>
                <a:lnTo>
                  <a:pt x="1011773" y="863599"/>
                </a:lnTo>
                <a:lnTo>
                  <a:pt x="1016666" y="850899"/>
                </a:lnTo>
                <a:close/>
              </a:path>
              <a:path w="1309370" h="1308100">
                <a:moveTo>
                  <a:pt x="528827" y="863599"/>
                </a:moveTo>
                <a:lnTo>
                  <a:pt x="303911" y="863599"/>
                </a:lnTo>
                <a:lnTo>
                  <a:pt x="363146" y="901699"/>
                </a:lnTo>
                <a:lnTo>
                  <a:pt x="414512" y="914399"/>
                </a:lnTo>
                <a:lnTo>
                  <a:pt x="488823" y="914399"/>
                </a:lnTo>
                <a:lnTo>
                  <a:pt x="484687" y="927099"/>
                </a:lnTo>
                <a:lnTo>
                  <a:pt x="469892" y="927099"/>
                </a:lnTo>
                <a:lnTo>
                  <a:pt x="458470" y="939799"/>
                </a:lnTo>
                <a:lnTo>
                  <a:pt x="408928" y="952499"/>
                </a:lnTo>
                <a:lnTo>
                  <a:pt x="360174" y="977899"/>
                </a:lnTo>
                <a:lnTo>
                  <a:pt x="314333" y="1015999"/>
                </a:lnTo>
                <a:lnTo>
                  <a:pt x="273533" y="1054099"/>
                </a:lnTo>
                <a:lnTo>
                  <a:pt x="239902" y="1092199"/>
                </a:lnTo>
                <a:lnTo>
                  <a:pt x="313158" y="1092199"/>
                </a:lnTo>
                <a:lnTo>
                  <a:pt x="349134" y="1066799"/>
                </a:lnTo>
                <a:lnTo>
                  <a:pt x="390010" y="1028699"/>
                </a:lnTo>
                <a:lnTo>
                  <a:pt x="433393" y="1003299"/>
                </a:lnTo>
                <a:lnTo>
                  <a:pt x="505739" y="977899"/>
                </a:lnTo>
                <a:lnTo>
                  <a:pt x="542732" y="952499"/>
                </a:lnTo>
                <a:lnTo>
                  <a:pt x="551009" y="901699"/>
                </a:lnTo>
                <a:lnTo>
                  <a:pt x="543813" y="888999"/>
                </a:lnTo>
                <a:lnTo>
                  <a:pt x="534618" y="876299"/>
                </a:lnTo>
                <a:lnTo>
                  <a:pt x="528827" y="863599"/>
                </a:lnTo>
                <a:close/>
              </a:path>
              <a:path w="1309370" h="1308100">
                <a:moveTo>
                  <a:pt x="930476" y="63500"/>
                </a:moveTo>
                <a:lnTo>
                  <a:pt x="703349" y="63500"/>
                </a:lnTo>
                <a:lnTo>
                  <a:pt x="751055" y="76200"/>
                </a:lnTo>
                <a:lnTo>
                  <a:pt x="797523" y="76200"/>
                </a:lnTo>
                <a:lnTo>
                  <a:pt x="842600" y="88900"/>
                </a:lnTo>
                <a:lnTo>
                  <a:pt x="886132" y="114300"/>
                </a:lnTo>
                <a:lnTo>
                  <a:pt x="927967" y="127000"/>
                </a:lnTo>
                <a:lnTo>
                  <a:pt x="967950" y="152400"/>
                </a:lnTo>
                <a:lnTo>
                  <a:pt x="1005929" y="177800"/>
                </a:lnTo>
                <a:lnTo>
                  <a:pt x="1041750" y="203200"/>
                </a:lnTo>
                <a:lnTo>
                  <a:pt x="1075261" y="241300"/>
                </a:lnTo>
                <a:lnTo>
                  <a:pt x="1106307" y="266700"/>
                </a:lnTo>
                <a:lnTo>
                  <a:pt x="1134736" y="304800"/>
                </a:lnTo>
                <a:lnTo>
                  <a:pt x="1160395" y="342900"/>
                </a:lnTo>
                <a:lnTo>
                  <a:pt x="1183129" y="381000"/>
                </a:lnTo>
                <a:lnTo>
                  <a:pt x="1202787" y="431800"/>
                </a:lnTo>
                <a:lnTo>
                  <a:pt x="1219214" y="469900"/>
                </a:lnTo>
                <a:lnTo>
                  <a:pt x="1232257" y="520700"/>
                </a:lnTo>
                <a:lnTo>
                  <a:pt x="1241763" y="558800"/>
                </a:lnTo>
                <a:lnTo>
                  <a:pt x="1247580" y="609600"/>
                </a:lnTo>
                <a:lnTo>
                  <a:pt x="1249553" y="660400"/>
                </a:lnTo>
                <a:lnTo>
                  <a:pt x="1247466" y="711200"/>
                </a:lnTo>
                <a:lnTo>
                  <a:pt x="1241320" y="762000"/>
                </a:lnTo>
                <a:lnTo>
                  <a:pt x="1231283" y="800100"/>
                </a:lnTo>
                <a:lnTo>
                  <a:pt x="1217524" y="850899"/>
                </a:lnTo>
                <a:lnTo>
                  <a:pt x="1200213" y="901699"/>
                </a:lnTo>
                <a:lnTo>
                  <a:pt x="1179519" y="939799"/>
                </a:lnTo>
                <a:lnTo>
                  <a:pt x="1155610" y="977899"/>
                </a:lnTo>
                <a:lnTo>
                  <a:pt x="1128657" y="1015999"/>
                </a:lnTo>
                <a:lnTo>
                  <a:pt x="1098827" y="1054099"/>
                </a:lnTo>
                <a:lnTo>
                  <a:pt x="1066291" y="1092199"/>
                </a:lnTo>
                <a:lnTo>
                  <a:pt x="1148543" y="1092199"/>
                </a:lnTo>
                <a:lnTo>
                  <a:pt x="1177342" y="1054099"/>
                </a:lnTo>
                <a:lnTo>
                  <a:pt x="1203647" y="1015999"/>
                </a:lnTo>
                <a:lnTo>
                  <a:pt x="1227332" y="977899"/>
                </a:lnTo>
                <a:lnTo>
                  <a:pt x="1248269" y="939799"/>
                </a:lnTo>
                <a:lnTo>
                  <a:pt x="1266334" y="888999"/>
                </a:lnTo>
                <a:lnTo>
                  <a:pt x="1281397" y="850899"/>
                </a:lnTo>
                <a:lnTo>
                  <a:pt x="1293334" y="800100"/>
                </a:lnTo>
                <a:lnTo>
                  <a:pt x="1302017" y="762000"/>
                </a:lnTo>
                <a:lnTo>
                  <a:pt x="1307320" y="711200"/>
                </a:lnTo>
                <a:lnTo>
                  <a:pt x="1309115" y="660400"/>
                </a:lnTo>
                <a:lnTo>
                  <a:pt x="1307320" y="609600"/>
                </a:lnTo>
                <a:lnTo>
                  <a:pt x="1302017" y="558800"/>
                </a:lnTo>
                <a:lnTo>
                  <a:pt x="1293334" y="520700"/>
                </a:lnTo>
                <a:lnTo>
                  <a:pt x="1281397" y="469900"/>
                </a:lnTo>
                <a:lnTo>
                  <a:pt x="1266334" y="431800"/>
                </a:lnTo>
                <a:lnTo>
                  <a:pt x="1248269" y="381000"/>
                </a:lnTo>
                <a:lnTo>
                  <a:pt x="1227332" y="342900"/>
                </a:lnTo>
                <a:lnTo>
                  <a:pt x="1203647" y="304800"/>
                </a:lnTo>
                <a:lnTo>
                  <a:pt x="1177342" y="266700"/>
                </a:lnTo>
                <a:lnTo>
                  <a:pt x="1148543" y="228600"/>
                </a:lnTo>
                <a:lnTo>
                  <a:pt x="1117377" y="190500"/>
                </a:lnTo>
                <a:lnTo>
                  <a:pt x="1083971" y="165100"/>
                </a:lnTo>
                <a:lnTo>
                  <a:pt x="1048451" y="139700"/>
                </a:lnTo>
                <a:lnTo>
                  <a:pt x="1010944" y="114300"/>
                </a:lnTo>
                <a:lnTo>
                  <a:pt x="971577" y="88900"/>
                </a:lnTo>
                <a:lnTo>
                  <a:pt x="930476" y="63500"/>
                </a:lnTo>
                <a:close/>
              </a:path>
              <a:path w="1309370" h="1308100">
                <a:moveTo>
                  <a:pt x="755341" y="190500"/>
                </a:moveTo>
                <a:lnTo>
                  <a:pt x="563588" y="190500"/>
                </a:lnTo>
                <a:lnTo>
                  <a:pt x="529817" y="203200"/>
                </a:lnTo>
                <a:lnTo>
                  <a:pt x="467712" y="228600"/>
                </a:lnTo>
                <a:lnTo>
                  <a:pt x="415827" y="279400"/>
                </a:lnTo>
                <a:lnTo>
                  <a:pt x="394830" y="317500"/>
                </a:lnTo>
                <a:lnTo>
                  <a:pt x="377723" y="355600"/>
                </a:lnTo>
                <a:lnTo>
                  <a:pt x="364953" y="406400"/>
                </a:lnTo>
                <a:lnTo>
                  <a:pt x="356964" y="469900"/>
                </a:lnTo>
                <a:lnTo>
                  <a:pt x="354202" y="533400"/>
                </a:lnTo>
                <a:lnTo>
                  <a:pt x="351371" y="635000"/>
                </a:lnTo>
                <a:lnTo>
                  <a:pt x="344170" y="711200"/>
                </a:lnTo>
                <a:lnTo>
                  <a:pt x="334533" y="762000"/>
                </a:lnTo>
                <a:lnTo>
                  <a:pt x="324400" y="787400"/>
                </a:lnTo>
                <a:lnTo>
                  <a:pt x="315706" y="812800"/>
                </a:lnTo>
                <a:lnTo>
                  <a:pt x="303371" y="812800"/>
                </a:lnTo>
                <a:lnTo>
                  <a:pt x="297402" y="825500"/>
                </a:lnTo>
                <a:lnTo>
                  <a:pt x="292814" y="825500"/>
                </a:lnTo>
                <a:lnTo>
                  <a:pt x="289940" y="838199"/>
                </a:lnTo>
                <a:lnTo>
                  <a:pt x="289248" y="850899"/>
                </a:lnTo>
                <a:lnTo>
                  <a:pt x="291544" y="850899"/>
                </a:lnTo>
                <a:lnTo>
                  <a:pt x="296531" y="863599"/>
                </a:lnTo>
                <a:lnTo>
                  <a:pt x="463454" y="863599"/>
                </a:lnTo>
                <a:lnTo>
                  <a:pt x="422806" y="850899"/>
                </a:lnTo>
                <a:lnTo>
                  <a:pt x="369062" y="838199"/>
                </a:lnTo>
                <a:lnTo>
                  <a:pt x="380707" y="812800"/>
                </a:lnTo>
                <a:lnTo>
                  <a:pt x="391319" y="774700"/>
                </a:lnTo>
                <a:lnTo>
                  <a:pt x="400415" y="736600"/>
                </a:lnTo>
                <a:lnTo>
                  <a:pt x="407510" y="685800"/>
                </a:lnTo>
                <a:lnTo>
                  <a:pt x="412121" y="622300"/>
                </a:lnTo>
                <a:lnTo>
                  <a:pt x="413765" y="533400"/>
                </a:lnTo>
                <a:lnTo>
                  <a:pt x="417297" y="457200"/>
                </a:lnTo>
                <a:lnTo>
                  <a:pt x="427462" y="406400"/>
                </a:lnTo>
                <a:lnTo>
                  <a:pt x="443618" y="355600"/>
                </a:lnTo>
                <a:lnTo>
                  <a:pt x="465122" y="317500"/>
                </a:lnTo>
                <a:lnTo>
                  <a:pt x="521601" y="266700"/>
                </a:lnTo>
                <a:lnTo>
                  <a:pt x="591752" y="241300"/>
                </a:lnTo>
                <a:lnTo>
                  <a:pt x="854046" y="241300"/>
                </a:lnTo>
                <a:lnTo>
                  <a:pt x="824977" y="228600"/>
                </a:lnTo>
                <a:lnTo>
                  <a:pt x="792073" y="203200"/>
                </a:lnTo>
                <a:lnTo>
                  <a:pt x="755341" y="190500"/>
                </a:lnTo>
                <a:close/>
              </a:path>
              <a:path w="1309370" h="1308100">
                <a:moveTo>
                  <a:pt x="507432" y="850899"/>
                </a:moveTo>
                <a:lnTo>
                  <a:pt x="499745" y="863599"/>
                </a:lnTo>
                <a:lnTo>
                  <a:pt x="515143" y="863599"/>
                </a:lnTo>
                <a:lnTo>
                  <a:pt x="507432" y="850899"/>
                </a:lnTo>
                <a:close/>
              </a:path>
              <a:path w="1309370" h="1308100">
                <a:moveTo>
                  <a:pt x="854046" y="241300"/>
                </a:moveTo>
                <a:lnTo>
                  <a:pt x="699442" y="241300"/>
                </a:lnTo>
                <a:lnTo>
                  <a:pt x="729380" y="254000"/>
                </a:lnTo>
                <a:lnTo>
                  <a:pt x="759309" y="254000"/>
                </a:lnTo>
                <a:lnTo>
                  <a:pt x="788291" y="266700"/>
                </a:lnTo>
                <a:lnTo>
                  <a:pt x="839661" y="317500"/>
                </a:lnTo>
                <a:lnTo>
                  <a:pt x="860173" y="368300"/>
                </a:lnTo>
                <a:lnTo>
                  <a:pt x="875986" y="419100"/>
                </a:lnTo>
                <a:lnTo>
                  <a:pt x="886161" y="482600"/>
                </a:lnTo>
                <a:lnTo>
                  <a:pt x="889762" y="558800"/>
                </a:lnTo>
                <a:lnTo>
                  <a:pt x="891719" y="622300"/>
                </a:lnTo>
                <a:lnTo>
                  <a:pt x="897128" y="685800"/>
                </a:lnTo>
                <a:lnTo>
                  <a:pt x="905287" y="736600"/>
                </a:lnTo>
                <a:lnTo>
                  <a:pt x="915500" y="774700"/>
                </a:lnTo>
                <a:lnTo>
                  <a:pt x="927068" y="812800"/>
                </a:lnTo>
                <a:lnTo>
                  <a:pt x="939291" y="825500"/>
                </a:lnTo>
                <a:lnTo>
                  <a:pt x="910550" y="838199"/>
                </a:lnTo>
                <a:lnTo>
                  <a:pt x="875760" y="850899"/>
                </a:lnTo>
                <a:lnTo>
                  <a:pt x="1019417" y="850899"/>
                </a:lnTo>
                <a:lnTo>
                  <a:pt x="1019810" y="838199"/>
                </a:lnTo>
                <a:lnTo>
                  <a:pt x="1017903" y="825500"/>
                </a:lnTo>
                <a:lnTo>
                  <a:pt x="1014079" y="825500"/>
                </a:lnTo>
                <a:lnTo>
                  <a:pt x="1008612" y="812800"/>
                </a:lnTo>
                <a:lnTo>
                  <a:pt x="996479" y="812800"/>
                </a:lnTo>
                <a:lnTo>
                  <a:pt x="986371" y="787400"/>
                </a:lnTo>
                <a:lnTo>
                  <a:pt x="974026" y="762000"/>
                </a:lnTo>
                <a:lnTo>
                  <a:pt x="962020" y="711200"/>
                </a:lnTo>
                <a:lnTo>
                  <a:pt x="952928" y="647700"/>
                </a:lnTo>
                <a:lnTo>
                  <a:pt x="949324" y="558800"/>
                </a:lnTo>
                <a:lnTo>
                  <a:pt x="947371" y="495300"/>
                </a:lnTo>
                <a:lnTo>
                  <a:pt x="941516" y="444500"/>
                </a:lnTo>
                <a:lnTo>
                  <a:pt x="931769" y="393700"/>
                </a:lnTo>
                <a:lnTo>
                  <a:pt x="918139" y="342900"/>
                </a:lnTo>
                <a:lnTo>
                  <a:pt x="900636" y="304800"/>
                </a:lnTo>
                <a:lnTo>
                  <a:pt x="879268" y="279400"/>
                </a:lnTo>
                <a:lnTo>
                  <a:pt x="854046" y="241300"/>
                </a:lnTo>
                <a:close/>
              </a:path>
              <a:path w="1309370" h="1308100">
                <a:moveTo>
                  <a:pt x="670433" y="177800"/>
                </a:moveTo>
                <a:lnTo>
                  <a:pt x="634341" y="177800"/>
                </a:lnTo>
                <a:lnTo>
                  <a:pt x="598578" y="190500"/>
                </a:lnTo>
                <a:lnTo>
                  <a:pt x="714791" y="190500"/>
                </a:lnTo>
                <a:lnTo>
                  <a:pt x="670433" y="177800"/>
                </a:lnTo>
                <a:close/>
              </a:path>
              <a:path w="1309370" h="1308100">
                <a:moveTo>
                  <a:pt x="703400" y="0"/>
                </a:moveTo>
                <a:lnTo>
                  <a:pt x="605699" y="0"/>
                </a:lnTo>
                <a:lnTo>
                  <a:pt x="511038" y="25400"/>
                </a:lnTo>
                <a:lnTo>
                  <a:pt x="798039" y="25400"/>
                </a:lnTo>
                <a:lnTo>
                  <a:pt x="703400" y="0"/>
                </a:lnTo>
                <a:close/>
              </a:path>
            </a:pathLst>
          </a:custGeom>
          <a:solidFill>
            <a:srgbClr val="EE52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189312" y="2835381"/>
            <a:ext cx="1124585" cy="1194435"/>
          </a:xfrm>
          <a:custGeom>
            <a:avLst/>
            <a:gdLst/>
            <a:ahLst/>
            <a:cxnLst/>
            <a:rect l="l" t="t" r="r" b="b"/>
            <a:pathLst>
              <a:path w="1124585" h="1194435">
                <a:moveTo>
                  <a:pt x="843046" y="280913"/>
                </a:moveTo>
                <a:lnTo>
                  <a:pt x="839368" y="326479"/>
                </a:lnTo>
                <a:lnTo>
                  <a:pt x="828719" y="369704"/>
                </a:lnTo>
                <a:lnTo>
                  <a:pt x="811680" y="410010"/>
                </a:lnTo>
                <a:lnTo>
                  <a:pt x="788826" y="446818"/>
                </a:lnTo>
                <a:lnTo>
                  <a:pt x="760739" y="479550"/>
                </a:lnTo>
                <a:lnTo>
                  <a:pt x="727995" y="507627"/>
                </a:lnTo>
                <a:lnTo>
                  <a:pt x="691174" y="530472"/>
                </a:lnTo>
                <a:lnTo>
                  <a:pt x="650854" y="547506"/>
                </a:lnTo>
                <a:lnTo>
                  <a:pt x="607613" y="558150"/>
                </a:lnTo>
                <a:lnTo>
                  <a:pt x="562030" y="561827"/>
                </a:lnTo>
                <a:lnTo>
                  <a:pt x="516448" y="558150"/>
                </a:lnTo>
                <a:lnTo>
                  <a:pt x="473207" y="547506"/>
                </a:lnTo>
                <a:lnTo>
                  <a:pt x="432887" y="530472"/>
                </a:lnTo>
                <a:lnTo>
                  <a:pt x="396065" y="507627"/>
                </a:lnTo>
                <a:lnTo>
                  <a:pt x="363322" y="479550"/>
                </a:lnTo>
                <a:lnTo>
                  <a:pt x="335234" y="446818"/>
                </a:lnTo>
                <a:lnTo>
                  <a:pt x="312381" y="410010"/>
                </a:lnTo>
                <a:lnTo>
                  <a:pt x="295341" y="369704"/>
                </a:lnTo>
                <a:lnTo>
                  <a:pt x="284693" y="326479"/>
                </a:lnTo>
                <a:lnTo>
                  <a:pt x="281015" y="280913"/>
                </a:lnTo>
                <a:lnTo>
                  <a:pt x="284693" y="235347"/>
                </a:lnTo>
                <a:lnTo>
                  <a:pt x="295341" y="192122"/>
                </a:lnTo>
                <a:lnTo>
                  <a:pt x="312381" y="151816"/>
                </a:lnTo>
                <a:lnTo>
                  <a:pt x="335234" y="115008"/>
                </a:lnTo>
                <a:lnTo>
                  <a:pt x="363322" y="82276"/>
                </a:lnTo>
                <a:lnTo>
                  <a:pt x="396065" y="54199"/>
                </a:lnTo>
                <a:lnTo>
                  <a:pt x="432887" y="31354"/>
                </a:lnTo>
                <a:lnTo>
                  <a:pt x="473207" y="14320"/>
                </a:lnTo>
                <a:lnTo>
                  <a:pt x="516448" y="3676"/>
                </a:lnTo>
                <a:lnTo>
                  <a:pt x="562030" y="0"/>
                </a:lnTo>
                <a:lnTo>
                  <a:pt x="607613" y="3676"/>
                </a:lnTo>
                <a:lnTo>
                  <a:pt x="650854" y="14320"/>
                </a:lnTo>
                <a:lnTo>
                  <a:pt x="691174" y="31354"/>
                </a:lnTo>
                <a:lnTo>
                  <a:pt x="727995" y="54199"/>
                </a:lnTo>
                <a:lnTo>
                  <a:pt x="760739" y="82277"/>
                </a:lnTo>
                <a:lnTo>
                  <a:pt x="788826" y="115008"/>
                </a:lnTo>
                <a:lnTo>
                  <a:pt x="811680" y="151816"/>
                </a:lnTo>
                <a:lnTo>
                  <a:pt x="828719" y="192122"/>
                </a:lnTo>
                <a:lnTo>
                  <a:pt x="839368" y="235347"/>
                </a:lnTo>
                <a:lnTo>
                  <a:pt x="843046" y="280913"/>
                </a:lnTo>
                <a:close/>
              </a:path>
              <a:path w="1124585" h="1194435">
                <a:moveTo>
                  <a:pt x="1124061" y="1193883"/>
                </a:moveTo>
                <a:lnTo>
                  <a:pt x="1124061" y="912969"/>
                </a:lnTo>
                <a:lnTo>
                  <a:pt x="1109132" y="851519"/>
                </a:lnTo>
                <a:lnTo>
                  <a:pt x="1067858" y="800604"/>
                </a:lnTo>
                <a:lnTo>
                  <a:pt x="1027560" y="770724"/>
                </a:lnTo>
                <a:lnTo>
                  <a:pt x="984334" y="744161"/>
                </a:lnTo>
                <a:lnTo>
                  <a:pt x="938766" y="720719"/>
                </a:lnTo>
                <a:lnTo>
                  <a:pt x="891443" y="700203"/>
                </a:lnTo>
                <a:lnTo>
                  <a:pt x="842948" y="682418"/>
                </a:lnTo>
                <a:lnTo>
                  <a:pt x="793868" y="667170"/>
                </a:lnTo>
                <a:lnTo>
                  <a:pt x="750873" y="655427"/>
                </a:lnTo>
                <a:lnTo>
                  <a:pt x="706191" y="645708"/>
                </a:lnTo>
                <a:lnTo>
                  <a:pt x="659824" y="638348"/>
                </a:lnTo>
                <a:lnTo>
                  <a:pt x="611770" y="633685"/>
                </a:lnTo>
                <a:lnTo>
                  <a:pt x="562030" y="632055"/>
                </a:lnTo>
                <a:lnTo>
                  <a:pt x="515663" y="633685"/>
                </a:lnTo>
                <a:lnTo>
                  <a:pt x="469295" y="638348"/>
                </a:lnTo>
                <a:lnTo>
                  <a:pt x="422928" y="645708"/>
                </a:lnTo>
                <a:lnTo>
                  <a:pt x="376560" y="655427"/>
                </a:lnTo>
                <a:lnTo>
                  <a:pt x="330193" y="667169"/>
                </a:lnTo>
                <a:lnTo>
                  <a:pt x="281112" y="682906"/>
                </a:lnTo>
                <a:lnTo>
                  <a:pt x="232618" y="701763"/>
                </a:lnTo>
                <a:lnTo>
                  <a:pt x="185294" y="723352"/>
                </a:lnTo>
                <a:lnTo>
                  <a:pt x="139727" y="747282"/>
                </a:lnTo>
                <a:lnTo>
                  <a:pt x="96501" y="773162"/>
                </a:lnTo>
                <a:lnTo>
                  <a:pt x="56203" y="800603"/>
                </a:lnTo>
                <a:lnTo>
                  <a:pt x="14928" y="851519"/>
                </a:lnTo>
                <a:lnTo>
                  <a:pt x="0" y="912969"/>
                </a:lnTo>
                <a:lnTo>
                  <a:pt x="0" y="1193883"/>
                </a:lnTo>
                <a:lnTo>
                  <a:pt x="1124061" y="1193883"/>
                </a:lnTo>
                <a:close/>
              </a:path>
            </a:pathLst>
          </a:custGeom>
          <a:ln w="56823">
            <a:solidFill>
              <a:srgbClr val="EE52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379979" y="4299966"/>
            <a:ext cx="7289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44536A"/>
                </a:solidFill>
                <a:latin typeface="Calibri"/>
                <a:cs typeface="Calibri"/>
              </a:rPr>
              <a:t>Regular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021070" y="4299966"/>
            <a:ext cx="6864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44536A"/>
                </a:solidFill>
                <a:latin typeface="Calibri"/>
                <a:cs typeface="Calibri"/>
              </a:rPr>
              <a:t>System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329166" y="4299966"/>
            <a:ext cx="6908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44536A"/>
                </a:solidFill>
                <a:latin typeface="Calibri"/>
                <a:cs typeface="Calibri"/>
              </a:rPr>
              <a:t>Service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716270" y="4865827"/>
            <a:ext cx="1386205" cy="8458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955" marR="5080" indent="-8890">
              <a:lnSpc>
                <a:spcPct val="149500"/>
              </a:lnSpc>
              <a:spcBef>
                <a:spcPts val="100"/>
              </a:spcBef>
            </a:pPr>
            <a:r>
              <a:rPr sz="1800" spc="-10" dirty="0">
                <a:solidFill>
                  <a:srgbClr val="44536A"/>
                </a:solidFill>
                <a:latin typeface="Calibri"/>
                <a:cs typeface="Calibri"/>
              </a:rPr>
              <a:t>system:admin </a:t>
            </a:r>
            <a:r>
              <a:rPr sz="1800" spc="-20" dirty="0">
                <a:solidFill>
                  <a:srgbClr val="44536A"/>
                </a:solidFill>
                <a:latin typeface="Calibri"/>
                <a:cs typeface="Calibri"/>
              </a:rPr>
              <a:t>system:master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262632" y="5001514"/>
            <a:ext cx="9620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44536A"/>
                </a:solidFill>
                <a:latin typeface="Calibri"/>
                <a:cs typeface="Calibri"/>
              </a:rPr>
              <a:t>developer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913623" y="5001514"/>
            <a:ext cx="34855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44536A"/>
                </a:solidFill>
                <a:latin typeface="Calibri"/>
                <a:cs typeface="Calibri"/>
              </a:rPr>
              <a:t>system:serviceaccount:proj1:db_user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5632513" y="4977193"/>
            <a:ext cx="814705" cy="380365"/>
            <a:chOff x="5632513" y="4977193"/>
            <a:chExt cx="814705" cy="380365"/>
          </a:xfrm>
        </p:grpSpPr>
        <p:sp>
          <p:nvSpPr>
            <p:cNvPr id="13" name="object 13"/>
            <p:cNvSpPr/>
            <p:nvPr/>
          </p:nvSpPr>
          <p:spPr>
            <a:xfrm>
              <a:off x="5637276" y="4988051"/>
              <a:ext cx="805180" cy="368935"/>
            </a:xfrm>
            <a:custGeom>
              <a:avLst/>
              <a:gdLst/>
              <a:ahLst/>
              <a:cxnLst/>
              <a:rect l="l" t="t" r="r" b="b"/>
              <a:pathLst>
                <a:path w="805179" h="368935">
                  <a:moveTo>
                    <a:pt x="743203" y="0"/>
                  </a:moveTo>
                  <a:lnTo>
                    <a:pt x="61468" y="0"/>
                  </a:lnTo>
                  <a:lnTo>
                    <a:pt x="37558" y="4835"/>
                  </a:lnTo>
                  <a:lnTo>
                    <a:pt x="18018" y="18018"/>
                  </a:lnTo>
                  <a:lnTo>
                    <a:pt x="4835" y="37558"/>
                  </a:lnTo>
                  <a:lnTo>
                    <a:pt x="0" y="61468"/>
                  </a:lnTo>
                  <a:lnTo>
                    <a:pt x="0" y="307340"/>
                  </a:lnTo>
                  <a:lnTo>
                    <a:pt x="4835" y="331249"/>
                  </a:lnTo>
                  <a:lnTo>
                    <a:pt x="18018" y="350789"/>
                  </a:lnTo>
                  <a:lnTo>
                    <a:pt x="37558" y="363972"/>
                  </a:lnTo>
                  <a:lnTo>
                    <a:pt x="61468" y="368808"/>
                  </a:lnTo>
                  <a:lnTo>
                    <a:pt x="743203" y="368808"/>
                  </a:lnTo>
                  <a:lnTo>
                    <a:pt x="767113" y="363972"/>
                  </a:lnTo>
                  <a:lnTo>
                    <a:pt x="786653" y="350789"/>
                  </a:lnTo>
                  <a:lnTo>
                    <a:pt x="799836" y="331249"/>
                  </a:lnTo>
                  <a:lnTo>
                    <a:pt x="804672" y="307340"/>
                  </a:lnTo>
                  <a:lnTo>
                    <a:pt x="804672" y="61468"/>
                  </a:lnTo>
                  <a:lnTo>
                    <a:pt x="799836" y="37558"/>
                  </a:lnTo>
                  <a:lnTo>
                    <a:pt x="786653" y="18018"/>
                  </a:lnTo>
                  <a:lnTo>
                    <a:pt x="767113" y="4835"/>
                  </a:lnTo>
                  <a:lnTo>
                    <a:pt x="743203" y="0"/>
                  </a:lnTo>
                  <a:close/>
                </a:path>
              </a:pathLst>
            </a:custGeom>
            <a:solidFill>
              <a:srgbClr val="EE5250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637276" y="4981955"/>
              <a:ext cx="805180" cy="370840"/>
            </a:xfrm>
            <a:custGeom>
              <a:avLst/>
              <a:gdLst/>
              <a:ahLst/>
              <a:cxnLst/>
              <a:rect l="l" t="t" r="r" b="b"/>
              <a:pathLst>
                <a:path w="805179" h="370839">
                  <a:moveTo>
                    <a:pt x="0" y="61722"/>
                  </a:moveTo>
                  <a:lnTo>
                    <a:pt x="4857" y="37719"/>
                  </a:lnTo>
                  <a:lnTo>
                    <a:pt x="18097" y="18097"/>
                  </a:lnTo>
                  <a:lnTo>
                    <a:pt x="37719" y="4857"/>
                  </a:lnTo>
                  <a:lnTo>
                    <a:pt x="61722" y="0"/>
                  </a:lnTo>
                  <a:lnTo>
                    <a:pt x="742950" y="0"/>
                  </a:lnTo>
                  <a:lnTo>
                    <a:pt x="766952" y="4857"/>
                  </a:lnTo>
                  <a:lnTo>
                    <a:pt x="786574" y="18097"/>
                  </a:lnTo>
                  <a:lnTo>
                    <a:pt x="799814" y="37718"/>
                  </a:lnTo>
                  <a:lnTo>
                    <a:pt x="804672" y="61722"/>
                  </a:lnTo>
                  <a:lnTo>
                    <a:pt x="804672" y="308610"/>
                  </a:lnTo>
                  <a:lnTo>
                    <a:pt x="799814" y="332613"/>
                  </a:lnTo>
                  <a:lnTo>
                    <a:pt x="786574" y="352234"/>
                  </a:lnTo>
                  <a:lnTo>
                    <a:pt x="766952" y="365474"/>
                  </a:lnTo>
                  <a:lnTo>
                    <a:pt x="742950" y="370332"/>
                  </a:lnTo>
                  <a:lnTo>
                    <a:pt x="61722" y="370332"/>
                  </a:lnTo>
                  <a:lnTo>
                    <a:pt x="37719" y="365474"/>
                  </a:lnTo>
                  <a:lnTo>
                    <a:pt x="18097" y="352234"/>
                  </a:lnTo>
                  <a:lnTo>
                    <a:pt x="4857" y="332613"/>
                  </a:lnTo>
                  <a:lnTo>
                    <a:pt x="0" y="308610"/>
                  </a:lnTo>
                  <a:lnTo>
                    <a:pt x="0" y="61722"/>
                  </a:lnTo>
                  <a:close/>
                </a:path>
              </a:pathLst>
            </a:custGeom>
            <a:ln w="9525">
              <a:solidFill>
                <a:srgbClr val="D22E2E"/>
              </a:solidFill>
              <a:prstDash val="sysDash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5" name="object 15"/>
          <p:cNvGrpSpPr/>
          <p:nvPr/>
        </p:nvGrpSpPr>
        <p:grpSpPr>
          <a:xfrm>
            <a:off x="7828597" y="5013769"/>
            <a:ext cx="2283460" cy="378460"/>
            <a:chOff x="7828597" y="5013769"/>
            <a:chExt cx="2283460" cy="378460"/>
          </a:xfrm>
        </p:grpSpPr>
        <p:sp>
          <p:nvSpPr>
            <p:cNvPr id="16" name="object 16"/>
            <p:cNvSpPr/>
            <p:nvPr/>
          </p:nvSpPr>
          <p:spPr>
            <a:xfrm>
              <a:off x="7833359" y="5023104"/>
              <a:ext cx="2273935" cy="368935"/>
            </a:xfrm>
            <a:custGeom>
              <a:avLst/>
              <a:gdLst/>
              <a:ahLst/>
              <a:cxnLst/>
              <a:rect l="l" t="t" r="r" b="b"/>
              <a:pathLst>
                <a:path w="2273934" h="368935">
                  <a:moveTo>
                    <a:pt x="2212340" y="0"/>
                  </a:moveTo>
                  <a:lnTo>
                    <a:pt x="61468" y="0"/>
                  </a:lnTo>
                  <a:lnTo>
                    <a:pt x="37558" y="4835"/>
                  </a:lnTo>
                  <a:lnTo>
                    <a:pt x="18018" y="18018"/>
                  </a:lnTo>
                  <a:lnTo>
                    <a:pt x="4835" y="37558"/>
                  </a:lnTo>
                  <a:lnTo>
                    <a:pt x="0" y="61468"/>
                  </a:lnTo>
                  <a:lnTo>
                    <a:pt x="0" y="307340"/>
                  </a:lnTo>
                  <a:lnTo>
                    <a:pt x="4835" y="331249"/>
                  </a:lnTo>
                  <a:lnTo>
                    <a:pt x="18018" y="350789"/>
                  </a:lnTo>
                  <a:lnTo>
                    <a:pt x="37558" y="363972"/>
                  </a:lnTo>
                  <a:lnTo>
                    <a:pt x="61468" y="368808"/>
                  </a:lnTo>
                  <a:lnTo>
                    <a:pt x="2212340" y="368808"/>
                  </a:lnTo>
                  <a:lnTo>
                    <a:pt x="2236249" y="363972"/>
                  </a:lnTo>
                  <a:lnTo>
                    <a:pt x="2255789" y="350789"/>
                  </a:lnTo>
                  <a:lnTo>
                    <a:pt x="2268972" y="331249"/>
                  </a:lnTo>
                  <a:lnTo>
                    <a:pt x="2273808" y="307340"/>
                  </a:lnTo>
                  <a:lnTo>
                    <a:pt x="2273808" y="61468"/>
                  </a:lnTo>
                  <a:lnTo>
                    <a:pt x="2268972" y="37558"/>
                  </a:lnTo>
                  <a:lnTo>
                    <a:pt x="2255789" y="18018"/>
                  </a:lnTo>
                  <a:lnTo>
                    <a:pt x="2236249" y="4835"/>
                  </a:lnTo>
                  <a:lnTo>
                    <a:pt x="2212340" y="0"/>
                  </a:lnTo>
                  <a:close/>
                </a:path>
              </a:pathLst>
            </a:custGeom>
            <a:solidFill>
              <a:srgbClr val="EE5250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7833359" y="5018532"/>
              <a:ext cx="2273935" cy="368935"/>
            </a:xfrm>
            <a:custGeom>
              <a:avLst/>
              <a:gdLst/>
              <a:ahLst/>
              <a:cxnLst/>
              <a:rect l="l" t="t" r="r" b="b"/>
              <a:pathLst>
                <a:path w="2273934" h="368935">
                  <a:moveTo>
                    <a:pt x="0" y="61468"/>
                  </a:moveTo>
                  <a:lnTo>
                    <a:pt x="4835" y="37558"/>
                  </a:lnTo>
                  <a:lnTo>
                    <a:pt x="18018" y="18018"/>
                  </a:lnTo>
                  <a:lnTo>
                    <a:pt x="37558" y="4835"/>
                  </a:lnTo>
                  <a:lnTo>
                    <a:pt x="61468" y="0"/>
                  </a:lnTo>
                  <a:lnTo>
                    <a:pt x="2212340" y="0"/>
                  </a:lnTo>
                  <a:lnTo>
                    <a:pt x="2236249" y="4835"/>
                  </a:lnTo>
                  <a:lnTo>
                    <a:pt x="2255789" y="18018"/>
                  </a:lnTo>
                  <a:lnTo>
                    <a:pt x="2268972" y="37558"/>
                  </a:lnTo>
                  <a:lnTo>
                    <a:pt x="2273808" y="61468"/>
                  </a:lnTo>
                  <a:lnTo>
                    <a:pt x="2273808" y="307340"/>
                  </a:lnTo>
                  <a:lnTo>
                    <a:pt x="2268972" y="331249"/>
                  </a:lnTo>
                  <a:lnTo>
                    <a:pt x="2255789" y="350789"/>
                  </a:lnTo>
                  <a:lnTo>
                    <a:pt x="2236249" y="363972"/>
                  </a:lnTo>
                  <a:lnTo>
                    <a:pt x="2212340" y="368808"/>
                  </a:lnTo>
                  <a:lnTo>
                    <a:pt x="61468" y="368808"/>
                  </a:lnTo>
                  <a:lnTo>
                    <a:pt x="37558" y="363972"/>
                  </a:lnTo>
                  <a:lnTo>
                    <a:pt x="18018" y="350789"/>
                  </a:lnTo>
                  <a:lnTo>
                    <a:pt x="4835" y="331249"/>
                  </a:lnTo>
                  <a:lnTo>
                    <a:pt x="0" y="307340"/>
                  </a:lnTo>
                  <a:lnTo>
                    <a:pt x="0" y="61468"/>
                  </a:lnTo>
                  <a:close/>
                </a:path>
              </a:pathLst>
            </a:custGeom>
            <a:ln w="9525">
              <a:solidFill>
                <a:srgbClr val="D22E2E"/>
              </a:solidFill>
              <a:prstDash val="sysDash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850900">
              <a:lnSpc>
                <a:spcPct val="100000"/>
              </a:lnSpc>
              <a:spcBef>
                <a:spcPts val="105"/>
              </a:spcBef>
            </a:pPr>
            <a:r>
              <a:rPr dirty="0"/>
              <a:t>OAuth</a:t>
            </a:r>
            <a:r>
              <a:rPr spc="-50" dirty="0"/>
              <a:t> </a:t>
            </a:r>
            <a:r>
              <a:rPr spc="-10" dirty="0"/>
              <a:t>Server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629025" y="6145174"/>
            <a:ext cx="448119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spc="-10" dirty="0">
                <a:solidFill>
                  <a:srgbClr val="404040"/>
                </a:solidFill>
                <a:latin typeface="Arial"/>
                <a:cs typeface="Arial"/>
              </a:rPr>
              <a:t>/etc/openshift/master/master-config.yaml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068945" y="761322"/>
            <a:ext cx="534035" cy="535305"/>
            <a:chOff x="1068945" y="761322"/>
            <a:chExt cx="534035" cy="535305"/>
          </a:xfrm>
        </p:grpSpPr>
        <p:sp>
          <p:nvSpPr>
            <p:cNvPr id="5" name="object 5"/>
            <p:cNvSpPr/>
            <p:nvPr/>
          </p:nvSpPr>
          <p:spPr>
            <a:xfrm>
              <a:off x="1068945" y="761322"/>
              <a:ext cx="534035" cy="535305"/>
            </a:xfrm>
            <a:custGeom>
              <a:avLst/>
              <a:gdLst/>
              <a:ahLst/>
              <a:cxnLst/>
              <a:rect l="l" t="t" r="r" b="b"/>
              <a:pathLst>
                <a:path w="534035" h="535305">
                  <a:moveTo>
                    <a:pt x="323935" y="356085"/>
                  </a:moveTo>
                  <a:lnTo>
                    <a:pt x="210247" y="356085"/>
                  </a:lnTo>
                  <a:lnTo>
                    <a:pt x="243999" y="463264"/>
                  </a:lnTo>
                  <a:lnTo>
                    <a:pt x="257360" y="506981"/>
                  </a:lnTo>
                  <a:lnTo>
                    <a:pt x="266501" y="535186"/>
                  </a:lnTo>
                  <a:lnTo>
                    <a:pt x="275642" y="506981"/>
                  </a:lnTo>
                  <a:lnTo>
                    <a:pt x="289705" y="463264"/>
                  </a:lnTo>
                  <a:lnTo>
                    <a:pt x="323935" y="356085"/>
                  </a:lnTo>
                  <a:close/>
                </a:path>
                <a:path w="534035" h="535305">
                  <a:moveTo>
                    <a:pt x="144852" y="144549"/>
                  </a:moveTo>
                  <a:lnTo>
                    <a:pt x="179308" y="210830"/>
                  </a:lnTo>
                  <a:lnTo>
                    <a:pt x="72426" y="244676"/>
                  </a:lnTo>
                  <a:lnTo>
                    <a:pt x="28126" y="258073"/>
                  </a:lnTo>
                  <a:lnTo>
                    <a:pt x="0" y="267240"/>
                  </a:lnTo>
                  <a:lnTo>
                    <a:pt x="71020" y="290509"/>
                  </a:lnTo>
                  <a:lnTo>
                    <a:pt x="178605" y="324355"/>
                  </a:lnTo>
                  <a:lnTo>
                    <a:pt x="144149" y="390636"/>
                  </a:lnTo>
                  <a:lnTo>
                    <a:pt x="210247" y="356085"/>
                  </a:lnTo>
                  <a:lnTo>
                    <a:pt x="323935" y="356085"/>
                  </a:lnTo>
                  <a:lnTo>
                    <a:pt x="324161" y="355380"/>
                  </a:lnTo>
                  <a:lnTo>
                    <a:pt x="371931" y="355380"/>
                  </a:lnTo>
                  <a:lnTo>
                    <a:pt x="355100" y="323650"/>
                  </a:lnTo>
                  <a:lnTo>
                    <a:pt x="397407" y="310253"/>
                  </a:lnTo>
                  <a:lnTo>
                    <a:pt x="267204" y="310253"/>
                  </a:lnTo>
                  <a:lnTo>
                    <a:pt x="228343" y="284372"/>
                  </a:lnTo>
                  <a:lnTo>
                    <a:pt x="225014" y="267945"/>
                  </a:lnTo>
                  <a:lnTo>
                    <a:pt x="228343" y="251518"/>
                  </a:lnTo>
                  <a:lnTo>
                    <a:pt x="237407" y="238066"/>
                  </a:lnTo>
                  <a:lnTo>
                    <a:pt x="250822" y="228976"/>
                  </a:lnTo>
                  <a:lnTo>
                    <a:pt x="267204" y="225638"/>
                  </a:lnTo>
                  <a:lnTo>
                    <a:pt x="400337" y="225638"/>
                  </a:lnTo>
                  <a:lnTo>
                    <a:pt x="355803" y="211536"/>
                  </a:lnTo>
                  <a:lnTo>
                    <a:pt x="372487" y="179100"/>
                  </a:lnTo>
                  <a:lnTo>
                    <a:pt x="211653" y="179100"/>
                  </a:lnTo>
                  <a:lnTo>
                    <a:pt x="144852" y="144549"/>
                  </a:lnTo>
                  <a:close/>
                </a:path>
                <a:path w="534035" h="535305">
                  <a:moveTo>
                    <a:pt x="371931" y="355380"/>
                  </a:moveTo>
                  <a:lnTo>
                    <a:pt x="324161" y="355380"/>
                  </a:lnTo>
                  <a:lnTo>
                    <a:pt x="390259" y="389931"/>
                  </a:lnTo>
                  <a:lnTo>
                    <a:pt x="371931" y="355380"/>
                  </a:lnTo>
                  <a:close/>
                </a:path>
                <a:path w="534035" h="535305">
                  <a:moveTo>
                    <a:pt x="400337" y="225638"/>
                  </a:moveTo>
                  <a:lnTo>
                    <a:pt x="267204" y="225638"/>
                  </a:lnTo>
                  <a:lnTo>
                    <a:pt x="283586" y="228976"/>
                  </a:lnTo>
                  <a:lnTo>
                    <a:pt x="297001" y="238066"/>
                  </a:lnTo>
                  <a:lnTo>
                    <a:pt x="306065" y="251518"/>
                  </a:lnTo>
                  <a:lnTo>
                    <a:pt x="309394" y="267945"/>
                  </a:lnTo>
                  <a:lnTo>
                    <a:pt x="306065" y="284372"/>
                  </a:lnTo>
                  <a:lnTo>
                    <a:pt x="297001" y="297825"/>
                  </a:lnTo>
                  <a:lnTo>
                    <a:pt x="283586" y="306914"/>
                  </a:lnTo>
                  <a:lnTo>
                    <a:pt x="267204" y="310253"/>
                  </a:lnTo>
                  <a:lnTo>
                    <a:pt x="397407" y="310253"/>
                  </a:lnTo>
                  <a:lnTo>
                    <a:pt x="533705" y="266535"/>
                  </a:lnTo>
                  <a:lnTo>
                    <a:pt x="506281" y="258779"/>
                  </a:lnTo>
                  <a:lnTo>
                    <a:pt x="400337" y="225638"/>
                  </a:lnTo>
                  <a:close/>
                </a:path>
                <a:path w="534035" h="535305">
                  <a:moveTo>
                    <a:pt x="267204" y="0"/>
                  </a:moveTo>
                  <a:lnTo>
                    <a:pt x="258063" y="28204"/>
                  </a:lnTo>
                  <a:lnTo>
                    <a:pt x="244702" y="71922"/>
                  </a:lnTo>
                  <a:lnTo>
                    <a:pt x="211653" y="179100"/>
                  </a:lnTo>
                  <a:lnTo>
                    <a:pt x="324161" y="179100"/>
                  </a:lnTo>
                  <a:lnTo>
                    <a:pt x="289705" y="71217"/>
                  </a:lnTo>
                  <a:lnTo>
                    <a:pt x="275642" y="27499"/>
                  </a:lnTo>
                  <a:lnTo>
                    <a:pt x="267204" y="0"/>
                  </a:lnTo>
                  <a:close/>
                </a:path>
                <a:path w="534035" h="535305">
                  <a:moveTo>
                    <a:pt x="390259" y="144549"/>
                  </a:moveTo>
                  <a:lnTo>
                    <a:pt x="324161" y="179100"/>
                  </a:lnTo>
                  <a:lnTo>
                    <a:pt x="372487" y="179100"/>
                  </a:lnTo>
                  <a:lnTo>
                    <a:pt x="390259" y="144549"/>
                  </a:lnTo>
                  <a:close/>
                </a:path>
              </a:pathLst>
            </a:custGeom>
            <a:solidFill>
              <a:srgbClr val="EE52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75527" y="1068049"/>
              <a:ext cx="196887" cy="197433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75527" y="793052"/>
              <a:ext cx="196184" cy="19672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99885" y="793052"/>
              <a:ext cx="196887" cy="196023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00588" y="1068754"/>
              <a:ext cx="196184" cy="196728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5674867" y="2095246"/>
            <a:ext cx="8343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4536A"/>
                </a:solidFill>
                <a:latin typeface="Calibri"/>
                <a:cs typeface="Calibri"/>
              </a:rPr>
              <a:t>Allow</a:t>
            </a:r>
            <a:r>
              <a:rPr sz="1800" spc="-45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44536A"/>
                </a:solidFill>
                <a:latin typeface="Calibri"/>
                <a:cs typeface="Calibri"/>
              </a:rPr>
              <a:t>All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251595" y="1883403"/>
            <a:ext cx="381000" cy="762000"/>
          </a:xfrm>
          <a:custGeom>
            <a:avLst/>
            <a:gdLst/>
            <a:ahLst/>
            <a:cxnLst/>
            <a:rect l="l" t="t" r="r" b="b"/>
            <a:pathLst>
              <a:path w="381000" h="762000">
                <a:moveTo>
                  <a:pt x="326461" y="0"/>
                </a:moveTo>
                <a:lnTo>
                  <a:pt x="54409" y="0"/>
                </a:lnTo>
                <a:lnTo>
                  <a:pt x="15982" y="15979"/>
                </a:lnTo>
                <a:lnTo>
                  <a:pt x="0" y="54398"/>
                </a:lnTo>
                <a:lnTo>
                  <a:pt x="0" y="707180"/>
                </a:lnTo>
                <a:lnTo>
                  <a:pt x="15983" y="745599"/>
                </a:lnTo>
                <a:lnTo>
                  <a:pt x="54410" y="761578"/>
                </a:lnTo>
                <a:lnTo>
                  <a:pt x="326461" y="761578"/>
                </a:lnTo>
                <a:lnTo>
                  <a:pt x="347587" y="757286"/>
                </a:lnTo>
                <a:lnTo>
                  <a:pt x="364888" y="745599"/>
                </a:lnTo>
                <a:lnTo>
                  <a:pt x="376578" y="728302"/>
                </a:lnTo>
                <a:lnTo>
                  <a:pt x="380871" y="707180"/>
                </a:lnTo>
                <a:lnTo>
                  <a:pt x="380871" y="679981"/>
                </a:lnTo>
                <a:lnTo>
                  <a:pt x="190436" y="679981"/>
                </a:lnTo>
                <a:lnTo>
                  <a:pt x="174305" y="676857"/>
                </a:lnTo>
                <a:lnTo>
                  <a:pt x="161361" y="668251"/>
                </a:lnTo>
                <a:lnTo>
                  <a:pt x="152753" y="655310"/>
                </a:lnTo>
                <a:lnTo>
                  <a:pt x="149629" y="639182"/>
                </a:lnTo>
                <a:lnTo>
                  <a:pt x="152753" y="623053"/>
                </a:lnTo>
                <a:lnTo>
                  <a:pt x="161361" y="610112"/>
                </a:lnTo>
                <a:lnTo>
                  <a:pt x="174305" y="601506"/>
                </a:lnTo>
                <a:lnTo>
                  <a:pt x="190436" y="598383"/>
                </a:lnTo>
                <a:lnTo>
                  <a:pt x="380871" y="598383"/>
                </a:lnTo>
                <a:lnTo>
                  <a:pt x="380871" y="271992"/>
                </a:lnTo>
                <a:lnTo>
                  <a:pt x="54409" y="271992"/>
                </a:lnTo>
                <a:lnTo>
                  <a:pt x="54409" y="190394"/>
                </a:lnTo>
                <a:lnTo>
                  <a:pt x="380871" y="190394"/>
                </a:lnTo>
                <a:lnTo>
                  <a:pt x="380871" y="135996"/>
                </a:lnTo>
                <a:lnTo>
                  <a:pt x="54409" y="135996"/>
                </a:lnTo>
                <a:lnTo>
                  <a:pt x="54409" y="54398"/>
                </a:lnTo>
                <a:lnTo>
                  <a:pt x="380871" y="54398"/>
                </a:lnTo>
                <a:lnTo>
                  <a:pt x="376577" y="33276"/>
                </a:lnTo>
                <a:lnTo>
                  <a:pt x="364888" y="15979"/>
                </a:lnTo>
                <a:lnTo>
                  <a:pt x="347587" y="4292"/>
                </a:lnTo>
                <a:lnTo>
                  <a:pt x="326461" y="0"/>
                </a:lnTo>
                <a:close/>
              </a:path>
              <a:path w="381000" h="762000">
                <a:moveTo>
                  <a:pt x="380871" y="598383"/>
                </a:moveTo>
                <a:lnTo>
                  <a:pt x="190436" y="598383"/>
                </a:lnTo>
                <a:lnTo>
                  <a:pt x="206568" y="601507"/>
                </a:lnTo>
                <a:lnTo>
                  <a:pt x="219512" y="610113"/>
                </a:lnTo>
                <a:lnTo>
                  <a:pt x="228119" y="623053"/>
                </a:lnTo>
                <a:lnTo>
                  <a:pt x="231244" y="639182"/>
                </a:lnTo>
                <a:lnTo>
                  <a:pt x="228119" y="655310"/>
                </a:lnTo>
                <a:lnTo>
                  <a:pt x="219512" y="668251"/>
                </a:lnTo>
                <a:lnTo>
                  <a:pt x="206568" y="676857"/>
                </a:lnTo>
                <a:lnTo>
                  <a:pt x="190436" y="679981"/>
                </a:lnTo>
                <a:lnTo>
                  <a:pt x="380871" y="679981"/>
                </a:lnTo>
                <a:lnTo>
                  <a:pt x="380871" y="598383"/>
                </a:lnTo>
                <a:close/>
              </a:path>
              <a:path w="381000" h="762000">
                <a:moveTo>
                  <a:pt x="380871" y="190394"/>
                </a:moveTo>
                <a:lnTo>
                  <a:pt x="326461" y="190394"/>
                </a:lnTo>
                <a:lnTo>
                  <a:pt x="326461" y="271992"/>
                </a:lnTo>
                <a:lnTo>
                  <a:pt x="380871" y="271992"/>
                </a:lnTo>
                <a:lnTo>
                  <a:pt x="380871" y="190394"/>
                </a:lnTo>
                <a:close/>
              </a:path>
              <a:path w="381000" h="762000">
                <a:moveTo>
                  <a:pt x="380871" y="54398"/>
                </a:moveTo>
                <a:lnTo>
                  <a:pt x="326461" y="54398"/>
                </a:lnTo>
                <a:lnTo>
                  <a:pt x="326461" y="135996"/>
                </a:lnTo>
                <a:lnTo>
                  <a:pt x="380871" y="135996"/>
                </a:lnTo>
                <a:lnTo>
                  <a:pt x="380871" y="54398"/>
                </a:lnTo>
                <a:close/>
              </a:path>
            </a:pathLst>
          </a:custGeom>
          <a:solidFill>
            <a:srgbClr val="EE52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794392" y="3251936"/>
            <a:ext cx="1310640" cy="1050290"/>
          </a:xfrm>
          <a:custGeom>
            <a:avLst/>
            <a:gdLst/>
            <a:ahLst/>
            <a:cxnLst/>
            <a:rect l="l" t="t" r="r" b="b"/>
            <a:pathLst>
              <a:path w="1310639" h="1050289">
                <a:moveTo>
                  <a:pt x="380873" y="278815"/>
                </a:moveTo>
                <a:lnTo>
                  <a:pt x="376580" y="257670"/>
                </a:lnTo>
                <a:lnTo>
                  <a:pt x="364883" y="240347"/>
                </a:lnTo>
                <a:lnTo>
                  <a:pt x="347586" y="228650"/>
                </a:lnTo>
                <a:lnTo>
                  <a:pt x="326453" y="224358"/>
                </a:lnTo>
                <a:lnTo>
                  <a:pt x="326453" y="278815"/>
                </a:lnTo>
                <a:lnTo>
                  <a:pt x="326453" y="360514"/>
                </a:lnTo>
                <a:lnTo>
                  <a:pt x="326453" y="414972"/>
                </a:lnTo>
                <a:lnTo>
                  <a:pt x="326453" y="496671"/>
                </a:lnTo>
                <a:lnTo>
                  <a:pt x="231241" y="496671"/>
                </a:lnTo>
                <a:lnTo>
                  <a:pt x="231241" y="864285"/>
                </a:lnTo>
                <a:lnTo>
                  <a:pt x="228117" y="880440"/>
                </a:lnTo>
                <a:lnTo>
                  <a:pt x="219506" y="893394"/>
                </a:lnTo>
                <a:lnTo>
                  <a:pt x="206565" y="902004"/>
                </a:lnTo>
                <a:lnTo>
                  <a:pt x="190436" y="905141"/>
                </a:lnTo>
                <a:lnTo>
                  <a:pt x="174307" y="902004"/>
                </a:lnTo>
                <a:lnTo>
                  <a:pt x="161353" y="893394"/>
                </a:lnTo>
                <a:lnTo>
                  <a:pt x="152755" y="880440"/>
                </a:lnTo>
                <a:lnTo>
                  <a:pt x="149631" y="864285"/>
                </a:lnTo>
                <a:lnTo>
                  <a:pt x="152755" y="848144"/>
                </a:lnTo>
                <a:lnTo>
                  <a:pt x="190436" y="823442"/>
                </a:lnTo>
                <a:lnTo>
                  <a:pt x="228117" y="848144"/>
                </a:lnTo>
                <a:lnTo>
                  <a:pt x="231241" y="864285"/>
                </a:lnTo>
                <a:lnTo>
                  <a:pt x="231241" y="496671"/>
                </a:lnTo>
                <a:lnTo>
                  <a:pt x="54406" y="496671"/>
                </a:lnTo>
                <a:lnTo>
                  <a:pt x="54406" y="414972"/>
                </a:lnTo>
                <a:lnTo>
                  <a:pt x="326453" y="414972"/>
                </a:lnTo>
                <a:lnTo>
                  <a:pt x="326453" y="360514"/>
                </a:lnTo>
                <a:lnTo>
                  <a:pt x="54406" y="360514"/>
                </a:lnTo>
                <a:lnTo>
                  <a:pt x="54406" y="278815"/>
                </a:lnTo>
                <a:lnTo>
                  <a:pt x="326453" y="278815"/>
                </a:lnTo>
                <a:lnTo>
                  <a:pt x="326453" y="224358"/>
                </a:lnTo>
                <a:lnTo>
                  <a:pt x="54406" y="224358"/>
                </a:lnTo>
                <a:lnTo>
                  <a:pt x="33286" y="228650"/>
                </a:lnTo>
                <a:lnTo>
                  <a:pt x="15976" y="240347"/>
                </a:lnTo>
                <a:lnTo>
                  <a:pt x="4292" y="257670"/>
                </a:lnTo>
                <a:lnTo>
                  <a:pt x="0" y="278815"/>
                </a:lnTo>
                <a:lnTo>
                  <a:pt x="0" y="932370"/>
                </a:lnTo>
                <a:lnTo>
                  <a:pt x="4292" y="953516"/>
                </a:lnTo>
                <a:lnTo>
                  <a:pt x="15976" y="970826"/>
                </a:lnTo>
                <a:lnTo>
                  <a:pt x="33286" y="982535"/>
                </a:lnTo>
                <a:lnTo>
                  <a:pt x="54406" y="986828"/>
                </a:lnTo>
                <a:lnTo>
                  <a:pt x="326453" y="986828"/>
                </a:lnTo>
                <a:lnTo>
                  <a:pt x="347586" y="982535"/>
                </a:lnTo>
                <a:lnTo>
                  <a:pt x="364883" y="970826"/>
                </a:lnTo>
                <a:lnTo>
                  <a:pt x="376580" y="953516"/>
                </a:lnTo>
                <a:lnTo>
                  <a:pt x="380873" y="932370"/>
                </a:lnTo>
                <a:lnTo>
                  <a:pt x="380873" y="905141"/>
                </a:lnTo>
                <a:lnTo>
                  <a:pt x="380873" y="823442"/>
                </a:lnTo>
                <a:lnTo>
                  <a:pt x="380873" y="496671"/>
                </a:lnTo>
                <a:lnTo>
                  <a:pt x="380873" y="414972"/>
                </a:lnTo>
                <a:lnTo>
                  <a:pt x="380873" y="360514"/>
                </a:lnTo>
                <a:lnTo>
                  <a:pt x="380873" y="278815"/>
                </a:lnTo>
                <a:close/>
              </a:path>
              <a:path w="1310639" h="1050289">
                <a:moveTo>
                  <a:pt x="915631" y="75006"/>
                </a:moveTo>
                <a:lnTo>
                  <a:pt x="909713" y="45885"/>
                </a:lnTo>
                <a:lnTo>
                  <a:pt x="893584" y="22034"/>
                </a:lnTo>
                <a:lnTo>
                  <a:pt x="869708" y="5918"/>
                </a:lnTo>
                <a:lnTo>
                  <a:pt x="840549" y="0"/>
                </a:lnTo>
                <a:lnTo>
                  <a:pt x="840549" y="75006"/>
                </a:lnTo>
                <a:lnTo>
                  <a:pt x="840549" y="187502"/>
                </a:lnTo>
                <a:lnTo>
                  <a:pt x="840549" y="262509"/>
                </a:lnTo>
                <a:lnTo>
                  <a:pt x="840549" y="375018"/>
                </a:lnTo>
                <a:lnTo>
                  <a:pt x="709155" y="375018"/>
                </a:lnTo>
                <a:lnTo>
                  <a:pt x="709155" y="881291"/>
                </a:lnTo>
                <a:lnTo>
                  <a:pt x="704837" y="903528"/>
                </a:lnTo>
                <a:lnTo>
                  <a:pt x="692962" y="921372"/>
                </a:lnTo>
                <a:lnTo>
                  <a:pt x="675093" y="933234"/>
                </a:lnTo>
                <a:lnTo>
                  <a:pt x="652830" y="937552"/>
                </a:lnTo>
                <a:lnTo>
                  <a:pt x="630580" y="933234"/>
                </a:lnTo>
                <a:lnTo>
                  <a:pt x="612711" y="921372"/>
                </a:lnTo>
                <a:lnTo>
                  <a:pt x="600837" y="903528"/>
                </a:lnTo>
                <a:lnTo>
                  <a:pt x="596519" y="881291"/>
                </a:lnTo>
                <a:lnTo>
                  <a:pt x="600837" y="859053"/>
                </a:lnTo>
                <a:lnTo>
                  <a:pt x="630580" y="829348"/>
                </a:lnTo>
                <a:lnTo>
                  <a:pt x="675093" y="829348"/>
                </a:lnTo>
                <a:lnTo>
                  <a:pt x="704837" y="859053"/>
                </a:lnTo>
                <a:lnTo>
                  <a:pt x="709155" y="881291"/>
                </a:lnTo>
                <a:lnTo>
                  <a:pt x="709155" y="375018"/>
                </a:lnTo>
                <a:lnTo>
                  <a:pt x="465124" y="375018"/>
                </a:lnTo>
                <a:lnTo>
                  <a:pt x="465124" y="262509"/>
                </a:lnTo>
                <a:lnTo>
                  <a:pt x="840549" y="262509"/>
                </a:lnTo>
                <a:lnTo>
                  <a:pt x="840549" y="187502"/>
                </a:lnTo>
                <a:lnTo>
                  <a:pt x="465124" y="187502"/>
                </a:lnTo>
                <a:lnTo>
                  <a:pt x="465124" y="75006"/>
                </a:lnTo>
                <a:lnTo>
                  <a:pt x="840549" y="75006"/>
                </a:lnTo>
                <a:lnTo>
                  <a:pt x="840549" y="0"/>
                </a:lnTo>
                <a:lnTo>
                  <a:pt x="465124" y="0"/>
                </a:lnTo>
                <a:lnTo>
                  <a:pt x="435965" y="5918"/>
                </a:lnTo>
                <a:lnTo>
                  <a:pt x="412089" y="22034"/>
                </a:lnTo>
                <a:lnTo>
                  <a:pt x="395960" y="45885"/>
                </a:lnTo>
                <a:lnTo>
                  <a:pt x="390029" y="75006"/>
                </a:lnTo>
                <a:lnTo>
                  <a:pt x="390029" y="975042"/>
                </a:lnTo>
                <a:lnTo>
                  <a:pt x="395960" y="1004176"/>
                </a:lnTo>
                <a:lnTo>
                  <a:pt x="412089" y="1028014"/>
                </a:lnTo>
                <a:lnTo>
                  <a:pt x="435965" y="1044130"/>
                </a:lnTo>
                <a:lnTo>
                  <a:pt x="465124" y="1050048"/>
                </a:lnTo>
                <a:lnTo>
                  <a:pt x="840549" y="1050048"/>
                </a:lnTo>
                <a:lnTo>
                  <a:pt x="869708" y="1044130"/>
                </a:lnTo>
                <a:lnTo>
                  <a:pt x="893584" y="1028014"/>
                </a:lnTo>
                <a:lnTo>
                  <a:pt x="909713" y="1004176"/>
                </a:lnTo>
                <a:lnTo>
                  <a:pt x="915631" y="975055"/>
                </a:lnTo>
                <a:lnTo>
                  <a:pt x="915631" y="937552"/>
                </a:lnTo>
                <a:lnTo>
                  <a:pt x="915631" y="825042"/>
                </a:lnTo>
                <a:lnTo>
                  <a:pt x="915631" y="375018"/>
                </a:lnTo>
                <a:lnTo>
                  <a:pt x="915631" y="262509"/>
                </a:lnTo>
                <a:lnTo>
                  <a:pt x="915631" y="187502"/>
                </a:lnTo>
                <a:lnTo>
                  <a:pt x="915631" y="75006"/>
                </a:lnTo>
                <a:close/>
              </a:path>
              <a:path w="1310639" h="1050289">
                <a:moveTo>
                  <a:pt x="1310513" y="278815"/>
                </a:moveTo>
                <a:lnTo>
                  <a:pt x="1306220" y="257670"/>
                </a:lnTo>
                <a:lnTo>
                  <a:pt x="1294523" y="240347"/>
                </a:lnTo>
                <a:lnTo>
                  <a:pt x="1277226" y="228650"/>
                </a:lnTo>
                <a:lnTo>
                  <a:pt x="1256093" y="224358"/>
                </a:lnTo>
                <a:lnTo>
                  <a:pt x="1256093" y="278815"/>
                </a:lnTo>
                <a:lnTo>
                  <a:pt x="1256093" y="360514"/>
                </a:lnTo>
                <a:lnTo>
                  <a:pt x="1256093" y="414972"/>
                </a:lnTo>
                <a:lnTo>
                  <a:pt x="1256093" y="496671"/>
                </a:lnTo>
                <a:lnTo>
                  <a:pt x="1160881" y="496671"/>
                </a:lnTo>
                <a:lnTo>
                  <a:pt x="1160881" y="864285"/>
                </a:lnTo>
                <a:lnTo>
                  <a:pt x="1157757" y="880440"/>
                </a:lnTo>
                <a:lnTo>
                  <a:pt x="1149146" y="893394"/>
                </a:lnTo>
                <a:lnTo>
                  <a:pt x="1136205" y="902004"/>
                </a:lnTo>
                <a:lnTo>
                  <a:pt x="1120076" y="905141"/>
                </a:lnTo>
                <a:lnTo>
                  <a:pt x="1103947" y="902004"/>
                </a:lnTo>
                <a:lnTo>
                  <a:pt x="1090993" y="893394"/>
                </a:lnTo>
                <a:lnTo>
                  <a:pt x="1082395" y="880440"/>
                </a:lnTo>
                <a:lnTo>
                  <a:pt x="1079271" y="864285"/>
                </a:lnTo>
                <a:lnTo>
                  <a:pt x="1082395" y="848144"/>
                </a:lnTo>
                <a:lnTo>
                  <a:pt x="1120076" y="823442"/>
                </a:lnTo>
                <a:lnTo>
                  <a:pt x="1157757" y="848144"/>
                </a:lnTo>
                <a:lnTo>
                  <a:pt x="1160881" y="864285"/>
                </a:lnTo>
                <a:lnTo>
                  <a:pt x="1160881" y="496671"/>
                </a:lnTo>
                <a:lnTo>
                  <a:pt x="984046" y="496671"/>
                </a:lnTo>
                <a:lnTo>
                  <a:pt x="984046" y="414972"/>
                </a:lnTo>
                <a:lnTo>
                  <a:pt x="1256093" y="414972"/>
                </a:lnTo>
                <a:lnTo>
                  <a:pt x="1256093" y="360514"/>
                </a:lnTo>
                <a:lnTo>
                  <a:pt x="984046" y="360514"/>
                </a:lnTo>
                <a:lnTo>
                  <a:pt x="984046" y="278815"/>
                </a:lnTo>
                <a:lnTo>
                  <a:pt x="1256093" y="278815"/>
                </a:lnTo>
                <a:lnTo>
                  <a:pt x="1256093" y="224358"/>
                </a:lnTo>
                <a:lnTo>
                  <a:pt x="984046" y="224358"/>
                </a:lnTo>
                <a:lnTo>
                  <a:pt x="962926" y="228650"/>
                </a:lnTo>
                <a:lnTo>
                  <a:pt x="945616" y="240347"/>
                </a:lnTo>
                <a:lnTo>
                  <a:pt x="933932" y="257670"/>
                </a:lnTo>
                <a:lnTo>
                  <a:pt x="929640" y="278815"/>
                </a:lnTo>
                <a:lnTo>
                  <a:pt x="929640" y="932370"/>
                </a:lnTo>
                <a:lnTo>
                  <a:pt x="933932" y="953516"/>
                </a:lnTo>
                <a:lnTo>
                  <a:pt x="945616" y="970826"/>
                </a:lnTo>
                <a:lnTo>
                  <a:pt x="962926" y="982535"/>
                </a:lnTo>
                <a:lnTo>
                  <a:pt x="984046" y="986828"/>
                </a:lnTo>
                <a:lnTo>
                  <a:pt x="1256093" y="986828"/>
                </a:lnTo>
                <a:lnTo>
                  <a:pt x="1277226" y="982535"/>
                </a:lnTo>
                <a:lnTo>
                  <a:pt x="1294523" y="970826"/>
                </a:lnTo>
                <a:lnTo>
                  <a:pt x="1306220" y="953516"/>
                </a:lnTo>
                <a:lnTo>
                  <a:pt x="1310513" y="932370"/>
                </a:lnTo>
                <a:lnTo>
                  <a:pt x="1310513" y="905141"/>
                </a:lnTo>
                <a:lnTo>
                  <a:pt x="1310513" y="823442"/>
                </a:lnTo>
                <a:lnTo>
                  <a:pt x="1310513" y="496671"/>
                </a:lnTo>
                <a:lnTo>
                  <a:pt x="1310513" y="414972"/>
                </a:lnTo>
                <a:lnTo>
                  <a:pt x="1310513" y="360514"/>
                </a:lnTo>
                <a:lnTo>
                  <a:pt x="1310513" y="278815"/>
                </a:lnTo>
                <a:close/>
              </a:path>
            </a:pathLst>
          </a:custGeom>
          <a:solidFill>
            <a:srgbClr val="EE52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5719953" y="3556254"/>
            <a:ext cx="7899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4536A"/>
                </a:solidFill>
                <a:latin typeface="Calibri"/>
                <a:cs typeface="Calibri"/>
              </a:rPr>
              <a:t>Deny</a:t>
            </a:r>
            <a:r>
              <a:rPr sz="1800" spc="-65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44536A"/>
                </a:solidFill>
                <a:latin typeface="Calibri"/>
                <a:cs typeface="Calibri"/>
              </a:rPr>
              <a:t>All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610933" y="0"/>
            <a:ext cx="32384" cy="1207135"/>
            <a:chOff x="610933" y="0"/>
            <a:chExt cx="32384" cy="1207135"/>
          </a:xfrm>
        </p:grpSpPr>
        <p:sp>
          <p:nvSpPr>
            <p:cNvPr id="4" name="object 4"/>
            <p:cNvSpPr/>
            <p:nvPr/>
          </p:nvSpPr>
          <p:spPr>
            <a:xfrm>
              <a:off x="628649" y="553973"/>
              <a:ext cx="1905" cy="640080"/>
            </a:xfrm>
            <a:custGeom>
              <a:avLst/>
              <a:gdLst/>
              <a:ahLst/>
              <a:cxnLst/>
              <a:rect l="l" t="t" r="r" b="b"/>
              <a:pathLst>
                <a:path w="1904" h="640080">
                  <a:moveTo>
                    <a:pt x="1523" y="640079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EE52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15695" y="0"/>
              <a:ext cx="0" cy="1195070"/>
            </a:xfrm>
            <a:custGeom>
              <a:avLst/>
              <a:gdLst/>
              <a:ahLst/>
              <a:cxnLst/>
              <a:rect l="l" t="t" r="r" b="b"/>
              <a:pathLst>
                <a:path h="1195070">
                  <a:moveTo>
                    <a:pt x="0" y="1194815"/>
                  </a:moveTo>
                  <a:lnTo>
                    <a:pt x="0" y="0"/>
                  </a:lnTo>
                </a:path>
              </a:pathLst>
            </a:custGeom>
            <a:ln w="9525">
              <a:solidFill>
                <a:srgbClr val="EE52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/>
          <p:nvPr/>
        </p:nvSpPr>
        <p:spPr>
          <a:xfrm>
            <a:off x="1264158" y="6805421"/>
            <a:ext cx="2103120" cy="45720"/>
          </a:xfrm>
          <a:custGeom>
            <a:avLst/>
            <a:gdLst/>
            <a:ahLst/>
            <a:cxnLst/>
            <a:rect l="l" t="t" r="r" b="b"/>
            <a:pathLst>
              <a:path w="2103120" h="45720">
                <a:moveTo>
                  <a:pt x="0" y="45719"/>
                </a:moveTo>
                <a:lnTo>
                  <a:pt x="2103119" y="45719"/>
                </a:lnTo>
                <a:lnTo>
                  <a:pt x="2103119" y="0"/>
                </a:lnTo>
                <a:lnTo>
                  <a:pt x="0" y="0"/>
                </a:lnTo>
                <a:lnTo>
                  <a:pt x="0" y="45719"/>
                </a:lnTo>
                <a:close/>
              </a:path>
            </a:pathLst>
          </a:custGeom>
          <a:ln w="38100">
            <a:solidFill>
              <a:srgbClr val="EE52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" name="object 7"/>
          <p:cNvGrpSpPr/>
          <p:nvPr/>
        </p:nvGrpSpPr>
        <p:grpSpPr>
          <a:xfrm>
            <a:off x="926591" y="4325111"/>
            <a:ext cx="2108200" cy="2533015"/>
            <a:chOff x="926591" y="4325111"/>
            <a:chExt cx="2108200" cy="2533015"/>
          </a:xfrm>
        </p:grpSpPr>
        <p:sp>
          <p:nvSpPr>
            <p:cNvPr id="8" name="object 8"/>
            <p:cNvSpPr/>
            <p:nvPr/>
          </p:nvSpPr>
          <p:spPr>
            <a:xfrm>
              <a:off x="1251203" y="4325111"/>
              <a:ext cx="393700" cy="260985"/>
            </a:xfrm>
            <a:custGeom>
              <a:avLst/>
              <a:gdLst/>
              <a:ahLst/>
              <a:cxnLst/>
              <a:rect l="l" t="t" r="r" b="b"/>
              <a:pathLst>
                <a:path w="393700" h="260985">
                  <a:moveTo>
                    <a:pt x="0" y="0"/>
                  </a:moveTo>
                  <a:lnTo>
                    <a:pt x="0" y="260604"/>
                  </a:lnTo>
                  <a:lnTo>
                    <a:pt x="393191" y="1511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B171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926591" y="4625339"/>
              <a:ext cx="2108200" cy="2232660"/>
            </a:xfrm>
            <a:custGeom>
              <a:avLst/>
              <a:gdLst/>
              <a:ahLst/>
              <a:cxnLst/>
              <a:rect l="l" t="t" r="r" b="b"/>
              <a:pathLst>
                <a:path w="2108200" h="2232659">
                  <a:moveTo>
                    <a:pt x="2107692" y="0"/>
                  </a:moveTo>
                  <a:lnTo>
                    <a:pt x="0" y="0"/>
                  </a:lnTo>
                  <a:lnTo>
                    <a:pt x="0" y="2232658"/>
                  </a:lnTo>
                  <a:lnTo>
                    <a:pt x="2107692" y="2232658"/>
                  </a:lnTo>
                  <a:lnTo>
                    <a:pt x="2107692" y="0"/>
                  </a:lnTo>
                  <a:close/>
                </a:path>
              </a:pathLst>
            </a:custGeom>
            <a:solidFill>
              <a:srgbClr val="EE52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1713357" y="5531611"/>
            <a:ext cx="5340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0" dirty="0">
                <a:solidFill>
                  <a:srgbClr val="FBDDDC"/>
                </a:solidFill>
                <a:latin typeface="Calibri"/>
                <a:cs typeface="Calibri"/>
              </a:rPr>
              <a:t>IaaS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926591" y="3128772"/>
            <a:ext cx="2624455" cy="3729354"/>
            <a:chOff x="926591" y="3128772"/>
            <a:chExt cx="2624455" cy="3729354"/>
          </a:xfrm>
        </p:grpSpPr>
        <p:sp>
          <p:nvSpPr>
            <p:cNvPr id="12" name="object 12"/>
            <p:cNvSpPr/>
            <p:nvPr/>
          </p:nvSpPr>
          <p:spPr>
            <a:xfrm>
              <a:off x="926592" y="4325111"/>
              <a:ext cx="2624455" cy="300355"/>
            </a:xfrm>
            <a:custGeom>
              <a:avLst/>
              <a:gdLst/>
              <a:ahLst/>
              <a:cxnLst/>
              <a:rect l="l" t="t" r="r" b="b"/>
              <a:pathLst>
                <a:path w="2624454" h="300354">
                  <a:moveTo>
                    <a:pt x="2624328" y="150876"/>
                  </a:moveTo>
                  <a:lnTo>
                    <a:pt x="2107819" y="0"/>
                  </a:lnTo>
                  <a:lnTo>
                    <a:pt x="324612" y="0"/>
                  </a:lnTo>
                  <a:lnTo>
                    <a:pt x="678053" y="150876"/>
                  </a:lnTo>
                  <a:lnTo>
                    <a:pt x="0" y="300228"/>
                  </a:lnTo>
                  <a:lnTo>
                    <a:pt x="2107819" y="300228"/>
                  </a:lnTo>
                  <a:lnTo>
                    <a:pt x="2624328" y="150876"/>
                  </a:lnTo>
                  <a:close/>
                </a:path>
              </a:pathLst>
            </a:custGeom>
            <a:solidFill>
              <a:srgbClr val="F597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034284" y="4485132"/>
              <a:ext cx="516890" cy="2372995"/>
            </a:xfrm>
            <a:custGeom>
              <a:avLst/>
              <a:gdLst/>
              <a:ahLst/>
              <a:cxnLst/>
              <a:rect l="l" t="t" r="r" b="b"/>
              <a:pathLst>
                <a:path w="516889" h="2372995">
                  <a:moveTo>
                    <a:pt x="516636" y="0"/>
                  </a:moveTo>
                  <a:lnTo>
                    <a:pt x="0" y="131318"/>
                  </a:lnTo>
                  <a:lnTo>
                    <a:pt x="0" y="2372867"/>
                  </a:lnTo>
                  <a:lnTo>
                    <a:pt x="516636" y="2102700"/>
                  </a:lnTo>
                  <a:lnTo>
                    <a:pt x="516636" y="0"/>
                  </a:lnTo>
                  <a:close/>
                </a:path>
              </a:pathLst>
            </a:custGeom>
            <a:solidFill>
              <a:srgbClr val="DB171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11451" y="3128772"/>
              <a:ext cx="1251191" cy="1399032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70888" y="3168396"/>
              <a:ext cx="1136904" cy="1286255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2137685" y="3343321"/>
              <a:ext cx="393065" cy="314960"/>
            </a:xfrm>
            <a:custGeom>
              <a:avLst/>
              <a:gdLst/>
              <a:ahLst/>
              <a:cxnLst/>
              <a:rect l="l" t="t" r="r" b="b"/>
              <a:pathLst>
                <a:path w="393064" h="314960">
                  <a:moveTo>
                    <a:pt x="393065" y="117972"/>
                  </a:moveTo>
                  <a:lnTo>
                    <a:pt x="0" y="117972"/>
                  </a:lnTo>
                  <a:lnTo>
                    <a:pt x="0" y="0"/>
                  </a:lnTo>
                  <a:lnTo>
                    <a:pt x="393065" y="0"/>
                  </a:lnTo>
                  <a:lnTo>
                    <a:pt x="393065" y="117972"/>
                  </a:lnTo>
                  <a:close/>
                </a:path>
                <a:path w="393064" h="314960">
                  <a:moveTo>
                    <a:pt x="393065" y="314593"/>
                  </a:moveTo>
                  <a:lnTo>
                    <a:pt x="0" y="314593"/>
                  </a:lnTo>
                  <a:lnTo>
                    <a:pt x="0" y="196621"/>
                  </a:lnTo>
                  <a:lnTo>
                    <a:pt x="393065" y="196621"/>
                  </a:lnTo>
                  <a:lnTo>
                    <a:pt x="393065" y="314593"/>
                  </a:lnTo>
                  <a:close/>
                </a:path>
              </a:pathLst>
            </a:custGeom>
            <a:ln w="34946">
              <a:solidFill>
                <a:srgbClr val="FBDDD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57790" y="4112333"/>
              <a:ext cx="152863" cy="152918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2059074" y="3264673"/>
              <a:ext cx="550545" cy="1101090"/>
            </a:xfrm>
            <a:custGeom>
              <a:avLst/>
              <a:gdLst/>
              <a:ahLst/>
              <a:cxnLst/>
              <a:rect l="l" t="t" r="r" b="b"/>
              <a:pathLst>
                <a:path w="550544" h="1101089">
                  <a:moveTo>
                    <a:pt x="471676" y="0"/>
                  </a:moveTo>
                  <a:lnTo>
                    <a:pt x="78611" y="0"/>
                  </a:lnTo>
                  <a:lnTo>
                    <a:pt x="23092" y="23102"/>
                  </a:lnTo>
                  <a:lnTo>
                    <a:pt x="0" y="78648"/>
                  </a:lnTo>
                  <a:lnTo>
                    <a:pt x="0" y="1022429"/>
                  </a:lnTo>
                  <a:lnTo>
                    <a:pt x="23092" y="1077975"/>
                  </a:lnTo>
                  <a:lnTo>
                    <a:pt x="78611" y="1101078"/>
                  </a:lnTo>
                  <a:lnTo>
                    <a:pt x="471676" y="1101078"/>
                  </a:lnTo>
                  <a:lnTo>
                    <a:pt x="502199" y="1094872"/>
                  </a:lnTo>
                  <a:lnTo>
                    <a:pt x="527195" y="1077975"/>
                  </a:lnTo>
                  <a:lnTo>
                    <a:pt x="544084" y="1052967"/>
                  </a:lnTo>
                  <a:lnTo>
                    <a:pt x="550287" y="1022429"/>
                  </a:lnTo>
                  <a:lnTo>
                    <a:pt x="550287" y="78648"/>
                  </a:lnTo>
                  <a:lnTo>
                    <a:pt x="544084" y="48110"/>
                  </a:lnTo>
                  <a:lnTo>
                    <a:pt x="527195" y="23103"/>
                  </a:lnTo>
                  <a:lnTo>
                    <a:pt x="502199" y="6205"/>
                  </a:lnTo>
                  <a:lnTo>
                    <a:pt x="471676" y="0"/>
                  </a:lnTo>
                  <a:close/>
                </a:path>
              </a:pathLst>
            </a:custGeom>
            <a:ln w="34941">
              <a:solidFill>
                <a:srgbClr val="FBDDD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/>
          <p:nvPr/>
        </p:nvSpPr>
        <p:spPr>
          <a:xfrm>
            <a:off x="4940808" y="3137916"/>
            <a:ext cx="391795" cy="260985"/>
          </a:xfrm>
          <a:custGeom>
            <a:avLst/>
            <a:gdLst/>
            <a:ahLst/>
            <a:cxnLst/>
            <a:rect l="l" t="t" r="r" b="b"/>
            <a:pathLst>
              <a:path w="391795" h="260985">
                <a:moveTo>
                  <a:pt x="0" y="0"/>
                </a:moveTo>
                <a:lnTo>
                  <a:pt x="0" y="260604"/>
                </a:lnTo>
                <a:lnTo>
                  <a:pt x="391667" y="151130"/>
                </a:lnTo>
                <a:lnTo>
                  <a:pt x="0" y="0"/>
                </a:lnTo>
                <a:close/>
              </a:path>
            </a:pathLst>
          </a:custGeom>
          <a:solidFill>
            <a:srgbClr val="DB171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4616196" y="3438143"/>
            <a:ext cx="2108200" cy="3412490"/>
          </a:xfrm>
          <a:prstGeom prst="rect">
            <a:avLst/>
          </a:prstGeom>
          <a:solidFill>
            <a:srgbClr val="EE5250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800"/>
              </a:spcBef>
            </a:pPr>
            <a:endParaRPr sz="2400">
              <a:latin typeface="Times New Roman"/>
              <a:cs typeface="Times New Roman"/>
            </a:endParaRPr>
          </a:p>
          <a:p>
            <a:pPr marL="1270" algn="ctr">
              <a:lnSpc>
                <a:spcPct val="100000"/>
              </a:lnSpc>
            </a:pPr>
            <a:r>
              <a:rPr sz="2400" spc="-20" dirty="0">
                <a:solidFill>
                  <a:srgbClr val="FBDDDC"/>
                </a:solidFill>
                <a:latin typeface="Calibri"/>
                <a:cs typeface="Calibri"/>
              </a:rPr>
              <a:t>PaaS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4616196" y="1955292"/>
            <a:ext cx="2623185" cy="4902835"/>
            <a:chOff x="4616196" y="1955292"/>
            <a:chExt cx="2623185" cy="4902835"/>
          </a:xfrm>
        </p:grpSpPr>
        <p:sp>
          <p:nvSpPr>
            <p:cNvPr id="22" name="object 22"/>
            <p:cNvSpPr/>
            <p:nvPr/>
          </p:nvSpPr>
          <p:spPr>
            <a:xfrm>
              <a:off x="4616196" y="3137915"/>
              <a:ext cx="2623185" cy="300355"/>
            </a:xfrm>
            <a:custGeom>
              <a:avLst/>
              <a:gdLst/>
              <a:ahLst/>
              <a:cxnLst/>
              <a:rect l="l" t="t" r="r" b="b"/>
              <a:pathLst>
                <a:path w="2623184" h="300354">
                  <a:moveTo>
                    <a:pt x="2622804" y="150876"/>
                  </a:moveTo>
                  <a:lnTo>
                    <a:pt x="2106676" y="0"/>
                  </a:lnTo>
                  <a:lnTo>
                    <a:pt x="324612" y="0"/>
                  </a:lnTo>
                  <a:lnTo>
                    <a:pt x="677799" y="150876"/>
                  </a:lnTo>
                  <a:lnTo>
                    <a:pt x="677672" y="150876"/>
                  </a:lnTo>
                  <a:lnTo>
                    <a:pt x="0" y="300228"/>
                  </a:lnTo>
                  <a:lnTo>
                    <a:pt x="2106549" y="300228"/>
                  </a:lnTo>
                  <a:lnTo>
                    <a:pt x="2622804" y="150876"/>
                  </a:lnTo>
                  <a:close/>
                </a:path>
              </a:pathLst>
            </a:custGeom>
            <a:solidFill>
              <a:srgbClr val="F597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6723888" y="3244596"/>
              <a:ext cx="515620" cy="3613785"/>
            </a:xfrm>
            <a:custGeom>
              <a:avLst/>
              <a:gdLst/>
              <a:ahLst/>
              <a:cxnLst/>
              <a:rect l="l" t="t" r="r" b="b"/>
              <a:pathLst>
                <a:path w="515620" h="3613784">
                  <a:moveTo>
                    <a:pt x="515111" y="0"/>
                  </a:moveTo>
                  <a:lnTo>
                    <a:pt x="0" y="199898"/>
                  </a:lnTo>
                  <a:lnTo>
                    <a:pt x="0" y="3613404"/>
                  </a:lnTo>
                  <a:lnTo>
                    <a:pt x="515111" y="3202000"/>
                  </a:lnTo>
                  <a:lnTo>
                    <a:pt x="515111" y="0"/>
                  </a:lnTo>
                  <a:close/>
                </a:path>
              </a:pathLst>
            </a:custGeom>
            <a:solidFill>
              <a:srgbClr val="DB171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64480" y="1955292"/>
              <a:ext cx="1251191" cy="1399031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23916" y="1994916"/>
              <a:ext cx="1136904" cy="1286256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5527548" y="2193036"/>
              <a:ext cx="946785" cy="946785"/>
            </a:xfrm>
            <a:custGeom>
              <a:avLst/>
              <a:gdLst/>
              <a:ahLst/>
              <a:cxnLst/>
              <a:rect l="l" t="t" r="r" b="b"/>
              <a:pathLst>
                <a:path w="946785" h="946785">
                  <a:moveTo>
                    <a:pt x="860298" y="0"/>
                  </a:moveTo>
                  <a:lnTo>
                    <a:pt x="86105" y="0"/>
                  </a:lnTo>
                  <a:lnTo>
                    <a:pt x="52560" y="6756"/>
                  </a:lnTo>
                  <a:lnTo>
                    <a:pt x="25193" y="25193"/>
                  </a:lnTo>
                  <a:lnTo>
                    <a:pt x="6756" y="52560"/>
                  </a:lnTo>
                  <a:lnTo>
                    <a:pt x="0" y="86105"/>
                  </a:lnTo>
                  <a:lnTo>
                    <a:pt x="0" y="860298"/>
                  </a:lnTo>
                  <a:lnTo>
                    <a:pt x="6756" y="893843"/>
                  </a:lnTo>
                  <a:lnTo>
                    <a:pt x="25193" y="921210"/>
                  </a:lnTo>
                  <a:lnTo>
                    <a:pt x="52560" y="939647"/>
                  </a:lnTo>
                  <a:lnTo>
                    <a:pt x="86105" y="946403"/>
                  </a:lnTo>
                  <a:lnTo>
                    <a:pt x="860298" y="946403"/>
                  </a:lnTo>
                  <a:lnTo>
                    <a:pt x="893843" y="939647"/>
                  </a:lnTo>
                  <a:lnTo>
                    <a:pt x="921210" y="921210"/>
                  </a:lnTo>
                  <a:lnTo>
                    <a:pt x="933242" y="903351"/>
                  </a:lnTo>
                  <a:lnTo>
                    <a:pt x="86105" y="903351"/>
                  </a:lnTo>
                  <a:lnTo>
                    <a:pt x="69359" y="899963"/>
                  </a:lnTo>
                  <a:lnTo>
                    <a:pt x="55673" y="890730"/>
                  </a:lnTo>
                  <a:lnTo>
                    <a:pt x="46440" y="877044"/>
                  </a:lnTo>
                  <a:lnTo>
                    <a:pt x="43052" y="860298"/>
                  </a:lnTo>
                  <a:lnTo>
                    <a:pt x="43052" y="86105"/>
                  </a:lnTo>
                  <a:lnTo>
                    <a:pt x="46440" y="69359"/>
                  </a:lnTo>
                  <a:lnTo>
                    <a:pt x="55673" y="55673"/>
                  </a:lnTo>
                  <a:lnTo>
                    <a:pt x="69359" y="46440"/>
                  </a:lnTo>
                  <a:lnTo>
                    <a:pt x="86105" y="43052"/>
                  </a:lnTo>
                  <a:lnTo>
                    <a:pt x="933242" y="43052"/>
                  </a:lnTo>
                  <a:lnTo>
                    <a:pt x="921210" y="25193"/>
                  </a:lnTo>
                  <a:lnTo>
                    <a:pt x="893843" y="6756"/>
                  </a:lnTo>
                  <a:lnTo>
                    <a:pt x="860298" y="0"/>
                  </a:lnTo>
                  <a:close/>
                </a:path>
                <a:path w="946785" h="946785">
                  <a:moveTo>
                    <a:pt x="933242" y="43052"/>
                  </a:moveTo>
                  <a:lnTo>
                    <a:pt x="860298" y="43052"/>
                  </a:lnTo>
                  <a:lnTo>
                    <a:pt x="877044" y="46440"/>
                  </a:lnTo>
                  <a:lnTo>
                    <a:pt x="890730" y="55673"/>
                  </a:lnTo>
                  <a:lnTo>
                    <a:pt x="899963" y="69359"/>
                  </a:lnTo>
                  <a:lnTo>
                    <a:pt x="903351" y="86105"/>
                  </a:lnTo>
                  <a:lnTo>
                    <a:pt x="903351" y="860298"/>
                  </a:lnTo>
                  <a:lnTo>
                    <a:pt x="899963" y="877044"/>
                  </a:lnTo>
                  <a:lnTo>
                    <a:pt x="890730" y="890730"/>
                  </a:lnTo>
                  <a:lnTo>
                    <a:pt x="877044" y="899963"/>
                  </a:lnTo>
                  <a:lnTo>
                    <a:pt x="860298" y="903351"/>
                  </a:lnTo>
                  <a:lnTo>
                    <a:pt x="933242" y="903351"/>
                  </a:lnTo>
                  <a:lnTo>
                    <a:pt x="939647" y="893843"/>
                  </a:lnTo>
                  <a:lnTo>
                    <a:pt x="946403" y="860298"/>
                  </a:lnTo>
                  <a:lnTo>
                    <a:pt x="946403" y="86105"/>
                  </a:lnTo>
                  <a:lnTo>
                    <a:pt x="939647" y="52560"/>
                  </a:lnTo>
                  <a:lnTo>
                    <a:pt x="933242" y="43052"/>
                  </a:lnTo>
                  <a:close/>
                </a:path>
                <a:path w="946785" h="946785">
                  <a:moveTo>
                    <a:pt x="580771" y="688339"/>
                  </a:moveTo>
                  <a:lnTo>
                    <a:pt x="451738" y="688339"/>
                  </a:lnTo>
                  <a:lnTo>
                    <a:pt x="443329" y="690032"/>
                  </a:lnTo>
                  <a:lnTo>
                    <a:pt x="436467" y="694642"/>
                  </a:lnTo>
                  <a:lnTo>
                    <a:pt x="431843" y="701466"/>
                  </a:lnTo>
                  <a:lnTo>
                    <a:pt x="430149" y="709802"/>
                  </a:lnTo>
                  <a:lnTo>
                    <a:pt x="431843" y="718192"/>
                  </a:lnTo>
                  <a:lnTo>
                    <a:pt x="436467" y="725011"/>
                  </a:lnTo>
                  <a:lnTo>
                    <a:pt x="443329" y="729591"/>
                  </a:lnTo>
                  <a:lnTo>
                    <a:pt x="451738" y="731265"/>
                  </a:lnTo>
                  <a:lnTo>
                    <a:pt x="580771" y="731265"/>
                  </a:lnTo>
                  <a:lnTo>
                    <a:pt x="589107" y="729591"/>
                  </a:lnTo>
                  <a:lnTo>
                    <a:pt x="595931" y="725011"/>
                  </a:lnTo>
                  <a:lnTo>
                    <a:pt x="600541" y="718192"/>
                  </a:lnTo>
                  <a:lnTo>
                    <a:pt x="602234" y="709802"/>
                  </a:lnTo>
                  <a:lnTo>
                    <a:pt x="600541" y="701466"/>
                  </a:lnTo>
                  <a:lnTo>
                    <a:pt x="595931" y="694642"/>
                  </a:lnTo>
                  <a:lnTo>
                    <a:pt x="589107" y="690032"/>
                  </a:lnTo>
                  <a:lnTo>
                    <a:pt x="580771" y="688339"/>
                  </a:lnTo>
                  <a:close/>
                </a:path>
                <a:path w="946785" h="946785">
                  <a:moveTo>
                    <a:pt x="241426" y="387096"/>
                  </a:moveTo>
                  <a:lnTo>
                    <a:pt x="236600" y="387096"/>
                  </a:lnTo>
                  <a:lnTo>
                    <a:pt x="228264" y="388790"/>
                  </a:lnTo>
                  <a:lnTo>
                    <a:pt x="221440" y="393414"/>
                  </a:lnTo>
                  <a:lnTo>
                    <a:pt x="216830" y="400276"/>
                  </a:lnTo>
                  <a:lnTo>
                    <a:pt x="215137" y="408686"/>
                  </a:lnTo>
                  <a:lnTo>
                    <a:pt x="215137" y="415671"/>
                  </a:lnTo>
                  <a:lnTo>
                    <a:pt x="218693" y="421639"/>
                  </a:lnTo>
                  <a:lnTo>
                    <a:pt x="223900" y="425576"/>
                  </a:lnTo>
                  <a:lnTo>
                    <a:pt x="223647" y="425830"/>
                  </a:lnTo>
                  <a:lnTo>
                    <a:pt x="372872" y="537717"/>
                  </a:lnTo>
                  <a:lnTo>
                    <a:pt x="223647" y="649604"/>
                  </a:lnTo>
                  <a:lnTo>
                    <a:pt x="223900" y="649859"/>
                  </a:lnTo>
                  <a:lnTo>
                    <a:pt x="218693" y="653796"/>
                  </a:lnTo>
                  <a:lnTo>
                    <a:pt x="215137" y="659764"/>
                  </a:lnTo>
                  <a:lnTo>
                    <a:pt x="215137" y="666750"/>
                  </a:lnTo>
                  <a:lnTo>
                    <a:pt x="216830" y="675159"/>
                  </a:lnTo>
                  <a:lnTo>
                    <a:pt x="221440" y="682021"/>
                  </a:lnTo>
                  <a:lnTo>
                    <a:pt x="228264" y="686645"/>
                  </a:lnTo>
                  <a:lnTo>
                    <a:pt x="236600" y="688339"/>
                  </a:lnTo>
                  <a:lnTo>
                    <a:pt x="241426" y="688339"/>
                  </a:lnTo>
                  <a:lnTo>
                    <a:pt x="245617" y="686435"/>
                  </a:lnTo>
                  <a:lnTo>
                    <a:pt x="249300" y="683640"/>
                  </a:lnTo>
                  <a:lnTo>
                    <a:pt x="250063" y="683640"/>
                  </a:lnTo>
                  <a:lnTo>
                    <a:pt x="421639" y="554989"/>
                  </a:lnTo>
                  <a:lnTo>
                    <a:pt x="421386" y="554609"/>
                  </a:lnTo>
                  <a:lnTo>
                    <a:pt x="426592" y="550672"/>
                  </a:lnTo>
                  <a:lnTo>
                    <a:pt x="430149" y="544702"/>
                  </a:lnTo>
                  <a:lnTo>
                    <a:pt x="430149" y="530733"/>
                  </a:lnTo>
                  <a:lnTo>
                    <a:pt x="426592" y="524763"/>
                  </a:lnTo>
                  <a:lnTo>
                    <a:pt x="421386" y="520826"/>
                  </a:lnTo>
                  <a:lnTo>
                    <a:pt x="421639" y="520573"/>
                  </a:lnTo>
                  <a:lnTo>
                    <a:pt x="249893" y="391794"/>
                  </a:lnTo>
                  <a:lnTo>
                    <a:pt x="249300" y="391794"/>
                  </a:lnTo>
                  <a:lnTo>
                    <a:pt x="245744" y="389127"/>
                  </a:lnTo>
                  <a:lnTo>
                    <a:pt x="241426" y="387096"/>
                  </a:lnTo>
                  <a:close/>
                </a:path>
                <a:path w="946785" h="946785">
                  <a:moveTo>
                    <a:pt x="250063" y="683640"/>
                  </a:moveTo>
                  <a:lnTo>
                    <a:pt x="249300" y="683640"/>
                  </a:lnTo>
                  <a:lnTo>
                    <a:pt x="249554" y="684022"/>
                  </a:lnTo>
                  <a:lnTo>
                    <a:pt x="250063" y="683640"/>
                  </a:lnTo>
                  <a:close/>
                </a:path>
                <a:path w="946785" h="946785">
                  <a:moveTo>
                    <a:pt x="249554" y="391540"/>
                  </a:moveTo>
                  <a:lnTo>
                    <a:pt x="249300" y="391794"/>
                  </a:lnTo>
                  <a:lnTo>
                    <a:pt x="249893" y="391794"/>
                  </a:lnTo>
                  <a:lnTo>
                    <a:pt x="249554" y="391540"/>
                  </a:lnTo>
                  <a:close/>
                </a:path>
              </a:pathLst>
            </a:custGeom>
            <a:solidFill>
              <a:srgbClr val="FBDD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/>
          <p:nvPr/>
        </p:nvSpPr>
        <p:spPr>
          <a:xfrm>
            <a:off x="8775192" y="4317491"/>
            <a:ext cx="393700" cy="260985"/>
          </a:xfrm>
          <a:custGeom>
            <a:avLst/>
            <a:gdLst/>
            <a:ahLst/>
            <a:cxnLst/>
            <a:rect l="l" t="t" r="r" b="b"/>
            <a:pathLst>
              <a:path w="393700" h="260985">
                <a:moveTo>
                  <a:pt x="0" y="0"/>
                </a:moveTo>
                <a:lnTo>
                  <a:pt x="0" y="260603"/>
                </a:lnTo>
                <a:lnTo>
                  <a:pt x="393191" y="151129"/>
                </a:lnTo>
                <a:lnTo>
                  <a:pt x="0" y="0"/>
                </a:lnTo>
                <a:close/>
              </a:path>
            </a:pathLst>
          </a:custGeom>
          <a:solidFill>
            <a:srgbClr val="DB171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8450580" y="4617720"/>
            <a:ext cx="2108200" cy="2240280"/>
          </a:xfrm>
          <a:prstGeom prst="rect">
            <a:avLst/>
          </a:prstGeom>
          <a:solidFill>
            <a:srgbClr val="EE5250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710"/>
              </a:spcBef>
            </a:pPr>
            <a:endParaRPr sz="2400">
              <a:latin typeface="Times New Roman"/>
              <a:cs typeface="Times New Roman"/>
            </a:endParaRPr>
          </a:p>
          <a:p>
            <a:pPr marL="1270" algn="ctr">
              <a:lnSpc>
                <a:spcPct val="100000"/>
              </a:lnSpc>
            </a:pPr>
            <a:r>
              <a:rPr sz="2400" spc="-20" dirty="0">
                <a:solidFill>
                  <a:srgbClr val="FBDDDC"/>
                </a:solidFill>
                <a:latin typeface="Calibri"/>
                <a:cs typeface="Calibri"/>
              </a:rPr>
              <a:t>SaaS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8450580" y="3115055"/>
            <a:ext cx="2624455" cy="3735704"/>
            <a:chOff x="8450580" y="3115055"/>
            <a:chExt cx="2624455" cy="3735704"/>
          </a:xfrm>
        </p:grpSpPr>
        <p:sp>
          <p:nvSpPr>
            <p:cNvPr id="30" name="object 30"/>
            <p:cNvSpPr/>
            <p:nvPr/>
          </p:nvSpPr>
          <p:spPr>
            <a:xfrm>
              <a:off x="8450580" y="4317491"/>
              <a:ext cx="2624455" cy="300355"/>
            </a:xfrm>
            <a:custGeom>
              <a:avLst/>
              <a:gdLst/>
              <a:ahLst/>
              <a:cxnLst/>
              <a:rect l="l" t="t" r="r" b="b"/>
              <a:pathLst>
                <a:path w="2624454" h="300354">
                  <a:moveTo>
                    <a:pt x="2624328" y="150876"/>
                  </a:moveTo>
                  <a:lnTo>
                    <a:pt x="2107819" y="0"/>
                  </a:lnTo>
                  <a:lnTo>
                    <a:pt x="324612" y="0"/>
                  </a:lnTo>
                  <a:lnTo>
                    <a:pt x="678053" y="150876"/>
                  </a:lnTo>
                  <a:lnTo>
                    <a:pt x="0" y="300228"/>
                  </a:lnTo>
                  <a:lnTo>
                    <a:pt x="2107819" y="300228"/>
                  </a:lnTo>
                  <a:lnTo>
                    <a:pt x="2624328" y="150876"/>
                  </a:lnTo>
                  <a:close/>
                </a:path>
              </a:pathLst>
            </a:custGeom>
            <a:solidFill>
              <a:srgbClr val="F597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0558272" y="4477511"/>
              <a:ext cx="516890" cy="2372995"/>
            </a:xfrm>
            <a:custGeom>
              <a:avLst/>
              <a:gdLst/>
              <a:ahLst/>
              <a:cxnLst/>
              <a:rect l="l" t="t" r="r" b="b"/>
              <a:pathLst>
                <a:path w="516890" h="2372995">
                  <a:moveTo>
                    <a:pt x="516635" y="0"/>
                  </a:moveTo>
                  <a:lnTo>
                    <a:pt x="0" y="131318"/>
                  </a:lnTo>
                  <a:lnTo>
                    <a:pt x="0" y="2372867"/>
                  </a:lnTo>
                  <a:lnTo>
                    <a:pt x="516635" y="2102700"/>
                  </a:lnTo>
                  <a:lnTo>
                    <a:pt x="516635" y="0"/>
                  </a:lnTo>
                  <a:close/>
                </a:path>
              </a:pathLst>
            </a:custGeom>
            <a:solidFill>
              <a:srgbClr val="DB171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208008" y="3115055"/>
              <a:ext cx="1249679" cy="1399032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267444" y="3154679"/>
              <a:ext cx="1135379" cy="1286256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9363456" y="3372611"/>
              <a:ext cx="943610" cy="943610"/>
            </a:xfrm>
            <a:custGeom>
              <a:avLst/>
              <a:gdLst/>
              <a:ahLst/>
              <a:cxnLst/>
              <a:rect l="l" t="t" r="r" b="b"/>
              <a:pathLst>
                <a:path w="943609" h="943610">
                  <a:moveTo>
                    <a:pt x="857630" y="0"/>
                  </a:moveTo>
                  <a:lnTo>
                    <a:pt x="85725" y="0"/>
                  </a:lnTo>
                  <a:lnTo>
                    <a:pt x="52345" y="6732"/>
                  </a:lnTo>
                  <a:lnTo>
                    <a:pt x="25098" y="25098"/>
                  </a:lnTo>
                  <a:lnTo>
                    <a:pt x="6732" y="52345"/>
                  </a:lnTo>
                  <a:lnTo>
                    <a:pt x="0" y="85725"/>
                  </a:lnTo>
                  <a:lnTo>
                    <a:pt x="0" y="857631"/>
                  </a:lnTo>
                  <a:lnTo>
                    <a:pt x="6732" y="891010"/>
                  </a:lnTo>
                  <a:lnTo>
                    <a:pt x="25098" y="918257"/>
                  </a:lnTo>
                  <a:lnTo>
                    <a:pt x="52345" y="936623"/>
                  </a:lnTo>
                  <a:lnTo>
                    <a:pt x="85725" y="943356"/>
                  </a:lnTo>
                  <a:lnTo>
                    <a:pt x="857630" y="943356"/>
                  </a:lnTo>
                  <a:lnTo>
                    <a:pt x="891010" y="936623"/>
                  </a:lnTo>
                  <a:lnTo>
                    <a:pt x="918257" y="918257"/>
                  </a:lnTo>
                  <a:lnTo>
                    <a:pt x="930188" y="900557"/>
                  </a:lnTo>
                  <a:lnTo>
                    <a:pt x="85725" y="900557"/>
                  </a:lnTo>
                  <a:lnTo>
                    <a:pt x="69072" y="897171"/>
                  </a:lnTo>
                  <a:lnTo>
                    <a:pt x="55467" y="887952"/>
                  </a:lnTo>
                  <a:lnTo>
                    <a:pt x="46291" y="874303"/>
                  </a:lnTo>
                  <a:lnTo>
                    <a:pt x="42925" y="857631"/>
                  </a:lnTo>
                  <a:lnTo>
                    <a:pt x="42925" y="85725"/>
                  </a:lnTo>
                  <a:lnTo>
                    <a:pt x="46291" y="69072"/>
                  </a:lnTo>
                  <a:lnTo>
                    <a:pt x="55467" y="55467"/>
                  </a:lnTo>
                  <a:lnTo>
                    <a:pt x="69072" y="46291"/>
                  </a:lnTo>
                  <a:lnTo>
                    <a:pt x="85725" y="42925"/>
                  </a:lnTo>
                  <a:lnTo>
                    <a:pt x="930273" y="42925"/>
                  </a:lnTo>
                  <a:lnTo>
                    <a:pt x="918257" y="25098"/>
                  </a:lnTo>
                  <a:lnTo>
                    <a:pt x="891010" y="6732"/>
                  </a:lnTo>
                  <a:lnTo>
                    <a:pt x="857630" y="0"/>
                  </a:lnTo>
                  <a:close/>
                </a:path>
                <a:path w="943609" h="943610">
                  <a:moveTo>
                    <a:pt x="930273" y="42925"/>
                  </a:moveTo>
                  <a:lnTo>
                    <a:pt x="857630" y="42925"/>
                  </a:lnTo>
                  <a:lnTo>
                    <a:pt x="874283" y="46291"/>
                  </a:lnTo>
                  <a:lnTo>
                    <a:pt x="887888" y="55467"/>
                  </a:lnTo>
                  <a:lnTo>
                    <a:pt x="897064" y="69072"/>
                  </a:lnTo>
                  <a:lnTo>
                    <a:pt x="900429" y="85725"/>
                  </a:lnTo>
                  <a:lnTo>
                    <a:pt x="900429" y="857631"/>
                  </a:lnTo>
                  <a:lnTo>
                    <a:pt x="897064" y="874303"/>
                  </a:lnTo>
                  <a:lnTo>
                    <a:pt x="887888" y="887952"/>
                  </a:lnTo>
                  <a:lnTo>
                    <a:pt x="874283" y="897171"/>
                  </a:lnTo>
                  <a:lnTo>
                    <a:pt x="857630" y="900557"/>
                  </a:lnTo>
                  <a:lnTo>
                    <a:pt x="930188" y="900557"/>
                  </a:lnTo>
                  <a:lnTo>
                    <a:pt x="936623" y="891010"/>
                  </a:lnTo>
                  <a:lnTo>
                    <a:pt x="943355" y="857631"/>
                  </a:lnTo>
                  <a:lnTo>
                    <a:pt x="943355" y="85725"/>
                  </a:lnTo>
                  <a:lnTo>
                    <a:pt x="936623" y="52345"/>
                  </a:lnTo>
                  <a:lnTo>
                    <a:pt x="930273" y="42925"/>
                  </a:lnTo>
                  <a:close/>
                </a:path>
                <a:path w="943609" h="943610">
                  <a:moveTo>
                    <a:pt x="373379" y="407288"/>
                  </a:moveTo>
                  <a:lnTo>
                    <a:pt x="356997" y="407288"/>
                  </a:lnTo>
                  <a:lnTo>
                    <a:pt x="350774" y="411352"/>
                  </a:lnTo>
                  <a:lnTo>
                    <a:pt x="346964" y="417068"/>
                  </a:lnTo>
                  <a:lnTo>
                    <a:pt x="346508" y="417068"/>
                  </a:lnTo>
                  <a:lnTo>
                    <a:pt x="132207" y="781431"/>
                  </a:lnTo>
                  <a:lnTo>
                    <a:pt x="132588" y="781685"/>
                  </a:lnTo>
                  <a:lnTo>
                    <a:pt x="130301" y="784987"/>
                  </a:lnTo>
                  <a:lnTo>
                    <a:pt x="128650" y="788924"/>
                  </a:lnTo>
                  <a:lnTo>
                    <a:pt x="128650" y="793242"/>
                  </a:lnTo>
                  <a:lnTo>
                    <a:pt x="130325" y="801631"/>
                  </a:lnTo>
                  <a:lnTo>
                    <a:pt x="134905" y="808450"/>
                  </a:lnTo>
                  <a:lnTo>
                    <a:pt x="141724" y="813030"/>
                  </a:lnTo>
                  <a:lnTo>
                    <a:pt x="150114" y="814705"/>
                  </a:lnTo>
                  <a:lnTo>
                    <a:pt x="793242" y="814705"/>
                  </a:lnTo>
                  <a:lnTo>
                    <a:pt x="801631" y="813030"/>
                  </a:lnTo>
                  <a:lnTo>
                    <a:pt x="808450" y="808450"/>
                  </a:lnTo>
                  <a:lnTo>
                    <a:pt x="813030" y="801631"/>
                  </a:lnTo>
                  <a:lnTo>
                    <a:pt x="814704" y="793242"/>
                  </a:lnTo>
                  <a:lnTo>
                    <a:pt x="814704" y="790448"/>
                  </a:lnTo>
                  <a:lnTo>
                    <a:pt x="814070" y="787781"/>
                  </a:lnTo>
                  <a:lnTo>
                    <a:pt x="813180" y="785368"/>
                  </a:lnTo>
                  <a:lnTo>
                    <a:pt x="813002" y="784987"/>
                  </a:lnTo>
                  <a:lnTo>
                    <a:pt x="811911" y="782319"/>
                  </a:lnTo>
                  <a:lnTo>
                    <a:pt x="810133" y="779907"/>
                  </a:lnTo>
                  <a:lnTo>
                    <a:pt x="807974" y="777875"/>
                  </a:lnTo>
                  <a:lnTo>
                    <a:pt x="803843" y="771906"/>
                  </a:lnTo>
                  <a:lnTo>
                    <a:pt x="187578" y="771906"/>
                  </a:lnTo>
                  <a:lnTo>
                    <a:pt x="365760" y="468756"/>
                  </a:lnTo>
                  <a:lnTo>
                    <a:pt x="416402" y="468756"/>
                  </a:lnTo>
                  <a:lnTo>
                    <a:pt x="384301" y="420624"/>
                  </a:lnTo>
                  <a:lnTo>
                    <a:pt x="382786" y="417068"/>
                  </a:lnTo>
                  <a:lnTo>
                    <a:pt x="346964" y="417068"/>
                  </a:lnTo>
                  <a:lnTo>
                    <a:pt x="346583" y="416940"/>
                  </a:lnTo>
                  <a:lnTo>
                    <a:pt x="382732" y="416940"/>
                  </a:lnTo>
                  <a:lnTo>
                    <a:pt x="381000" y="412876"/>
                  </a:lnTo>
                  <a:lnTo>
                    <a:pt x="373379" y="407288"/>
                  </a:lnTo>
                  <a:close/>
                </a:path>
                <a:path w="943609" h="943610">
                  <a:moveTo>
                    <a:pt x="648564" y="547496"/>
                  </a:moveTo>
                  <a:lnTo>
                    <a:pt x="597662" y="547496"/>
                  </a:lnTo>
                  <a:lnTo>
                    <a:pt x="752983" y="771906"/>
                  </a:lnTo>
                  <a:lnTo>
                    <a:pt x="803843" y="771906"/>
                  </a:lnTo>
                  <a:lnTo>
                    <a:pt x="648564" y="547496"/>
                  </a:lnTo>
                  <a:close/>
                </a:path>
                <a:path w="943609" h="943610">
                  <a:moveTo>
                    <a:pt x="416402" y="468756"/>
                  </a:moveTo>
                  <a:lnTo>
                    <a:pt x="365760" y="468756"/>
                  </a:lnTo>
                  <a:lnTo>
                    <a:pt x="473328" y="630046"/>
                  </a:lnTo>
                  <a:lnTo>
                    <a:pt x="474345" y="632587"/>
                  </a:lnTo>
                  <a:lnTo>
                    <a:pt x="475996" y="634873"/>
                  </a:lnTo>
                  <a:lnTo>
                    <a:pt x="478027" y="636905"/>
                  </a:lnTo>
                  <a:lnTo>
                    <a:pt x="481838" y="640842"/>
                  </a:lnTo>
                  <a:lnTo>
                    <a:pt x="487172" y="643127"/>
                  </a:lnTo>
                  <a:lnTo>
                    <a:pt x="499110" y="643127"/>
                  </a:lnTo>
                  <a:lnTo>
                    <a:pt x="504444" y="640842"/>
                  </a:lnTo>
                  <a:lnTo>
                    <a:pt x="508253" y="636905"/>
                  </a:lnTo>
                  <a:lnTo>
                    <a:pt x="556768" y="588390"/>
                  </a:lnTo>
                  <a:lnTo>
                    <a:pt x="496189" y="588390"/>
                  </a:lnTo>
                  <a:lnTo>
                    <a:pt x="416402" y="468756"/>
                  </a:lnTo>
                  <a:close/>
                </a:path>
                <a:path w="943609" h="943610">
                  <a:moveTo>
                    <a:pt x="609346" y="493140"/>
                  </a:moveTo>
                  <a:lnTo>
                    <a:pt x="594360" y="493140"/>
                  </a:lnTo>
                  <a:lnTo>
                    <a:pt x="589026" y="495554"/>
                  </a:lnTo>
                  <a:lnTo>
                    <a:pt x="585089" y="499363"/>
                  </a:lnTo>
                  <a:lnTo>
                    <a:pt x="496189" y="588390"/>
                  </a:lnTo>
                  <a:lnTo>
                    <a:pt x="556768" y="588390"/>
                  </a:lnTo>
                  <a:lnTo>
                    <a:pt x="597662" y="547496"/>
                  </a:lnTo>
                  <a:lnTo>
                    <a:pt x="648564" y="547496"/>
                  </a:lnTo>
                  <a:lnTo>
                    <a:pt x="620268" y="506602"/>
                  </a:lnTo>
                  <a:lnTo>
                    <a:pt x="616966" y="498729"/>
                  </a:lnTo>
                  <a:lnTo>
                    <a:pt x="609346" y="493140"/>
                  </a:lnTo>
                  <a:close/>
                </a:path>
                <a:path w="943609" h="943610">
                  <a:moveTo>
                    <a:pt x="235839" y="128650"/>
                  </a:moveTo>
                  <a:lnTo>
                    <a:pt x="194123" y="137076"/>
                  </a:lnTo>
                  <a:lnTo>
                    <a:pt x="160051" y="160051"/>
                  </a:lnTo>
                  <a:lnTo>
                    <a:pt x="137076" y="194123"/>
                  </a:lnTo>
                  <a:lnTo>
                    <a:pt x="128650" y="235838"/>
                  </a:lnTo>
                  <a:lnTo>
                    <a:pt x="137076" y="277554"/>
                  </a:lnTo>
                  <a:lnTo>
                    <a:pt x="160051" y="311626"/>
                  </a:lnTo>
                  <a:lnTo>
                    <a:pt x="194123" y="334601"/>
                  </a:lnTo>
                  <a:lnTo>
                    <a:pt x="235839" y="343026"/>
                  </a:lnTo>
                  <a:lnTo>
                    <a:pt x="277554" y="334601"/>
                  </a:lnTo>
                  <a:lnTo>
                    <a:pt x="311626" y="311626"/>
                  </a:lnTo>
                  <a:lnTo>
                    <a:pt x="319312" y="300227"/>
                  </a:lnTo>
                  <a:lnTo>
                    <a:pt x="235839" y="300227"/>
                  </a:lnTo>
                  <a:lnTo>
                    <a:pt x="210776" y="295167"/>
                  </a:lnTo>
                  <a:lnTo>
                    <a:pt x="190309" y="281368"/>
                  </a:lnTo>
                  <a:lnTo>
                    <a:pt x="176510" y="260901"/>
                  </a:lnTo>
                  <a:lnTo>
                    <a:pt x="171450" y="235838"/>
                  </a:lnTo>
                  <a:lnTo>
                    <a:pt x="176510" y="210776"/>
                  </a:lnTo>
                  <a:lnTo>
                    <a:pt x="190309" y="190309"/>
                  </a:lnTo>
                  <a:lnTo>
                    <a:pt x="210776" y="176510"/>
                  </a:lnTo>
                  <a:lnTo>
                    <a:pt x="235839" y="171450"/>
                  </a:lnTo>
                  <a:lnTo>
                    <a:pt x="319312" y="171450"/>
                  </a:lnTo>
                  <a:lnTo>
                    <a:pt x="311626" y="160051"/>
                  </a:lnTo>
                  <a:lnTo>
                    <a:pt x="277554" y="137076"/>
                  </a:lnTo>
                  <a:lnTo>
                    <a:pt x="235839" y="128650"/>
                  </a:lnTo>
                  <a:close/>
                </a:path>
                <a:path w="943609" h="943610">
                  <a:moveTo>
                    <a:pt x="319312" y="171450"/>
                  </a:moveTo>
                  <a:lnTo>
                    <a:pt x="235839" y="171450"/>
                  </a:lnTo>
                  <a:lnTo>
                    <a:pt x="260901" y="176510"/>
                  </a:lnTo>
                  <a:lnTo>
                    <a:pt x="281368" y="190309"/>
                  </a:lnTo>
                  <a:lnTo>
                    <a:pt x="295167" y="210776"/>
                  </a:lnTo>
                  <a:lnTo>
                    <a:pt x="300227" y="235838"/>
                  </a:lnTo>
                  <a:lnTo>
                    <a:pt x="295167" y="260901"/>
                  </a:lnTo>
                  <a:lnTo>
                    <a:pt x="281368" y="281368"/>
                  </a:lnTo>
                  <a:lnTo>
                    <a:pt x="260901" y="295167"/>
                  </a:lnTo>
                  <a:lnTo>
                    <a:pt x="235839" y="300227"/>
                  </a:lnTo>
                  <a:lnTo>
                    <a:pt x="319312" y="300227"/>
                  </a:lnTo>
                  <a:lnTo>
                    <a:pt x="334601" y="277554"/>
                  </a:lnTo>
                  <a:lnTo>
                    <a:pt x="343026" y="235838"/>
                  </a:lnTo>
                  <a:lnTo>
                    <a:pt x="334601" y="194123"/>
                  </a:lnTo>
                  <a:lnTo>
                    <a:pt x="319312" y="171450"/>
                  </a:lnTo>
                  <a:close/>
                </a:path>
              </a:pathLst>
            </a:custGeom>
            <a:solidFill>
              <a:srgbClr val="FBDD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35" name="object 35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4582401" y="908303"/>
            <a:ext cx="3010437" cy="5715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77434" y="2193798"/>
            <a:ext cx="144716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10" dirty="0">
                <a:solidFill>
                  <a:srgbClr val="FFFFFF"/>
                </a:solidFill>
                <a:latin typeface="Calibri Light"/>
                <a:cs typeface="Calibri Light"/>
              </a:rPr>
              <a:t>Red</a:t>
            </a:r>
            <a:r>
              <a:rPr sz="1400" spc="-7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 Light"/>
                <a:cs typeface="Calibri Light"/>
              </a:rPr>
              <a:t>Hat</a:t>
            </a:r>
            <a:r>
              <a:rPr sz="1400" spc="-35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1400" b="1" spc="-10" dirty="0">
                <a:solidFill>
                  <a:srgbClr val="FFFFFF"/>
                </a:solidFill>
                <a:latin typeface="Calibri"/>
                <a:cs typeface="Calibri"/>
              </a:rPr>
              <a:t>OPEN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SHIFT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895471" y="2232086"/>
            <a:ext cx="4409440" cy="1560195"/>
          </a:xfrm>
          <a:prstGeom prst="rect">
            <a:avLst/>
          </a:prstGeom>
        </p:spPr>
        <p:txBody>
          <a:bodyPr vert="horz" wrap="square" lIns="0" tIns="8445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65"/>
              </a:spcBef>
            </a:pPr>
            <a:r>
              <a:rPr sz="6600" spc="-105" dirty="0">
                <a:solidFill>
                  <a:srgbClr val="FFFFFF"/>
                </a:solidFill>
              </a:rPr>
              <a:t>Pre-</a:t>
            </a:r>
            <a:r>
              <a:rPr sz="6600" spc="-50" dirty="0">
                <a:solidFill>
                  <a:srgbClr val="FFFFFF"/>
                </a:solidFill>
              </a:rPr>
              <a:t>Requisite</a:t>
            </a:r>
            <a:endParaRPr sz="6600"/>
          </a:p>
          <a:p>
            <a:pPr algn="ctr">
              <a:lnSpc>
                <a:spcPct val="100000"/>
              </a:lnSpc>
              <a:spcBef>
                <a:spcPts val="235"/>
              </a:spcBef>
            </a:pPr>
            <a:r>
              <a:rPr sz="2800" spc="-20" dirty="0">
                <a:solidFill>
                  <a:srgbClr val="FFFFFF"/>
                </a:solidFill>
              </a:rPr>
              <a:t>Source</a:t>
            </a:r>
            <a:r>
              <a:rPr sz="2800" spc="-130" dirty="0">
                <a:solidFill>
                  <a:srgbClr val="FFFFFF"/>
                </a:solidFill>
              </a:rPr>
              <a:t> </a:t>
            </a:r>
            <a:r>
              <a:rPr sz="2800" dirty="0">
                <a:solidFill>
                  <a:srgbClr val="FFFFFF"/>
                </a:solidFill>
              </a:rPr>
              <a:t>Code</a:t>
            </a:r>
            <a:r>
              <a:rPr sz="2800" spc="-130" dirty="0">
                <a:solidFill>
                  <a:srgbClr val="FFFFFF"/>
                </a:solidFill>
              </a:rPr>
              <a:t> </a:t>
            </a:r>
            <a:r>
              <a:rPr sz="2800" spc="-10" dirty="0">
                <a:solidFill>
                  <a:srgbClr val="FFFFFF"/>
                </a:solidFill>
              </a:rPr>
              <a:t>Management</a:t>
            </a:r>
            <a:endParaRPr sz="28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Source</a:t>
            </a:r>
            <a:r>
              <a:rPr spc="-60" dirty="0"/>
              <a:t> </a:t>
            </a:r>
            <a:r>
              <a:rPr dirty="0"/>
              <a:t>Code</a:t>
            </a:r>
            <a:r>
              <a:rPr spc="-45" dirty="0"/>
              <a:t> </a:t>
            </a:r>
            <a:r>
              <a:rPr spc="-10" dirty="0"/>
              <a:t>Management</a:t>
            </a:r>
          </a:p>
        </p:txBody>
      </p:sp>
      <p:sp>
        <p:nvSpPr>
          <p:cNvPr id="3" name="object 3"/>
          <p:cNvSpPr/>
          <p:nvPr/>
        </p:nvSpPr>
        <p:spPr>
          <a:xfrm>
            <a:off x="1164336" y="2673095"/>
            <a:ext cx="695325" cy="696595"/>
          </a:xfrm>
          <a:custGeom>
            <a:avLst/>
            <a:gdLst/>
            <a:ahLst/>
            <a:cxnLst/>
            <a:rect l="l" t="t" r="r" b="b"/>
            <a:pathLst>
              <a:path w="695325" h="696595">
                <a:moveTo>
                  <a:pt x="631697" y="0"/>
                </a:moveTo>
                <a:lnTo>
                  <a:pt x="63182" y="0"/>
                </a:lnTo>
                <a:lnTo>
                  <a:pt x="38586" y="4972"/>
                </a:lnTo>
                <a:lnTo>
                  <a:pt x="18503" y="18542"/>
                </a:lnTo>
                <a:lnTo>
                  <a:pt x="4964" y="38683"/>
                </a:lnTo>
                <a:lnTo>
                  <a:pt x="0" y="63373"/>
                </a:lnTo>
                <a:lnTo>
                  <a:pt x="0" y="633094"/>
                </a:lnTo>
                <a:lnTo>
                  <a:pt x="4964" y="657784"/>
                </a:lnTo>
                <a:lnTo>
                  <a:pt x="18503" y="677925"/>
                </a:lnTo>
                <a:lnTo>
                  <a:pt x="38586" y="691495"/>
                </a:lnTo>
                <a:lnTo>
                  <a:pt x="63182" y="696467"/>
                </a:lnTo>
                <a:lnTo>
                  <a:pt x="631697" y="696467"/>
                </a:lnTo>
                <a:lnTo>
                  <a:pt x="656314" y="691495"/>
                </a:lnTo>
                <a:lnTo>
                  <a:pt x="676417" y="677925"/>
                </a:lnTo>
                <a:lnTo>
                  <a:pt x="685221" y="664844"/>
                </a:lnTo>
                <a:lnTo>
                  <a:pt x="63182" y="664844"/>
                </a:lnTo>
                <a:lnTo>
                  <a:pt x="50891" y="662348"/>
                </a:lnTo>
                <a:lnTo>
                  <a:pt x="40851" y="655542"/>
                </a:lnTo>
                <a:lnTo>
                  <a:pt x="34080" y="645449"/>
                </a:lnTo>
                <a:lnTo>
                  <a:pt x="31597" y="633094"/>
                </a:lnTo>
                <a:lnTo>
                  <a:pt x="31597" y="158241"/>
                </a:lnTo>
                <a:lnTo>
                  <a:pt x="694944" y="158241"/>
                </a:lnTo>
                <a:lnTo>
                  <a:pt x="694944" y="126618"/>
                </a:lnTo>
                <a:lnTo>
                  <a:pt x="31597" y="126618"/>
                </a:lnTo>
                <a:lnTo>
                  <a:pt x="31597" y="63373"/>
                </a:lnTo>
                <a:lnTo>
                  <a:pt x="34080" y="51018"/>
                </a:lnTo>
                <a:lnTo>
                  <a:pt x="40851" y="40925"/>
                </a:lnTo>
                <a:lnTo>
                  <a:pt x="50891" y="34119"/>
                </a:lnTo>
                <a:lnTo>
                  <a:pt x="63182" y="31623"/>
                </a:lnTo>
                <a:lnTo>
                  <a:pt x="685221" y="31623"/>
                </a:lnTo>
                <a:lnTo>
                  <a:pt x="676417" y="18542"/>
                </a:lnTo>
                <a:lnTo>
                  <a:pt x="656314" y="4972"/>
                </a:lnTo>
                <a:lnTo>
                  <a:pt x="631697" y="0"/>
                </a:lnTo>
                <a:close/>
              </a:path>
              <a:path w="695325" h="696595">
                <a:moveTo>
                  <a:pt x="694944" y="158241"/>
                </a:moveTo>
                <a:lnTo>
                  <a:pt x="663320" y="158241"/>
                </a:lnTo>
                <a:lnTo>
                  <a:pt x="663320" y="633094"/>
                </a:lnTo>
                <a:lnTo>
                  <a:pt x="660844" y="645449"/>
                </a:lnTo>
                <a:lnTo>
                  <a:pt x="654081" y="655542"/>
                </a:lnTo>
                <a:lnTo>
                  <a:pt x="644032" y="662348"/>
                </a:lnTo>
                <a:lnTo>
                  <a:pt x="631697" y="664844"/>
                </a:lnTo>
                <a:lnTo>
                  <a:pt x="685221" y="664844"/>
                </a:lnTo>
                <a:lnTo>
                  <a:pt x="689973" y="657784"/>
                </a:lnTo>
                <a:lnTo>
                  <a:pt x="694944" y="633094"/>
                </a:lnTo>
                <a:lnTo>
                  <a:pt x="694944" y="158241"/>
                </a:lnTo>
                <a:close/>
              </a:path>
              <a:path w="695325" h="696595">
                <a:moveTo>
                  <a:pt x="301878" y="529589"/>
                </a:moveTo>
                <a:lnTo>
                  <a:pt x="269747" y="549275"/>
                </a:lnTo>
                <a:lnTo>
                  <a:pt x="287607" y="558008"/>
                </a:lnTo>
                <a:lnTo>
                  <a:pt x="306609" y="564467"/>
                </a:lnTo>
                <a:lnTo>
                  <a:pt x="326612" y="568473"/>
                </a:lnTo>
                <a:lnTo>
                  <a:pt x="347472" y="569849"/>
                </a:lnTo>
                <a:lnTo>
                  <a:pt x="397406" y="561779"/>
                </a:lnTo>
                <a:lnTo>
                  <a:pt x="440775" y="539312"/>
                </a:lnTo>
                <a:lnTo>
                  <a:pt x="441859" y="538226"/>
                </a:lnTo>
                <a:lnTo>
                  <a:pt x="347472" y="538226"/>
                </a:lnTo>
                <a:lnTo>
                  <a:pt x="335526" y="537644"/>
                </a:lnTo>
                <a:lnTo>
                  <a:pt x="323913" y="535955"/>
                </a:lnTo>
                <a:lnTo>
                  <a:pt x="312681" y="533243"/>
                </a:lnTo>
                <a:lnTo>
                  <a:pt x="301878" y="529589"/>
                </a:lnTo>
                <a:close/>
              </a:path>
              <a:path w="695325" h="696595">
                <a:moveTo>
                  <a:pt x="497331" y="261365"/>
                </a:moveTo>
                <a:lnTo>
                  <a:pt x="313944" y="377951"/>
                </a:lnTo>
                <a:lnTo>
                  <a:pt x="197611" y="561720"/>
                </a:lnTo>
                <a:lnTo>
                  <a:pt x="381000" y="445134"/>
                </a:lnTo>
                <a:lnTo>
                  <a:pt x="392255" y="427354"/>
                </a:lnTo>
                <a:lnTo>
                  <a:pt x="347472" y="427354"/>
                </a:lnTo>
                <a:lnTo>
                  <a:pt x="341538" y="426211"/>
                </a:lnTo>
                <a:lnTo>
                  <a:pt x="336295" y="422782"/>
                </a:lnTo>
                <a:lnTo>
                  <a:pt x="332795" y="417522"/>
                </a:lnTo>
                <a:lnTo>
                  <a:pt x="331628" y="411559"/>
                </a:lnTo>
                <a:lnTo>
                  <a:pt x="332795" y="405620"/>
                </a:lnTo>
                <a:lnTo>
                  <a:pt x="336295" y="400430"/>
                </a:lnTo>
                <a:lnTo>
                  <a:pt x="341538" y="396930"/>
                </a:lnTo>
                <a:lnTo>
                  <a:pt x="347472" y="395763"/>
                </a:lnTo>
                <a:lnTo>
                  <a:pt x="412253" y="395763"/>
                </a:lnTo>
                <a:lnTo>
                  <a:pt x="497331" y="261365"/>
                </a:lnTo>
                <a:close/>
              </a:path>
              <a:path w="695325" h="696595">
                <a:moveTo>
                  <a:pt x="484886" y="333628"/>
                </a:moveTo>
                <a:lnTo>
                  <a:pt x="465200" y="365887"/>
                </a:lnTo>
                <a:lnTo>
                  <a:pt x="468854" y="376745"/>
                </a:lnTo>
                <a:lnTo>
                  <a:pt x="471566" y="387985"/>
                </a:lnTo>
                <a:lnTo>
                  <a:pt x="473255" y="399605"/>
                </a:lnTo>
                <a:lnTo>
                  <a:pt x="473837" y="411606"/>
                </a:lnTo>
                <a:lnTo>
                  <a:pt x="463897" y="460859"/>
                </a:lnTo>
                <a:lnTo>
                  <a:pt x="436800" y="501110"/>
                </a:lnTo>
                <a:lnTo>
                  <a:pt x="396630" y="528264"/>
                </a:lnTo>
                <a:lnTo>
                  <a:pt x="347472" y="538226"/>
                </a:lnTo>
                <a:lnTo>
                  <a:pt x="441859" y="538226"/>
                </a:lnTo>
                <a:lnTo>
                  <a:pt x="474975" y="505054"/>
                </a:lnTo>
                <a:lnTo>
                  <a:pt x="497405" y="461616"/>
                </a:lnTo>
                <a:lnTo>
                  <a:pt x="505456" y="411559"/>
                </a:lnTo>
                <a:lnTo>
                  <a:pt x="504066" y="390653"/>
                </a:lnTo>
                <a:lnTo>
                  <a:pt x="500030" y="370570"/>
                </a:lnTo>
                <a:lnTo>
                  <a:pt x="493565" y="351510"/>
                </a:lnTo>
                <a:lnTo>
                  <a:pt x="484886" y="333628"/>
                </a:lnTo>
                <a:close/>
              </a:path>
              <a:path w="695325" h="696595">
                <a:moveTo>
                  <a:pt x="347472" y="253237"/>
                </a:moveTo>
                <a:lnTo>
                  <a:pt x="297537" y="261308"/>
                </a:lnTo>
                <a:lnTo>
                  <a:pt x="254168" y="283783"/>
                </a:lnTo>
                <a:lnTo>
                  <a:pt x="219968" y="318059"/>
                </a:lnTo>
                <a:lnTo>
                  <a:pt x="197538" y="361535"/>
                </a:lnTo>
                <a:lnTo>
                  <a:pt x="189483" y="411606"/>
                </a:lnTo>
                <a:lnTo>
                  <a:pt x="190877" y="432486"/>
                </a:lnTo>
                <a:lnTo>
                  <a:pt x="194913" y="452532"/>
                </a:lnTo>
                <a:lnTo>
                  <a:pt x="201378" y="471578"/>
                </a:lnTo>
                <a:lnTo>
                  <a:pt x="210057" y="489457"/>
                </a:lnTo>
                <a:lnTo>
                  <a:pt x="229742" y="457200"/>
                </a:lnTo>
                <a:lnTo>
                  <a:pt x="226089" y="446397"/>
                </a:lnTo>
                <a:lnTo>
                  <a:pt x="223377" y="435165"/>
                </a:lnTo>
                <a:lnTo>
                  <a:pt x="221688" y="423552"/>
                </a:lnTo>
                <a:lnTo>
                  <a:pt x="221116" y="411559"/>
                </a:lnTo>
                <a:lnTo>
                  <a:pt x="231046" y="362281"/>
                </a:lnTo>
                <a:lnTo>
                  <a:pt x="258143" y="321992"/>
                </a:lnTo>
                <a:lnTo>
                  <a:pt x="298313" y="294824"/>
                </a:lnTo>
                <a:lnTo>
                  <a:pt x="347472" y="284861"/>
                </a:lnTo>
                <a:lnTo>
                  <a:pt x="407252" y="284861"/>
                </a:lnTo>
                <a:lnTo>
                  <a:pt x="425195" y="273938"/>
                </a:lnTo>
                <a:lnTo>
                  <a:pt x="407336" y="265185"/>
                </a:lnTo>
                <a:lnTo>
                  <a:pt x="388334" y="258683"/>
                </a:lnTo>
                <a:lnTo>
                  <a:pt x="368331" y="254633"/>
                </a:lnTo>
                <a:lnTo>
                  <a:pt x="347472" y="253237"/>
                </a:lnTo>
                <a:close/>
              </a:path>
              <a:path w="695325" h="696595">
                <a:moveTo>
                  <a:pt x="412253" y="395763"/>
                </a:moveTo>
                <a:lnTo>
                  <a:pt x="347472" y="395763"/>
                </a:lnTo>
                <a:lnTo>
                  <a:pt x="353405" y="396930"/>
                </a:lnTo>
                <a:lnTo>
                  <a:pt x="358647" y="400430"/>
                </a:lnTo>
                <a:lnTo>
                  <a:pt x="362148" y="405620"/>
                </a:lnTo>
                <a:lnTo>
                  <a:pt x="363315" y="411559"/>
                </a:lnTo>
                <a:lnTo>
                  <a:pt x="362148" y="417522"/>
                </a:lnTo>
                <a:lnTo>
                  <a:pt x="358647" y="422782"/>
                </a:lnTo>
                <a:lnTo>
                  <a:pt x="353405" y="426211"/>
                </a:lnTo>
                <a:lnTo>
                  <a:pt x="347472" y="427354"/>
                </a:lnTo>
                <a:lnTo>
                  <a:pt x="392255" y="427354"/>
                </a:lnTo>
                <a:lnTo>
                  <a:pt x="412253" y="395763"/>
                </a:lnTo>
                <a:close/>
              </a:path>
              <a:path w="695325" h="696595">
                <a:moveTo>
                  <a:pt x="407252" y="284861"/>
                </a:moveTo>
                <a:lnTo>
                  <a:pt x="347472" y="284861"/>
                </a:lnTo>
                <a:lnTo>
                  <a:pt x="359417" y="285442"/>
                </a:lnTo>
                <a:lnTo>
                  <a:pt x="371030" y="287131"/>
                </a:lnTo>
                <a:lnTo>
                  <a:pt x="382262" y="289843"/>
                </a:lnTo>
                <a:lnTo>
                  <a:pt x="393064" y="293496"/>
                </a:lnTo>
                <a:lnTo>
                  <a:pt x="407252" y="284861"/>
                </a:lnTo>
                <a:close/>
              </a:path>
              <a:path w="695325" h="696595">
                <a:moveTo>
                  <a:pt x="685221" y="31623"/>
                </a:moveTo>
                <a:lnTo>
                  <a:pt x="631697" y="31623"/>
                </a:lnTo>
                <a:lnTo>
                  <a:pt x="644032" y="34119"/>
                </a:lnTo>
                <a:lnTo>
                  <a:pt x="654081" y="40925"/>
                </a:lnTo>
                <a:lnTo>
                  <a:pt x="660844" y="51018"/>
                </a:lnTo>
                <a:lnTo>
                  <a:pt x="663320" y="63373"/>
                </a:lnTo>
                <a:lnTo>
                  <a:pt x="663320" y="126618"/>
                </a:lnTo>
                <a:lnTo>
                  <a:pt x="694944" y="126618"/>
                </a:lnTo>
                <a:lnTo>
                  <a:pt x="694944" y="63373"/>
                </a:lnTo>
                <a:lnTo>
                  <a:pt x="689973" y="38683"/>
                </a:lnTo>
                <a:lnTo>
                  <a:pt x="685221" y="31623"/>
                </a:lnTo>
                <a:close/>
              </a:path>
              <a:path w="695325" h="696595">
                <a:moveTo>
                  <a:pt x="87668" y="63373"/>
                </a:moveTo>
                <a:lnTo>
                  <a:pt x="70269" y="63373"/>
                </a:lnTo>
                <a:lnTo>
                  <a:pt x="63182" y="70357"/>
                </a:lnTo>
                <a:lnTo>
                  <a:pt x="63182" y="87883"/>
                </a:lnTo>
                <a:lnTo>
                  <a:pt x="70269" y="94995"/>
                </a:lnTo>
                <a:lnTo>
                  <a:pt x="87668" y="94995"/>
                </a:lnTo>
                <a:lnTo>
                  <a:pt x="94754" y="87883"/>
                </a:lnTo>
                <a:lnTo>
                  <a:pt x="94754" y="70357"/>
                </a:lnTo>
                <a:lnTo>
                  <a:pt x="87668" y="63373"/>
                </a:lnTo>
                <a:close/>
              </a:path>
              <a:path w="695325" h="696595">
                <a:moveTo>
                  <a:pt x="150875" y="63373"/>
                </a:moveTo>
                <a:lnTo>
                  <a:pt x="133476" y="63373"/>
                </a:lnTo>
                <a:lnTo>
                  <a:pt x="126364" y="70357"/>
                </a:lnTo>
                <a:lnTo>
                  <a:pt x="126364" y="87883"/>
                </a:lnTo>
                <a:lnTo>
                  <a:pt x="133476" y="94995"/>
                </a:lnTo>
                <a:lnTo>
                  <a:pt x="150875" y="94995"/>
                </a:lnTo>
                <a:lnTo>
                  <a:pt x="157987" y="87883"/>
                </a:lnTo>
                <a:lnTo>
                  <a:pt x="157987" y="70357"/>
                </a:lnTo>
                <a:lnTo>
                  <a:pt x="150875" y="63373"/>
                </a:lnTo>
                <a:close/>
              </a:path>
              <a:path w="695325" h="696595">
                <a:moveTo>
                  <a:pt x="213994" y="63373"/>
                </a:moveTo>
                <a:lnTo>
                  <a:pt x="196595" y="63373"/>
                </a:lnTo>
                <a:lnTo>
                  <a:pt x="189483" y="70357"/>
                </a:lnTo>
                <a:lnTo>
                  <a:pt x="189483" y="87883"/>
                </a:lnTo>
                <a:lnTo>
                  <a:pt x="196595" y="94995"/>
                </a:lnTo>
                <a:lnTo>
                  <a:pt x="213994" y="94995"/>
                </a:lnTo>
                <a:lnTo>
                  <a:pt x="221106" y="87883"/>
                </a:lnTo>
                <a:lnTo>
                  <a:pt x="221106" y="70357"/>
                </a:lnTo>
                <a:lnTo>
                  <a:pt x="213994" y="63373"/>
                </a:lnTo>
                <a:close/>
              </a:path>
              <a:path w="695325" h="696595">
                <a:moveTo>
                  <a:pt x="624713" y="63373"/>
                </a:moveTo>
                <a:lnTo>
                  <a:pt x="259841" y="63373"/>
                </a:lnTo>
                <a:lnTo>
                  <a:pt x="252729" y="70357"/>
                </a:lnTo>
                <a:lnTo>
                  <a:pt x="252729" y="87883"/>
                </a:lnTo>
                <a:lnTo>
                  <a:pt x="259841" y="94995"/>
                </a:lnTo>
                <a:lnTo>
                  <a:pt x="624713" y="94995"/>
                </a:lnTo>
                <a:lnTo>
                  <a:pt x="631697" y="87883"/>
                </a:lnTo>
                <a:lnTo>
                  <a:pt x="631697" y="70357"/>
                </a:lnTo>
                <a:lnTo>
                  <a:pt x="624713" y="63373"/>
                </a:lnTo>
                <a:close/>
              </a:path>
            </a:pathLst>
          </a:custGeom>
          <a:solidFill>
            <a:srgbClr val="4453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74548" y="3994403"/>
            <a:ext cx="403860" cy="417830"/>
          </a:xfrm>
          <a:custGeom>
            <a:avLst/>
            <a:gdLst/>
            <a:ahLst/>
            <a:cxnLst/>
            <a:rect l="l" t="t" r="r" b="b"/>
            <a:pathLst>
              <a:path w="403859" h="417829">
                <a:moveTo>
                  <a:pt x="367144" y="0"/>
                </a:moveTo>
                <a:lnTo>
                  <a:pt x="36715" y="0"/>
                </a:lnTo>
                <a:lnTo>
                  <a:pt x="22422" y="2986"/>
                </a:lnTo>
                <a:lnTo>
                  <a:pt x="10752" y="11128"/>
                </a:lnTo>
                <a:lnTo>
                  <a:pt x="2884" y="23199"/>
                </a:lnTo>
                <a:lnTo>
                  <a:pt x="0" y="37973"/>
                </a:lnTo>
                <a:lnTo>
                  <a:pt x="0" y="379603"/>
                </a:lnTo>
                <a:lnTo>
                  <a:pt x="2884" y="394376"/>
                </a:lnTo>
                <a:lnTo>
                  <a:pt x="10752" y="406447"/>
                </a:lnTo>
                <a:lnTo>
                  <a:pt x="22422" y="414589"/>
                </a:lnTo>
                <a:lnTo>
                  <a:pt x="36715" y="417576"/>
                </a:lnTo>
                <a:lnTo>
                  <a:pt x="367144" y="417576"/>
                </a:lnTo>
                <a:lnTo>
                  <a:pt x="381437" y="414589"/>
                </a:lnTo>
                <a:lnTo>
                  <a:pt x="393107" y="406447"/>
                </a:lnTo>
                <a:lnTo>
                  <a:pt x="398188" y="398653"/>
                </a:lnTo>
                <a:lnTo>
                  <a:pt x="36715" y="398653"/>
                </a:lnTo>
                <a:lnTo>
                  <a:pt x="29572" y="397158"/>
                </a:lnTo>
                <a:lnTo>
                  <a:pt x="23739" y="393080"/>
                </a:lnTo>
                <a:lnTo>
                  <a:pt x="19806" y="387026"/>
                </a:lnTo>
                <a:lnTo>
                  <a:pt x="18364" y="379603"/>
                </a:lnTo>
                <a:lnTo>
                  <a:pt x="18364" y="94869"/>
                </a:lnTo>
                <a:lnTo>
                  <a:pt x="403860" y="94869"/>
                </a:lnTo>
                <a:lnTo>
                  <a:pt x="403860" y="75946"/>
                </a:lnTo>
                <a:lnTo>
                  <a:pt x="18364" y="75946"/>
                </a:lnTo>
                <a:lnTo>
                  <a:pt x="18364" y="37973"/>
                </a:lnTo>
                <a:lnTo>
                  <a:pt x="19806" y="30549"/>
                </a:lnTo>
                <a:lnTo>
                  <a:pt x="23739" y="24495"/>
                </a:lnTo>
                <a:lnTo>
                  <a:pt x="29572" y="20417"/>
                </a:lnTo>
                <a:lnTo>
                  <a:pt x="36715" y="18923"/>
                </a:lnTo>
                <a:lnTo>
                  <a:pt x="398188" y="18923"/>
                </a:lnTo>
                <a:lnTo>
                  <a:pt x="393107" y="11128"/>
                </a:lnTo>
                <a:lnTo>
                  <a:pt x="381437" y="2986"/>
                </a:lnTo>
                <a:lnTo>
                  <a:pt x="367144" y="0"/>
                </a:lnTo>
                <a:close/>
              </a:path>
              <a:path w="403859" h="417829">
                <a:moveTo>
                  <a:pt x="403860" y="94869"/>
                </a:moveTo>
                <a:lnTo>
                  <a:pt x="385495" y="94869"/>
                </a:lnTo>
                <a:lnTo>
                  <a:pt x="385495" y="379603"/>
                </a:lnTo>
                <a:lnTo>
                  <a:pt x="384051" y="387026"/>
                </a:lnTo>
                <a:lnTo>
                  <a:pt x="380115" y="393080"/>
                </a:lnTo>
                <a:lnTo>
                  <a:pt x="374281" y="397158"/>
                </a:lnTo>
                <a:lnTo>
                  <a:pt x="367144" y="398653"/>
                </a:lnTo>
                <a:lnTo>
                  <a:pt x="398188" y="398653"/>
                </a:lnTo>
                <a:lnTo>
                  <a:pt x="400975" y="394376"/>
                </a:lnTo>
                <a:lnTo>
                  <a:pt x="403860" y="379603"/>
                </a:lnTo>
                <a:lnTo>
                  <a:pt x="403860" y="94869"/>
                </a:lnTo>
                <a:close/>
              </a:path>
              <a:path w="403859" h="417829">
                <a:moveTo>
                  <a:pt x="398188" y="18923"/>
                </a:moveTo>
                <a:lnTo>
                  <a:pt x="367144" y="18923"/>
                </a:lnTo>
                <a:lnTo>
                  <a:pt x="374281" y="20417"/>
                </a:lnTo>
                <a:lnTo>
                  <a:pt x="380115" y="24495"/>
                </a:lnTo>
                <a:lnTo>
                  <a:pt x="384051" y="30549"/>
                </a:lnTo>
                <a:lnTo>
                  <a:pt x="385495" y="37973"/>
                </a:lnTo>
                <a:lnTo>
                  <a:pt x="385495" y="75946"/>
                </a:lnTo>
                <a:lnTo>
                  <a:pt x="403860" y="75946"/>
                </a:lnTo>
                <a:lnTo>
                  <a:pt x="403860" y="37973"/>
                </a:lnTo>
                <a:lnTo>
                  <a:pt x="400975" y="23199"/>
                </a:lnTo>
                <a:lnTo>
                  <a:pt x="398188" y="18923"/>
                </a:lnTo>
                <a:close/>
              </a:path>
              <a:path w="403859" h="417829">
                <a:moveTo>
                  <a:pt x="50952" y="37973"/>
                </a:moveTo>
                <a:lnTo>
                  <a:pt x="40830" y="37973"/>
                </a:lnTo>
                <a:lnTo>
                  <a:pt x="36715" y="42164"/>
                </a:lnTo>
                <a:lnTo>
                  <a:pt x="36715" y="52705"/>
                </a:lnTo>
                <a:lnTo>
                  <a:pt x="40830" y="56896"/>
                </a:lnTo>
                <a:lnTo>
                  <a:pt x="50952" y="56896"/>
                </a:lnTo>
                <a:lnTo>
                  <a:pt x="55067" y="52705"/>
                </a:lnTo>
                <a:lnTo>
                  <a:pt x="55067" y="42164"/>
                </a:lnTo>
                <a:lnTo>
                  <a:pt x="50952" y="37973"/>
                </a:lnTo>
                <a:close/>
              </a:path>
              <a:path w="403859" h="417829">
                <a:moveTo>
                  <a:pt x="87668" y="37973"/>
                </a:moveTo>
                <a:lnTo>
                  <a:pt x="77533" y="37973"/>
                </a:lnTo>
                <a:lnTo>
                  <a:pt x="73418" y="42164"/>
                </a:lnTo>
                <a:lnTo>
                  <a:pt x="73418" y="52705"/>
                </a:lnTo>
                <a:lnTo>
                  <a:pt x="77533" y="56896"/>
                </a:lnTo>
                <a:lnTo>
                  <a:pt x="87668" y="56896"/>
                </a:lnTo>
                <a:lnTo>
                  <a:pt x="91782" y="52705"/>
                </a:lnTo>
                <a:lnTo>
                  <a:pt x="91782" y="42164"/>
                </a:lnTo>
                <a:lnTo>
                  <a:pt x="87668" y="37973"/>
                </a:lnTo>
                <a:close/>
              </a:path>
              <a:path w="403859" h="417829">
                <a:moveTo>
                  <a:pt x="124396" y="37973"/>
                </a:moveTo>
                <a:lnTo>
                  <a:pt x="114261" y="37973"/>
                </a:lnTo>
                <a:lnTo>
                  <a:pt x="110147" y="42164"/>
                </a:lnTo>
                <a:lnTo>
                  <a:pt x="110147" y="52705"/>
                </a:lnTo>
                <a:lnTo>
                  <a:pt x="114261" y="56896"/>
                </a:lnTo>
                <a:lnTo>
                  <a:pt x="124396" y="56896"/>
                </a:lnTo>
                <a:lnTo>
                  <a:pt x="128511" y="52705"/>
                </a:lnTo>
                <a:lnTo>
                  <a:pt x="128511" y="42164"/>
                </a:lnTo>
                <a:lnTo>
                  <a:pt x="124396" y="37973"/>
                </a:lnTo>
                <a:close/>
              </a:path>
              <a:path w="403859" h="417829">
                <a:moveTo>
                  <a:pt x="363029" y="37973"/>
                </a:moveTo>
                <a:lnTo>
                  <a:pt x="150977" y="37973"/>
                </a:lnTo>
                <a:lnTo>
                  <a:pt x="146862" y="42164"/>
                </a:lnTo>
                <a:lnTo>
                  <a:pt x="146862" y="52705"/>
                </a:lnTo>
                <a:lnTo>
                  <a:pt x="150977" y="56896"/>
                </a:lnTo>
                <a:lnTo>
                  <a:pt x="363029" y="56896"/>
                </a:lnTo>
                <a:lnTo>
                  <a:pt x="367144" y="52705"/>
                </a:lnTo>
                <a:lnTo>
                  <a:pt x="367144" y="42164"/>
                </a:lnTo>
                <a:lnTo>
                  <a:pt x="363029" y="37973"/>
                </a:lnTo>
                <a:close/>
              </a:path>
            </a:pathLst>
          </a:custGeom>
          <a:solidFill>
            <a:srgbClr val="4453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052828" y="3994403"/>
            <a:ext cx="403860" cy="417830"/>
          </a:xfrm>
          <a:custGeom>
            <a:avLst/>
            <a:gdLst/>
            <a:ahLst/>
            <a:cxnLst/>
            <a:rect l="l" t="t" r="r" b="b"/>
            <a:pathLst>
              <a:path w="403860" h="417829">
                <a:moveTo>
                  <a:pt x="55118" y="42164"/>
                </a:moveTo>
                <a:lnTo>
                  <a:pt x="50927" y="37973"/>
                </a:lnTo>
                <a:lnTo>
                  <a:pt x="40894" y="37973"/>
                </a:lnTo>
                <a:lnTo>
                  <a:pt x="36703" y="42164"/>
                </a:lnTo>
                <a:lnTo>
                  <a:pt x="36703" y="52705"/>
                </a:lnTo>
                <a:lnTo>
                  <a:pt x="40894" y="56896"/>
                </a:lnTo>
                <a:lnTo>
                  <a:pt x="50927" y="56896"/>
                </a:lnTo>
                <a:lnTo>
                  <a:pt x="55118" y="52705"/>
                </a:lnTo>
                <a:lnTo>
                  <a:pt x="55118" y="42164"/>
                </a:lnTo>
                <a:close/>
              </a:path>
              <a:path w="403860" h="417829">
                <a:moveTo>
                  <a:pt x="91821" y="42164"/>
                </a:moveTo>
                <a:lnTo>
                  <a:pt x="87630" y="37973"/>
                </a:lnTo>
                <a:lnTo>
                  <a:pt x="77597" y="37973"/>
                </a:lnTo>
                <a:lnTo>
                  <a:pt x="73406" y="42164"/>
                </a:lnTo>
                <a:lnTo>
                  <a:pt x="73406" y="52705"/>
                </a:lnTo>
                <a:lnTo>
                  <a:pt x="77597" y="56896"/>
                </a:lnTo>
                <a:lnTo>
                  <a:pt x="87630" y="56896"/>
                </a:lnTo>
                <a:lnTo>
                  <a:pt x="91821" y="52705"/>
                </a:lnTo>
                <a:lnTo>
                  <a:pt x="91821" y="42164"/>
                </a:lnTo>
                <a:close/>
              </a:path>
              <a:path w="403860" h="417829">
                <a:moveTo>
                  <a:pt x="128524" y="42164"/>
                </a:moveTo>
                <a:lnTo>
                  <a:pt x="124333" y="37973"/>
                </a:lnTo>
                <a:lnTo>
                  <a:pt x="114300" y="37973"/>
                </a:lnTo>
                <a:lnTo>
                  <a:pt x="110109" y="42164"/>
                </a:lnTo>
                <a:lnTo>
                  <a:pt x="110109" y="52705"/>
                </a:lnTo>
                <a:lnTo>
                  <a:pt x="114300" y="56896"/>
                </a:lnTo>
                <a:lnTo>
                  <a:pt x="124333" y="56896"/>
                </a:lnTo>
                <a:lnTo>
                  <a:pt x="128524" y="52705"/>
                </a:lnTo>
                <a:lnTo>
                  <a:pt x="128524" y="42164"/>
                </a:lnTo>
                <a:close/>
              </a:path>
              <a:path w="403860" h="417829">
                <a:moveTo>
                  <a:pt x="154051" y="285369"/>
                </a:moveTo>
                <a:lnTo>
                  <a:pt x="142240" y="285369"/>
                </a:lnTo>
                <a:lnTo>
                  <a:pt x="142240" y="297053"/>
                </a:lnTo>
                <a:lnTo>
                  <a:pt x="142240" y="332105"/>
                </a:lnTo>
                <a:lnTo>
                  <a:pt x="106934" y="332105"/>
                </a:lnTo>
                <a:lnTo>
                  <a:pt x="106934" y="297053"/>
                </a:lnTo>
                <a:lnTo>
                  <a:pt x="142240" y="297053"/>
                </a:lnTo>
                <a:lnTo>
                  <a:pt x="142240" y="285369"/>
                </a:lnTo>
                <a:lnTo>
                  <a:pt x="95123" y="285369"/>
                </a:lnTo>
                <a:lnTo>
                  <a:pt x="95123" y="343916"/>
                </a:lnTo>
                <a:lnTo>
                  <a:pt x="154051" y="343916"/>
                </a:lnTo>
                <a:lnTo>
                  <a:pt x="154051" y="332105"/>
                </a:lnTo>
                <a:lnTo>
                  <a:pt x="154051" y="297053"/>
                </a:lnTo>
                <a:lnTo>
                  <a:pt x="154051" y="285369"/>
                </a:lnTo>
                <a:close/>
              </a:path>
              <a:path w="403860" h="417829">
                <a:moveTo>
                  <a:pt x="154051" y="209169"/>
                </a:moveTo>
                <a:lnTo>
                  <a:pt x="142240" y="209169"/>
                </a:lnTo>
                <a:lnTo>
                  <a:pt x="142240" y="220980"/>
                </a:lnTo>
                <a:lnTo>
                  <a:pt x="142240" y="256032"/>
                </a:lnTo>
                <a:lnTo>
                  <a:pt x="106934" y="256032"/>
                </a:lnTo>
                <a:lnTo>
                  <a:pt x="106934" y="220980"/>
                </a:lnTo>
                <a:lnTo>
                  <a:pt x="142240" y="220980"/>
                </a:lnTo>
                <a:lnTo>
                  <a:pt x="142240" y="209169"/>
                </a:lnTo>
                <a:lnTo>
                  <a:pt x="95123" y="209169"/>
                </a:lnTo>
                <a:lnTo>
                  <a:pt x="95123" y="267716"/>
                </a:lnTo>
                <a:lnTo>
                  <a:pt x="154051" y="267716"/>
                </a:lnTo>
                <a:lnTo>
                  <a:pt x="154051" y="256032"/>
                </a:lnTo>
                <a:lnTo>
                  <a:pt x="154051" y="220980"/>
                </a:lnTo>
                <a:lnTo>
                  <a:pt x="154051" y="209169"/>
                </a:lnTo>
                <a:close/>
              </a:path>
              <a:path w="403860" h="417829">
                <a:moveTo>
                  <a:pt x="154051" y="133096"/>
                </a:moveTo>
                <a:lnTo>
                  <a:pt x="142240" y="133096"/>
                </a:lnTo>
                <a:lnTo>
                  <a:pt x="142240" y="144780"/>
                </a:lnTo>
                <a:lnTo>
                  <a:pt x="142240" y="179959"/>
                </a:lnTo>
                <a:lnTo>
                  <a:pt x="106934" y="179959"/>
                </a:lnTo>
                <a:lnTo>
                  <a:pt x="106934" y="144780"/>
                </a:lnTo>
                <a:lnTo>
                  <a:pt x="142240" y="144780"/>
                </a:lnTo>
                <a:lnTo>
                  <a:pt x="142240" y="133096"/>
                </a:lnTo>
                <a:lnTo>
                  <a:pt x="95123" y="133096"/>
                </a:lnTo>
                <a:lnTo>
                  <a:pt x="95123" y="191643"/>
                </a:lnTo>
                <a:lnTo>
                  <a:pt x="154051" y="191643"/>
                </a:lnTo>
                <a:lnTo>
                  <a:pt x="154051" y="179959"/>
                </a:lnTo>
                <a:lnTo>
                  <a:pt x="154051" y="144780"/>
                </a:lnTo>
                <a:lnTo>
                  <a:pt x="154051" y="133096"/>
                </a:lnTo>
                <a:close/>
              </a:path>
              <a:path w="403860" h="417829">
                <a:moveTo>
                  <a:pt x="230632" y="285369"/>
                </a:moveTo>
                <a:lnTo>
                  <a:pt x="218821" y="285369"/>
                </a:lnTo>
                <a:lnTo>
                  <a:pt x="218821" y="297053"/>
                </a:lnTo>
                <a:lnTo>
                  <a:pt x="218821" y="332105"/>
                </a:lnTo>
                <a:lnTo>
                  <a:pt x="183515" y="332105"/>
                </a:lnTo>
                <a:lnTo>
                  <a:pt x="183515" y="297053"/>
                </a:lnTo>
                <a:lnTo>
                  <a:pt x="218821" y="297053"/>
                </a:lnTo>
                <a:lnTo>
                  <a:pt x="218821" y="285369"/>
                </a:lnTo>
                <a:lnTo>
                  <a:pt x="171704" y="285369"/>
                </a:lnTo>
                <a:lnTo>
                  <a:pt x="171704" y="343916"/>
                </a:lnTo>
                <a:lnTo>
                  <a:pt x="230632" y="343916"/>
                </a:lnTo>
                <a:lnTo>
                  <a:pt x="230632" y="332105"/>
                </a:lnTo>
                <a:lnTo>
                  <a:pt x="230632" y="297053"/>
                </a:lnTo>
                <a:lnTo>
                  <a:pt x="230632" y="285369"/>
                </a:lnTo>
                <a:close/>
              </a:path>
              <a:path w="403860" h="417829">
                <a:moveTo>
                  <a:pt x="230632" y="209169"/>
                </a:moveTo>
                <a:lnTo>
                  <a:pt x="218821" y="209169"/>
                </a:lnTo>
                <a:lnTo>
                  <a:pt x="218821" y="220980"/>
                </a:lnTo>
                <a:lnTo>
                  <a:pt x="218821" y="256032"/>
                </a:lnTo>
                <a:lnTo>
                  <a:pt x="183515" y="256032"/>
                </a:lnTo>
                <a:lnTo>
                  <a:pt x="183515" y="220980"/>
                </a:lnTo>
                <a:lnTo>
                  <a:pt x="218821" y="220980"/>
                </a:lnTo>
                <a:lnTo>
                  <a:pt x="218821" y="209169"/>
                </a:lnTo>
                <a:lnTo>
                  <a:pt x="171704" y="209169"/>
                </a:lnTo>
                <a:lnTo>
                  <a:pt x="171704" y="267716"/>
                </a:lnTo>
                <a:lnTo>
                  <a:pt x="230632" y="267716"/>
                </a:lnTo>
                <a:lnTo>
                  <a:pt x="230632" y="256032"/>
                </a:lnTo>
                <a:lnTo>
                  <a:pt x="230632" y="220980"/>
                </a:lnTo>
                <a:lnTo>
                  <a:pt x="230632" y="209169"/>
                </a:lnTo>
                <a:close/>
              </a:path>
              <a:path w="403860" h="417829">
                <a:moveTo>
                  <a:pt x="230632" y="133096"/>
                </a:moveTo>
                <a:lnTo>
                  <a:pt x="218821" y="133096"/>
                </a:lnTo>
                <a:lnTo>
                  <a:pt x="218821" y="144780"/>
                </a:lnTo>
                <a:lnTo>
                  <a:pt x="218821" y="179959"/>
                </a:lnTo>
                <a:lnTo>
                  <a:pt x="183515" y="179959"/>
                </a:lnTo>
                <a:lnTo>
                  <a:pt x="183515" y="144780"/>
                </a:lnTo>
                <a:lnTo>
                  <a:pt x="218821" y="144780"/>
                </a:lnTo>
                <a:lnTo>
                  <a:pt x="218821" y="133096"/>
                </a:lnTo>
                <a:lnTo>
                  <a:pt x="171704" y="133096"/>
                </a:lnTo>
                <a:lnTo>
                  <a:pt x="171704" y="191643"/>
                </a:lnTo>
                <a:lnTo>
                  <a:pt x="230632" y="191643"/>
                </a:lnTo>
                <a:lnTo>
                  <a:pt x="230632" y="179959"/>
                </a:lnTo>
                <a:lnTo>
                  <a:pt x="230632" y="144780"/>
                </a:lnTo>
                <a:lnTo>
                  <a:pt x="230632" y="133096"/>
                </a:lnTo>
                <a:close/>
              </a:path>
              <a:path w="403860" h="417829">
                <a:moveTo>
                  <a:pt x="307213" y="285369"/>
                </a:moveTo>
                <a:lnTo>
                  <a:pt x="295402" y="285369"/>
                </a:lnTo>
                <a:lnTo>
                  <a:pt x="295402" y="297053"/>
                </a:lnTo>
                <a:lnTo>
                  <a:pt x="295402" y="332105"/>
                </a:lnTo>
                <a:lnTo>
                  <a:pt x="260096" y="332105"/>
                </a:lnTo>
                <a:lnTo>
                  <a:pt x="260096" y="297053"/>
                </a:lnTo>
                <a:lnTo>
                  <a:pt x="295402" y="297053"/>
                </a:lnTo>
                <a:lnTo>
                  <a:pt x="295402" y="285369"/>
                </a:lnTo>
                <a:lnTo>
                  <a:pt x="248285" y="285369"/>
                </a:lnTo>
                <a:lnTo>
                  <a:pt x="248285" y="343916"/>
                </a:lnTo>
                <a:lnTo>
                  <a:pt x="307213" y="343916"/>
                </a:lnTo>
                <a:lnTo>
                  <a:pt x="307213" y="332105"/>
                </a:lnTo>
                <a:lnTo>
                  <a:pt x="307213" y="297053"/>
                </a:lnTo>
                <a:lnTo>
                  <a:pt x="307213" y="285369"/>
                </a:lnTo>
                <a:close/>
              </a:path>
              <a:path w="403860" h="417829">
                <a:moveTo>
                  <a:pt x="307213" y="209169"/>
                </a:moveTo>
                <a:lnTo>
                  <a:pt x="295402" y="209169"/>
                </a:lnTo>
                <a:lnTo>
                  <a:pt x="295402" y="220980"/>
                </a:lnTo>
                <a:lnTo>
                  <a:pt x="295402" y="256032"/>
                </a:lnTo>
                <a:lnTo>
                  <a:pt x="260096" y="256032"/>
                </a:lnTo>
                <a:lnTo>
                  <a:pt x="260096" y="220980"/>
                </a:lnTo>
                <a:lnTo>
                  <a:pt x="295402" y="220980"/>
                </a:lnTo>
                <a:lnTo>
                  <a:pt x="295402" y="209169"/>
                </a:lnTo>
                <a:lnTo>
                  <a:pt x="248285" y="209169"/>
                </a:lnTo>
                <a:lnTo>
                  <a:pt x="248285" y="267716"/>
                </a:lnTo>
                <a:lnTo>
                  <a:pt x="307213" y="267716"/>
                </a:lnTo>
                <a:lnTo>
                  <a:pt x="307213" y="256032"/>
                </a:lnTo>
                <a:lnTo>
                  <a:pt x="307213" y="220980"/>
                </a:lnTo>
                <a:lnTo>
                  <a:pt x="307213" y="209169"/>
                </a:lnTo>
                <a:close/>
              </a:path>
              <a:path w="403860" h="417829">
                <a:moveTo>
                  <a:pt x="307213" y="133096"/>
                </a:moveTo>
                <a:lnTo>
                  <a:pt x="295402" y="133096"/>
                </a:lnTo>
                <a:lnTo>
                  <a:pt x="295402" y="144780"/>
                </a:lnTo>
                <a:lnTo>
                  <a:pt x="295402" y="179959"/>
                </a:lnTo>
                <a:lnTo>
                  <a:pt x="260096" y="179959"/>
                </a:lnTo>
                <a:lnTo>
                  <a:pt x="260096" y="144780"/>
                </a:lnTo>
                <a:lnTo>
                  <a:pt x="295402" y="144780"/>
                </a:lnTo>
                <a:lnTo>
                  <a:pt x="295402" y="133096"/>
                </a:lnTo>
                <a:lnTo>
                  <a:pt x="248285" y="133096"/>
                </a:lnTo>
                <a:lnTo>
                  <a:pt x="248285" y="191643"/>
                </a:lnTo>
                <a:lnTo>
                  <a:pt x="307213" y="191643"/>
                </a:lnTo>
                <a:lnTo>
                  <a:pt x="307213" y="179959"/>
                </a:lnTo>
                <a:lnTo>
                  <a:pt x="307213" y="144780"/>
                </a:lnTo>
                <a:lnTo>
                  <a:pt x="307213" y="133096"/>
                </a:lnTo>
                <a:close/>
              </a:path>
              <a:path w="403860" h="417829">
                <a:moveTo>
                  <a:pt x="330708" y="133096"/>
                </a:moveTo>
                <a:lnTo>
                  <a:pt x="328853" y="124040"/>
                </a:lnTo>
                <a:lnTo>
                  <a:pt x="327075" y="121412"/>
                </a:lnTo>
                <a:lnTo>
                  <a:pt x="323811" y="116611"/>
                </a:lnTo>
                <a:lnTo>
                  <a:pt x="318897" y="113309"/>
                </a:lnTo>
                <a:lnTo>
                  <a:pt x="318897" y="126746"/>
                </a:lnTo>
                <a:lnTo>
                  <a:pt x="318897" y="350266"/>
                </a:lnTo>
                <a:lnTo>
                  <a:pt x="313690" y="355600"/>
                </a:lnTo>
                <a:lnTo>
                  <a:pt x="88646" y="355600"/>
                </a:lnTo>
                <a:lnTo>
                  <a:pt x="83439" y="350266"/>
                </a:lnTo>
                <a:lnTo>
                  <a:pt x="83439" y="126746"/>
                </a:lnTo>
                <a:lnTo>
                  <a:pt x="88646" y="121412"/>
                </a:lnTo>
                <a:lnTo>
                  <a:pt x="313690" y="121412"/>
                </a:lnTo>
                <a:lnTo>
                  <a:pt x="318897" y="126746"/>
                </a:lnTo>
                <a:lnTo>
                  <a:pt x="318897" y="113309"/>
                </a:lnTo>
                <a:lnTo>
                  <a:pt x="316344" y="111582"/>
                </a:lnTo>
                <a:lnTo>
                  <a:pt x="307213" y="109728"/>
                </a:lnTo>
                <a:lnTo>
                  <a:pt x="95123" y="109728"/>
                </a:lnTo>
                <a:lnTo>
                  <a:pt x="85979" y="111582"/>
                </a:lnTo>
                <a:lnTo>
                  <a:pt x="78511" y="116611"/>
                </a:lnTo>
                <a:lnTo>
                  <a:pt x="73469" y="124040"/>
                </a:lnTo>
                <a:lnTo>
                  <a:pt x="71628" y="133096"/>
                </a:lnTo>
                <a:lnTo>
                  <a:pt x="71628" y="343916"/>
                </a:lnTo>
                <a:lnTo>
                  <a:pt x="73469" y="352983"/>
                </a:lnTo>
                <a:lnTo>
                  <a:pt x="78511" y="360413"/>
                </a:lnTo>
                <a:lnTo>
                  <a:pt x="85979" y="365442"/>
                </a:lnTo>
                <a:lnTo>
                  <a:pt x="95123" y="367284"/>
                </a:lnTo>
                <a:lnTo>
                  <a:pt x="307213" y="367284"/>
                </a:lnTo>
                <a:lnTo>
                  <a:pt x="316344" y="365442"/>
                </a:lnTo>
                <a:lnTo>
                  <a:pt x="323811" y="360413"/>
                </a:lnTo>
                <a:lnTo>
                  <a:pt x="327075" y="355600"/>
                </a:lnTo>
                <a:lnTo>
                  <a:pt x="328853" y="352983"/>
                </a:lnTo>
                <a:lnTo>
                  <a:pt x="330708" y="343916"/>
                </a:lnTo>
                <a:lnTo>
                  <a:pt x="330708" y="133096"/>
                </a:lnTo>
                <a:close/>
              </a:path>
              <a:path w="403860" h="417829">
                <a:moveTo>
                  <a:pt x="367157" y="42164"/>
                </a:moveTo>
                <a:lnTo>
                  <a:pt x="362966" y="37973"/>
                </a:lnTo>
                <a:lnTo>
                  <a:pt x="151003" y="37973"/>
                </a:lnTo>
                <a:lnTo>
                  <a:pt x="146812" y="42164"/>
                </a:lnTo>
                <a:lnTo>
                  <a:pt x="146812" y="52705"/>
                </a:lnTo>
                <a:lnTo>
                  <a:pt x="151003" y="56896"/>
                </a:lnTo>
                <a:lnTo>
                  <a:pt x="362966" y="56896"/>
                </a:lnTo>
                <a:lnTo>
                  <a:pt x="367157" y="52705"/>
                </a:lnTo>
                <a:lnTo>
                  <a:pt x="367157" y="42164"/>
                </a:lnTo>
                <a:close/>
              </a:path>
              <a:path w="403860" h="417829">
                <a:moveTo>
                  <a:pt x="403860" y="37973"/>
                </a:moveTo>
                <a:lnTo>
                  <a:pt x="400977" y="23202"/>
                </a:lnTo>
                <a:lnTo>
                  <a:pt x="398195" y="18923"/>
                </a:lnTo>
                <a:lnTo>
                  <a:pt x="393128" y="11137"/>
                </a:lnTo>
                <a:lnTo>
                  <a:pt x="385445" y="5791"/>
                </a:lnTo>
                <a:lnTo>
                  <a:pt x="385445" y="37973"/>
                </a:lnTo>
                <a:lnTo>
                  <a:pt x="385445" y="75946"/>
                </a:lnTo>
                <a:lnTo>
                  <a:pt x="385445" y="94869"/>
                </a:lnTo>
                <a:lnTo>
                  <a:pt x="385445" y="379603"/>
                </a:lnTo>
                <a:lnTo>
                  <a:pt x="384009" y="387032"/>
                </a:lnTo>
                <a:lnTo>
                  <a:pt x="380111" y="393090"/>
                </a:lnTo>
                <a:lnTo>
                  <a:pt x="374294" y="397167"/>
                </a:lnTo>
                <a:lnTo>
                  <a:pt x="367157" y="398653"/>
                </a:lnTo>
                <a:lnTo>
                  <a:pt x="36703" y="398653"/>
                </a:lnTo>
                <a:lnTo>
                  <a:pt x="29552" y="397167"/>
                </a:lnTo>
                <a:lnTo>
                  <a:pt x="23749" y="393090"/>
                </a:lnTo>
                <a:lnTo>
                  <a:pt x="19837" y="387032"/>
                </a:lnTo>
                <a:lnTo>
                  <a:pt x="18415" y="379603"/>
                </a:lnTo>
                <a:lnTo>
                  <a:pt x="18415" y="94869"/>
                </a:lnTo>
                <a:lnTo>
                  <a:pt x="385445" y="94869"/>
                </a:lnTo>
                <a:lnTo>
                  <a:pt x="385445" y="75946"/>
                </a:lnTo>
                <a:lnTo>
                  <a:pt x="18415" y="75946"/>
                </a:lnTo>
                <a:lnTo>
                  <a:pt x="18415" y="37973"/>
                </a:lnTo>
                <a:lnTo>
                  <a:pt x="19837" y="30556"/>
                </a:lnTo>
                <a:lnTo>
                  <a:pt x="23749" y="24498"/>
                </a:lnTo>
                <a:lnTo>
                  <a:pt x="29552" y="20421"/>
                </a:lnTo>
                <a:lnTo>
                  <a:pt x="36703" y="18923"/>
                </a:lnTo>
                <a:lnTo>
                  <a:pt x="367157" y="18923"/>
                </a:lnTo>
                <a:lnTo>
                  <a:pt x="374294" y="20421"/>
                </a:lnTo>
                <a:lnTo>
                  <a:pt x="380111" y="24498"/>
                </a:lnTo>
                <a:lnTo>
                  <a:pt x="384009" y="30556"/>
                </a:lnTo>
                <a:lnTo>
                  <a:pt x="385445" y="37973"/>
                </a:lnTo>
                <a:lnTo>
                  <a:pt x="385445" y="5791"/>
                </a:lnTo>
                <a:lnTo>
                  <a:pt x="381457" y="2997"/>
                </a:lnTo>
                <a:lnTo>
                  <a:pt x="367157" y="0"/>
                </a:lnTo>
                <a:lnTo>
                  <a:pt x="36703" y="0"/>
                </a:lnTo>
                <a:lnTo>
                  <a:pt x="22390" y="2997"/>
                </a:lnTo>
                <a:lnTo>
                  <a:pt x="10718" y="11137"/>
                </a:lnTo>
                <a:lnTo>
                  <a:pt x="2870" y="23202"/>
                </a:lnTo>
                <a:lnTo>
                  <a:pt x="0" y="37973"/>
                </a:lnTo>
                <a:lnTo>
                  <a:pt x="0" y="379603"/>
                </a:lnTo>
                <a:lnTo>
                  <a:pt x="2870" y="394385"/>
                </a:lnTo>
                <a:lnTo>
                  <a:pt x="10718" y="406450"/>
                </a:lnTo>
                <a:lnTo>
                  <a:pt x="22390" y="414591"/>
                </a:lnTo>
                <a:lnTo>
                  <a:pt x="36703" y="417576"/>
                </a:lnTo>
                <a:lnTo>
                  <a:pt x="367157" y="417576"/>
                </a:lnTo>
                <a:lnTo>
                  <a:pt x="381457" y="414591"/>
                </a:lnTo>
                <a:lnTo>
                  <a:pt x="393128" y="406450"/>
                </a:lnTo>
                <a:lnTo>
                  <a:pt x="398195" y="398653"/>
                </a:lnTo>
                <a:lnTo>
                  <a:pt x="400977" y="394385"/>
                </a:lnTo>
                <a:lnTo>
                  <a:pt x="403860" y="379603"/>
                </a:lnTo>
                <a:lnTo>
                  <a:pt x="403860" y="94869"/>
                </a:lnTo>
                <a:lnTo>
                  <a:pt x="403860" y="75946"/>
                </a:lnTo>
                <a:lnTo>
                  <a:pt x="403860" y="37973"/>
                </a:lnTo>
                <a:close/>
              </a:path>
            </a:pathLst>
          </a:custGeom>
          <a:solidFill>
            <a:srgbClr val="4453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313688" y="3994403"/>
            <a:ext cx="403860" cy="417830"/>
          </a:xfrm>
          <a:custGeom>
            <a:avLst/>
            <a:gdLst/>
            <a:ahLst/>
            <a:cxnLst/>
            <a:rect l="l" t="t" r="r" b="b"/>
            <a:pathLst>
              <a:path w="403860" h="417829">
                <a:moveTo>
                  <a:pt x="55118" y="42164"/>
                </a:moveTo>
                <a:lnTo>
                  <a:pt x="50927" y="37973"/>
                </a:lnTo>
                <a:lnTo>
                  <a:pt x="40894" y="37973"/>
                </a:lnTo>
                <a:lnTo>
                  <a:pt x="36703" y="42164"/>
                </a:lnTo>
                <a:lnTo>
                  <a:pt x="36703" y="52705"/>
                </a:lnTo>
                <a:lnTo>
                  <a:pt x="40894" y="56896"/>
                </a:lnTo>
                <a:lnTo>
                  <a:pt x="50927" y="56896"/>
                </a:lnTo>
                <a:lnTo>
                  <a:pt x="55118" y="52705"/>
                </a:lnTo>
                <a:lnTo>
                  <a:pt x="55118" y="42164"/>
                </a:lnTo>
                <a:close/>
              </a:path>
              <a:path w="403860" h="417829">
                <a:moveTo>
                  <a:pt x="91821" y="42164"/>
                </a:moveTo>
                <a:lnTo>
                  <a:pt x="87630" y="37973"/>
                </a:lnTo>
                <a:lnTo>
                  <a:pt x="77597" y="37973"/>
                </a:lnTo>
                <a:lnTo>
                  <a:pt x="73406" y="42164"/>
                </a:lnTo>
                <a:lnTo>
                  <a:pt x="73406" y="52705"/>
                </a:lnTo>
                <a:lnTo>
                  <a:pt x="77597" y="56896"/>
                </a:lnTo>
                <a:lnTo>
                  <a:pt x="87630" y="56896"/>
                </a:lnTo>
                <a:lnTo>
                  <a:pt x="91821" y="52705"/>
                </a:lnTo>
                <a:lnTo>
                  <a:pt x="91821" y="42164"/>
                </a:lnTo>
                <a:close/>
              </a:path>
              <a:path w="403860" h="417829">
                <a:moveTo>
                  <a:pt x="128524" y="42164"/>
                </a:moveTo>
                <a:lnTo>
                  <a:pt x="124333" y="37973"/>
                </a:lnTo>
                <a:lnTo>
                  <a:pt x="114300" y="37973"/>
                </a:lnTo>
                <a:lnTo>
                  <a:pt x="110109" y="42164"/>
                </a:lnTo>
                <a:lnTo>
                  <a:pt x="110109" y="52705"/>
                </a:lnTo>
                <a:lnTo>
                  <a:pt x="114300" y="56896"/>
                </a:lnTo>
                <a:lnTo>
                  <a:pt x="124333" y="56896"/>
                </a:lnTo>
                <a:lnTo>
                  <a:pt x="128524" y="52705"/>
                </a:lnTo>
                <a:lnTo>
                  <a:pt x="128524" y="42164"/>
                </a:lnTo>
                <a:close/>
              </a:path>
              <a:path w="403860" h="417829">
                <a:moveTo>
                  <a:pt x="198120" y="237871"/>
                </a:moveTo>
                <a:lnTo>
                  <a:pt x="195326" y="234950"/>
                </a:lnTo>
                <a:lnTo>
                  <a:pt x="111760" y="234950"/>
                </a:lnTo>
                <a:lnTo>
                  <a:pt x="108839" y="237871"/>
                </a:lnTo>
                <a:lnTo>
                  <a:pt x="108839" y="244856"/>
                </a:lnTo>
                <a:lnTo>
                  <a:pt x="111760" y="247650"/>
                </a:lnTo>
                <a:lnTo>
                  <a:pt x="195326" y="247650"/>
                </a:lnTo>
                <a:lnTo>
                  <a:pt x="198120" y="244856"/>
                </a:lnTo>
                <a:lnTo>
                  <a:pt x="198120" y="237871"/>
                </a:lnTo>
                <a:close/>
              </a:path>
              <a:path w="403860" h="417829">
                <a:moveTo>
                  <a:pt x="198120" y="212471"/>
                </a:moveTo>
                <a:lnTo>
                  <a:pt x="195326" y="209677"/>
                </a:lnTo>
                <a:lnTo>
                  <a:pt x="111760" y="209677"/>
                </a:lnTo>
                <a:lnTo>
                  <a:pt x="108839" y="212471"/>
                </a:lnTo>
                <a:lnTo>
                  <a:pt x="108839" y="219456"/>
                </a:lnTo>
                <a:lnTo>
                  <a:pt x="111760" y="222250"/>
                </a:lnTo>
                <a:lnTo>
                  <a:pt x="195326" y="222250"/>
                </a:lnTo>
                <a:lnTo>
                  <a:pt x="198120" y="219456"/>
                </a:lnTo>
                <a:lnTo>
                  <a:pt x="198120" y="212471"/>
                </a:lnTo>
                <a:close/>
              </a:path>
              <a:path w="403860" h="417829">
                <a:moveTo>
                  <a:pt x="198120" y="187071"/>
                </a:moveTo>
                <a:lnTo>
                  <a:pt x="195326" y="184277"/>
                </a:lnTo>
                <a:lnTo>
                  <a:pt x="111760" y="184277"/>
                </a:lnTo>
                <a:lnTo>
                  <a:pt x="108839" y="187071"/>
                </a:lnTo>
                <a:lnTo>
                  <a:pt x="108839" y="194056"/>
                </a:lnTo>
                <a:lnTo>
                  <a:pt x="111760" y="196977"/>
                </a:lnTo>
                <a:lnTo>
                  <a:pt x="195326" y="196977"/>
                </a:lnTo>
                <a:lnTo>
                  <a:pt x="198120" y="194056"/>
                </a:lnTo>
                <a:lnTo>
                  <a:pt x="198120" y="187071"/>
                </a:lnTo>
                <a:close/>
              </a:path>
              <a:path w="403860" h="417829">
                <a:moveTo>
                  <a:pt x="300101" y="168148"/>
                </a:moveTo>
                <a:lnTo>
                  <a:pt x="297434" y="165481"/>
                </a:lnTo>
                <a:lnTo>
                  <a:pt x="297180" y="165227"/>
                </a:lnTo>
                <a:lnTo>
                  <a:pt x="293370" y="165227"/>
                </a:lnTo>
                <a:lnTo>
                  <a:pt x="293116" y="165354"/>
                </a:lnTo>
                <a:lnTo>
                  <a:pt x="292735" y="165481"/>
                </a:lnTo>
                <a:lnTo>
                  <a:pt x="292735" y="165354"/>
                </a:lnTo>
                <a:lnTo>
                  <a:pt x="287401" y="164693"/>
                </a:lnTo>
                <a:lnTo>
                  <a:pt x="287401" y="176911"/>
                </a:lnTo>
                <a:lnTo>
                  <a:pt x="287401" y="202692"/>
                </a:lnTo>
                <a:lnTo>
                  <a:pt x="249047" y="197866"/>
                </a:lnTo>
                <a:lnTo>
                  <a:pt x="249047" y="172212"/>
                </a:lnTo>
                <a:lnTo>
                  <a:pt x="287401" y="176911"/>
                </a:lnTo>
                <a:lnTo>
                  <a:pt x="287401" y="164693"/>
                </a:lnTo>
                <a:lnTo>
                  <a:pt x="245237" y="159385"/>
                </a:lnTo>
                <a:lnTo>
                  <a:pt x="244475" y="159131"/>
                </a:lnTo>
                <a:lnTo>
                  <a:pt x="243586" y="158877"/>
                </a:lnTo>
                <a:lnTo>
                  <a:pt x="242570" y="158877"/>
                </a:lnTo>
                <a:lnTo>
                  <a:pt x="242316" y="159004"/>
                </a:lnTo>
                <a:lnTo>
                  <a:pt x="241808" y="159004"/>
                </a:lnTo>
                <a:lnTo>
                  <a:pt x="241808" y="159131"/>
                </a:lnTo>
                <a:lnTo>
                  <a:pt x="238760" y="159639"/>
                </a:lnTo>
                <a:lnTo>
                  <a:pt x="236347" y="162052"/>
                </a:lnTo>
                <a:lnTo>
                  <a:pt x="236347" y="279527"/>
                </a:lnTo>
                <a:lnTo>
                  <a:pt x="236347" y="304673"/>
                </a:lnTo>
                <a:lnTo>
                  <a:pt x="234848" y="312102"/>
                </a:lnTo>
                <a:lnTo>
                  <a:pt x="230771" y="318160"/>
                </a:lnTo>
                <a:lnTo>
                  <a:pt x="224713" y="322237"/>
                </a:lnTo>
                <a:lnTo>
                  <a:pt x="217297" y="323723"/>
                </a:lnTo>
                <a:lnTo>
                  <a:pt x="204470" y="323723"/>
                </a:lnTo>
                <a:lnTo>
                  <a:pt x="197040" y="322237"/>
                </a:lnTo>
                <a:lnTo>
                  <a:pt x="190982" y="318160"/>
                </a:lnTo>
                <a:lnTo>
                  <a:pt x="186905" y="312102"/>
                </a:lnTo>
                <a:lnTo>
                  <a:pt x="185420" y="304673"/>
                </a:lnTo>
                <a:lnTo>
                  <a:pt x="186905" y="297307"/>
                </a:lnTo>
                <a:lnTo>
                  <a:pt x="190982" y="291249"/>
                </a:lnTo>
                <a:lnTo>
                  <a:pt x="197040" y="287147"/>
                </a:lnTo>
                <a:lnTo>
                  <a:pt x="204470" y="285623"/>
                </a:lnTo>
                <a:lnTo>
                  <a:pt x="217297" y="285623"/>
                </a:lnTo>
                <a:lnTo>
                  <a:pt x="224713" y="287147"/>
                </a:lnTo>
                <a:lnTo>
                  <a:pt x="230771" y="291249"/>
                </a:lnTo>
                <a:lnTo>
                  <a:pt x="234848" y="297307"/>
                </a:lnTo>
                <a:lnTo>
                  <a:pt x="236347" y="304673"/>
                </a:lnTo>
                <a:lnTo>
                  <a:pt x="236347" y="279527"/>
                </a:lnTo>
                <a:lnTo>
                  <a:pt x="231013" y="275463"/>
                </a:lnTo>
                <a:lnTo>
                  <a:pt x="224409" y="273050"/>
                </a:lnTo>
                <a:lnTo>
                  <a:pt x="204470" y="273050"/>
                </a:lnTo>
                <a:lnTo>
                  <a:pt x="192087" y="275526"/>
                </a:lnTo>
                <a:lnTo>
                  <a:pt x="181952" y="282295"/>
                </a:lnTo>
                <a:lnTo>
                  <a:pt x="175107" y="292341"/>
                </a:lnTo>
                <a:lnTo>
                  <a:pt x="172593" y="304673"/>
                </a:lnTo>
                <a:lnTo>
                  <a:pt x="175107" y="317030"/>
                </a:lnTo>
                <a:lnTo>
                  <a:pt x="181952" y="327126"/>
                </a:lnTo>
                <a:lnTo>
                  <a:pt x="192087" y="333933"/>
                </a:lnTo>
                <a:lnTo>
                  <a:pt x="204470" y="336423"/>
                </a:lnTo>
                <a:lnTo>
                  <a:pt x="217297" y="336423"/>
                </a:lnTo>
                <a:lnTo>
                  <a:pt x="229641" y="333933"/>
                </a:lnTo>
                <a:lnTo>
                  <a:pt x="239737" y="327126"/>
                </a:lnTo>
                <a:lnTo>
                  <a:pt x="242023" y="323723"/>
                </a:lnTo>
                <a:lnTo>
                  <a:pt x="246545" y="317030"/>
                </a:lnTo>
                <a:lnTo>
                  <a:pt x="249047" y="304673"/>
                </a:lnTo>
                <a:lnTo>
                  <a:pt x="249047" y="285623"/>
                </a:lnTo>
                <a:lnTo>
                  <a:pt x="249047" y="279527"/>
                </a:lnTo>
                <a:lnTo>
                  <a:pt x="249047" y="210185"/>
                </a:lnTo>
                <a:lnTo>
                  <a:pt x="291211" y="215519"/>
                </a:lnTo>
                <a:lnTo>
                  <a:pt x="291973" y="215773"/>
                </a:lnTo>
                <a:lnTo>
                  <a:pt x="292862" y="215900"/>
                </a:lnTo>
                <a:lnTo>
                  <a:pt x="294132" y="215900"/>
                </a:lnTo>
                <a:lnTo>
                  <a:pt x="294259" y="215773"/>
                </a:lnTo>
                <a:lnTo>
                  <a:pt x="294640" y="215900"/>
                </a:lnTo>
                <a:lnTo>
                  <a:pt x="294640" y="215773"/>
                </a:lnTo>
                <a:lnTo>
                  <a:pt x="297688" y="215265"/>
                </a:lnTo>
                <a:lnTo>
                  <a:pt x="300101" y="212725"/>
                </a:lnTo>
                <a:lnTo>
                  <a:pt x="300101" y="210185"/>
                </a:lnTo>
                <a:lnTo>
                  <a:pt x="300101" y="202692"/>
                </a:lnTo>
                <a:lnTo>
                  <a:pt x="300101" y="172212"/>
                </a:lnTo>
                <a:lnTo>
                  <a:pt x="300101" y="168148"/>
                </a:lnTo>
                <a:close/>
              </a:path>
              <a:path w="403860" h="417829">
                <a:moveTo>
                  <a:pt x="338328" y="133604"/>
                </a:moveTo>
                <a:lnTo>
                  <a:pt x="336321" y="123698"/>
                </a:lnTo>
                <a:lnTo>
                  <a:pt x="334429" y="120904"/>
                </a:lnTo>
                <a:lnTo>
                  <a:pt x="330847" y="115620"/>
                </a:lnTo>
                <a:lnTo>
                  <a:pt x="325628" y="112141"/>
                </a:lnTo>
                <a:lnTo>
                  <a:pt x="325628" y="126492"/>
                </a:lnTo>
                <a:lnTo>
                  <a:pt x="325628" y="368808"/>
                </a:lnTo>
                <a:lnTo>
                  <a:pt x="319913" y="374396"/>
                </a:lnTo>
                <a:lnTo>
                  <a:pt x="76327" y="374396"/>
                </a:lnTo>
                <a:lnTo>
                  <a:pt x="70612" y="368808"/>
                </a:lnTo>
                <a:lnTo>
                  <a:pt x="70612" y="126492"/>
                </a:lnTo>
                <a:lnTo>
                  <a:pt x="76327" y="120904"/>
                </a:lnTo>
                <a:lnTo>
                  <a:pt x="319913" y="120904"/>
                </a:lnTo>
                <a:lnTo>
                  <a:pt x="325628" y="126492"/>
                </a:lnTo>
                <a:lnTo>
                  <a:pt x="325628" y="112141"/>
                </a:lnTo>
                <a:lnTo>
                  <a:pt x="322732" y="110197"/>
                </a:lnTo>
                <a:lnTo>
                  <a:pt x="312801" y="108204"/>
                </a:lnTo>
                <a:lnTo>
                  <a:pt x="83439" y="108204"/>
                </a:lnTo>
                <a:lnTo>
                  <a:pt x="73494" y="110197"/>
                </a:lnTo>
                <a:lnTo>
                  <a:pt x="65379" y="115620"/>
                </a:lnTo>
                <a:lnTo>
                  <a:pt x="59905" y="123698"/>
                </a:lnTo>
                <a:lnTo>
                  <a:pt x="57912" y="133604"/>
                </a:lnTo>
                <a:lnTo>
                  <a:pt x="57912" y="361696"/>
                </a:lnTo>
                <a:lnTo>
                  <a:pt x="59905" y="371614"/>
                </a:lnTo>
                <a:lnTo>
                  <a:pt x="65379" y="379691"/>
                </a:lnTo>
                <a:lnTo>
                  <a:pt x="73494" y="385114"/>
                </a:lnTo>
                <a:lnTo>
                  <a:pt x="83439" y="387096"/>
                </a:lnTo>
                <a:lnTo>
                  <a:pt x="312801" y="387096"/>
                </a:lnTo>
                <a:lnTo>
                  <a:pt x="322732" y="385114"/>
                </a:lnTo>
                <a:lnTo>
                  <a:pt x="330847" y="379691"/>
                </a:lnTo>
                <a:lnTo>
                  <a:pt x="334429" y="374396"/>
                </a:lnTo>
                <a:lnTo>
                  <a:pt x="336321" y="371614"/>
                </a:lnTo>
                <a:lnTo>
                  <a:pt x="338328" y="361696"/>
                </a:lnTo>
                <a:lnTo>
                  <a:pt x="338328" y="133604"/>
                </a:lnTo>
                <a:close/>
              </a:path>
              <a:path w="403860" h="417829">
                <a:moveTo>
                  <a:pt x="367157" y="42164"/>
                </a:moveTo>
                <a:lnTo>
                  <a:pt x="362966" y="37973"/>
                </a:lnTo>
                <a:lnTo>
                  <a:pt x="151003" y="37973"/>
                </a:lnTo>
                <a:lnTo>
                  <a:pt x="146812" y="42164"/>
                </a:lnTo>
                <a:lnTo>
                  <a:pt x="146812" y="52705"/>
                </a:lnTo>
                <a:lnTo>
                  <a:pt x="151003" y="56896"/>
                </a:lnTo>
                <a:lnTo>
                  <a:pt x="362966" y="56896"/>
                </a:lnTo>
                <a:lnTo>
                  <a:pt x="367157" y="52705"/>
                </a:lnTo>
                <a:lnTo>
                  <a:pt x="367157" y="42164"/>
                </a:lnTo>
                <a:close/>
              </a:path>
              <a:path w="403860" h="417829">
                <a:moveTo>
                  <a:pt x="403860" y="37973"/>
                </a:moveTo>
                <a:lnTo>
                  <a:pt x="400977" y="23202"/>
                </a:lnTo>
                <a:lnTo>
                  <a:pt x="398195" y="18923"/>
                </a:lnTo>
                <a:lnTo>
                  <a:pt x="393128" y="11137"/>
                </a:lnTo>
                <a:lnTo>
                  <a:pt x="385445" y="5791"/>
                </a:lnTo>
                <a:lnTo>
                  <a:pt x="385445" y="37973"/>
                </a:lnTo>
                <a:lnTo>
                  <a:pt x="385445" y="75946"/>
                </a:lnTo>
                <a:lnTo>
                  <a:pt x="385445" y="94869"/>
                </a:lnTo>
                <a:lnTo>
                  <a:pt x="385445" y="379603"/>
                </a:lnTo>
                <a:lnTo>
                  <a:pt x="384009" y="387032"/>
                </a:lnTo>
                <a:lnTo>
                  <a:pt x="380098" y="393090"/>
                </a:lnTo>
                <a:lnTo>
                  <a:pt x="374294" y="397167"/>
                </a:lnTo>
                <a:lnTo>
                  <a:pt x="367157" y="398653"/>
                </a:lnTo>
                <a:lnTo>
                  <a:pt x="36703" y="398653"/>
                </a:lnTo>
                <a:lnTo>
                  <a:pt x="29552" y="397167"/>
                </a:lnTo>
                <a:lnTo>
                  <a:pt x="23749" y="393090"/>
                </a:lnTo>
                <a:lnTo>
                  <a:pt x="19837" y="387032"/>
                </a:lnTo>
                <a:lnTo>
                  <a:pt x="18415" y="379603"/>
                </a:lnTo>
                <a:lnTo>
                  <a:pt x="18415" y="94869"/>
                </a:lnTo>
                <a:lnTo>
                  <a:pt x="385445" y="94869"/>
                </a:lnTo>
                <a:lnTo>
                  <a:pt x="385445" y="75946"/>
                </a:lnTo>
                <a:lnTo>
                  <a:pt x="18415" y="75946"/>
                </a:lnTo>
                <a:lnTo>
                  <a:pt x="18415" y="37973"/>
                </a:lnTo>
                <a:lnTo>
                  <a:pt x="19837" y="30556"/>
                </a:lnTo>
                <a:lnTo>
                  <a:pt x="23736" y="24498"/>
                </a:lnTo>
                <a:lnTo>
                  <a:pt x="29552" y="20421"/>
                </a:lnTo>
                <a:lnTo>
                  <a:pt x="36703" y="18923"/>
                </a:lnTo>
                <a:lnTo>
                  <a:pt x="367157" y="18923"/>
                </a:lnTo>
                <a:lnTo>
                  <a:pt x="374294" y="20421"/>
                </a:lnTo>
                <a:lnTo>
                  <a:pt x="380111" y="24498"/>
                </a:lnTo>
                <a:lnTo>
                  <a:pt x="384009" y="30556"/>
                </a:lnTo>
                <a:lnTo>
                  <a:pt x="385445" y="37973"/>
                </a:lnTo>
                <a:lnTo>
                  <a:pt x="385445" y="5791"/>
                </a:lnTo>
                <a:lnTo>
                  <a:pt x="381457" y="2997"/>
                </a:lnTo>
                <a:lnTo>
                  <a:pt x="367157" y="0"/>
                </a:lnTo>
                <a:lnTo>
                  <a:pt x="36703" y="0"/>
                </a:lnTo>
                <a:lnTo>
                  <a:pt x="22390" y="2997"/>
                </a:lnTo>
                <a:lnTo>
                  <a:pt x="10731" y="11137"/>
                </a:lnTo>
                <a:lnTo>
                  <a:pt x="2870" y="23202"/>
                </a:lnTo>
                <a:lnTo>
                  <a:pt x="0" y="37973"/>
                </a:lnTo>
                <a:lnTo>
                  <a:pt x="0" y="379603"/>
                </a:lnTo>
                <a:lnTo>
                  <a:pt x="2870" y="394385"/>
                </a:lnTo>
                <a:lnTo>
                  <a:pt x="10731" y="406450"/>
                </a:lnTo>
                <a:lnTo>
                  <a:pt x="22390" y="414591"/>
                </a:lnTo>
                <a:lnTo>
                  <a:pt x="36703" y="417576"/>
                </a:lnTo>
                <a:lnTo>
                  <a:pt x="367157" y="417576"/>
                </a:lnTo>
                <a:lnTo>
                  <a:pt x="381457" y="414591"/>
                </a:lnTo>
                <a:lnTo>
                  <a:pt x="393128" y="406450"/>
                </a:lnTo>
                <a:lnTo>
                  <a:pt x="398195" y="398653"/>
                </a:lnTo>
                <a:lnTo>
                  <a:pt x="400977" y="394385"/>
                </a:lnTo>
                <a:lnTo>
                  <a:pt x="403860" y="379603"/>
                </a:lnTo>
                <a:lnTo>
                  <a:pt x="403860" y="94869"/>
                </a:lnTo>
                <a:lnTo>
                  <a:pt x="403860" y="75946"/>
                </a:lnTo>
                <a:lnTo>
                  <a:pt x="403860" y="37973"/>
                </a:lnTo>
                <a:close/>
              </a:path>
            </a:pathLst>
          </a:custGeom>
          <a:solidFill>
            <a:srgbClr val="44536A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" name="object 7"/>
          <p:cNvGrpSpPr/>
          <p:nvPr/>
        </p:nvGrpSpPr>
        <p:grpSpPr>
          <a:xfrm>
            <a:off x="536717" y="5476939"/>
            <a:ext cx="483870" cy="512445"/>
            <a:chOff x="536717" y="5476939"/>
            <a:chExt cx="483870" cy="512445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1736" y="5476939"/>
              <a:ext cx="253302" cy="253429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548353" y="5747505"/>
              <a:ext cx="460375" cy="230504"/>
            </a:xfrm>
            <a:custGeom>
              <a:avLst/>
              <a:gdLst/>
              <a:ahLst/>
              <a:cxnLst/>
              <a:rect l="l" t="t" r="r" b="b"/>
              <a:pathLst>
                <a:path w="460375" h="230504">
                  <a:moveTo>
                    <a:pt x="460069" y="230161"/>
                  </a:moveTo>
                  <a:lnTo>
                    <a:pt x="460069" y="115080"/>
                  </a:lnTo>
                  <a:lnTo>
                    <a:pt x="446725" y="78668"/>
                  </a:lnTo>
                  <a:lnTo>
                    <a:pt x="411861" y="51201"/>
                  </a:lnTo>
                  <a:lnTo>
                    <a:pt x="354981" y="24139"/>
                  </a:lnTo>
                  <a:lnTo>
                    <a:pt x="302819" y="8496"/>
                  </a:lnTo>
                  <a:lnTo>
                    <a:pt x="255374" y="1033"/>
                  </a:lnTo>
                  <a:lnTo>
                    <a:pt x="230034" y="0"/>
                  </a:lnTo>
                  <a:lnTo>
                    <a:pt x="206312" y="1033"/>
                  </a:lnTo>
                  <a:lnTo>
                    <a:pt x="158867" y="8496"/>
                  </a:lnTo>
                  <a:lnTo>
                    <a:pt x="105088" y="24544"/>
                  </a:lnTo>
                  <a:lnTo>
                    <a:pt x="48208" y="52415"/>
                  </a:lnTo>
                  <a:lnTo>
                    <a:pt x="13343" y="78668"/>
                  </a:lnTo>
                  <a:lnTo>
                    <a:pt x="0" y="115080"/>
                  </a:lnTo>
                  <a:lnTo>
                    <a:pt x="0" y="230161"/>
                  </a:lnTo>
                  <a:lnTo>
                    <a:pt x="460069" y="230161"/>
                  </a:lnTo>
                  <a:close/>
                </a:path>
              </a:pathLst>
            </a:custGeom>
            <a:ln w="23271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1272809" y="5476939"/>
            <a:ext cx="483870" cy="512445"/>
            <a:chOff x="1272809" y="5476939"/>
            <a:chExt cx="483870" cy="512445"/>
          </a:xfrm>
        </p:grpSpPr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87828" y="5476939"/>
              <a:ext cx="253302" cy="253429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284445" y="5747505"/>
              <a:ext cx="460375" cy="230504"/>
            </a:xfrm>
            <a:custGeom>
              <a:avLst/>
              <a:gdLst/>
              <a:ahLst/>
              <a:cxnLst/>
              <a:rect l="l" t="t" r="r" b="b"/>
              <a:pathLst>
                <a:path w="460375" h="230504">
                  <a:moveTo>
                    <a:pt x="460069" y="230161"/>
                  </a:moveTo>
                  <a:lnTo>
                    <a:pt x="460069" y="115080"/>
                  </a:lnTo>
                  <a:lnTo>
                    <a:pt x="458497" y="102224"/>
                  </a:lnTo>
                  <a:lnTo>
                    <a:pt x="437066" y="69048"/>
                  </a:lnTo>
                  <a:lnTo>
                    <a:pt x="384230" y="36322"/>
                  </a:lnTo>
                  <a:lnTo>
                    <a:pt x="324924" y="14385"/>
                  </a:lnTo>
                  <a:lnTo>
                    <a:pt x="279636" y="3955"/>
                  </a:lnTo>
                  <a:lnTo>
                    <a:pt x="230034" y="0"/>
                  </a:lnTo>
                  <a:lnTo>
                    <a:pt x="206312" y="1033"/>
                  </a:lnTo>
                  <a:lnTo>
                    <a:pt x="158867" y="8496"/>
                  </a:lnTo>
                  <a:lnTo>
                    <a:pt x="105088" y="24544"/>
                  </a:lnTo>
                  <a:lnTo>
                    <a:pt x="48208" y="52415"/>
                  </a:lnTo>
                  <a:lnTo>
                    <a:pt x="13343" y="78668"/>
                  </a:lnTo>
                  <a:lnTo>
                    <a:pt x="0" y="115080"/>
                  </a:lnTo>
                  <a:lnTo>
                    <a:pt x="0" y="230161"/>
                  </a:lnTo>
                  <a:lnTo>
                    <a:pt x="460069" y="230161"/>
                  </a:lnTo>
                  <a:close/>
                </a:path>
              </a:pathLst>
            </a:custGeom>
            <a:ln w="23271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" name="object 13"/>
          <p:cNvGrpSpPr/>
          <p:nvPr/>
        </p:nvGrpSpPr>
        <p:grpSpPr>
          <a:xfrm>
            <a:off x="2008901" y="5476939"/>
            <a:ext cx="483870" cy="512445"/>
            <a:chOff x="2008901" y="5476939"/>
            <a:chExt cx="483870" cy="512445"/>
          </a:xfrm>
        </p:grpSpPr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23920" y="5476939"/>
              <a:ext cx="253302" cy="253429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2020537" y="5747505"/>
              <a:ext cx="460375" cy="230504"/>
            </a:xfrm>
            <a:custGeom>
              <a:avLst/>
              <a:gdLst/>
              <a:ahLst/>
              <a:cxnLst/>
              <a:rect l="l" t="t" r="r" b="b"/>
              <a:pathLst>
                <a:path w="460375" h="230504">
                  <a:moveTo>
                    <a:pt x="460069" y="230161"/>
                  </a:moveTo>
                  <a:lnTo>
                    <a:pt x="460069" y="115080"/>
                  </a:lnTo>
                  <a:lnTo>
                    <a:pt x="446725" y="78668"/>
                  </a:lnTo>
                  <a:lnTo>
                    <a:pt x="411861" y="51201"/>
                  </a:lnTo>
                  <a:lnTo>
                    <a:pt x="354981" y="24139"/>
                  </a:lnTo>
                  <a:lnTo>
                    <a:pt x="302819" y="8496"/>
                  </a:lnTo>
                  <a:lnTo>
                    <a:pt x="255374" y="1033"/>
                  </a:lnTo>
                  <a:lnTo>
                    <a:pt x="230034" y="0"/>
                  </a:lnTo>
                  <a:lnTo>
                    <a:pt x="206312" y="1033"/>
                  </a:lnTo>
                  <a:lnTo>
                    <a:pt x="158867" y="8496"/>
                  </a:lnTo>
                  <a:lnTo>
                    <a:pt x="105088" y="24544"/>
                  </a:lnTo>
                  <a:lnTo>
                    <a:pt x="48208" y="52415"/>
                  </a:lnTo>
                  <a:lnTo>
                    <a:pt x="13343" y="78668"/>
                  </a:lnTo>
                  <a:lnTo>
                    <a:pt x="0" y="115080"/>
                  </a:lnTo>
                  <a:lnTo>
                    <a:pt x="0" y="230161"/>
                  </a:lnTo>
                  <a:lnTo>
                    <a:pt x="460069" y="230161"/>
                  </a:lnTo>
                  <a:close/>
                </a:path>
              </a:pathLst>
            </a:custGeom>
            <a:ln w="23271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6" name="object 16"/>
          <p:cNvGrpSpPr/>
          <p:nvPr/>
        </p:nvGrpSpPr>
        <p:grpSpPr>
          <a:xfrm>
            <a:off x="382270" y="4590288"/>
            <a:ext cx="6015990" cy="695960"/>
            <a:chOff x="382270" y="4590288"/>
            <a:chExt cx="6015990" cy="695960"/>
          </a:xfrm>
        </p:grpSpPr>
        <p:sp>
          <p:nvSpPr>
            <p:cNvPr id="17" name="object 17"/>
            <p:cNvSpPr/>
            <p:nvPr/>
          </p:nvSpPr>
          <p:spPr>
            <a:xfrm>
              <a:off x="388620" y="4590287"/>
              <a:ext cx="6003290" cy="695960"/>
            </a:xfrm>
            <a:custGeom>
              <a:avLst/>
              <a:gdLst/>
              <a:ahLst/>
              <a:cxnLst/>
              <a:rect l="l" t="t" r="r" b="b"/>
              <a:pathLst>
                <a:path w="6003290" h="695960">
                  <a:moveTo>
                    <a:pt x="6003036" y="226314"/>
                  </a:moveTo>
                  <a:lnTo>
                    <a:pt x="5997816" y="200533"/>
                  </a:lnTo>
                  <a:lnTo>
                    <a:pt x="5983605" y="179451"/>
                  </a:lnTo>
                  <a:lnTo>
                    <a:pt x="5962523" y="165239"/>
                  </a:lnTo>
                  <a:lnTo>
                    <a:pt x="5936742" y="160020"/>
                  </a:lnTo>
                  <a:lnTo>
                    <a:pt x="5690870" y="160020"/>
                  </a:lnTo>
                  <a:lnTo>
                    <a:pt x="5690870" y="76200"/>
                  </a:lnTo>
                  <a:lnTo>
                    <a:pt x="5722620" y="76200"/>
                  </a:lnTo>
                  <a:lnTo>
                    <a:pt x="5716270" y="63500"/>
                  </a:lnTo>
                  <a:lnTo>
                    <a:pt x="5684520" y="0"/>
                  </a:lnTo>
                  <a:lnTo>
                    <a:pt x="5646420" y="76200"/>
                  </a:lnTo>
                  <a:lnTo>
                    <a:pt x="5678170" y="76200"/>
                  </a:lnTo>
                  <a:lnTo>
                    <a:pt x="5678170" y="160020"/>
                  </a:lnTo>
                  <a:lnTo>
                    <a:pt x="4796282" y="160020"/>
                  </a:lnTo>
                  <a:lnTo>
                    <a:pt x="4796282" y="76200"/>
                  </a:lnTo>
                  <a:lnTo>
                    <a:pt x="4828032" y="76200"/>
                  </a:lnTo>
                  <a:lnTo>
                    <a:pt x="4821682" y="63500"/>
                  </a:lnTo>
                  <a:lnTo>
                    <a:pt x="4789932" y="0"/>
                  </a:lnTo>
                  <a:lnTo>
                    <a:pt x="4751832" y="76200"/>
                  </a:lnTo>
                  <a:lnTo>
                    <a:pt x="4783582" y="76200"/>
                  </a:lnTo>
                  <a:lnTo>
                    <a:pt x="4783582" y="160020"/>
                  </a:lnTo>
                  <a:lnTo>
                    <a:pt x="3935222" y="160020"/>
                  </a:lnTo>
                  <a:lnTo>
                    <a:pt x="3935222" y="76200"/>
                  </a:lnTo>
                  <a:lnTo>
                    <a:pt x="3966972" y="76200"/>
                  </a:lnTo>
                  <a:lnTo>
                    <a:pt x="3960622" y="63500"/>
                  </a:lnTo>
                  <a:lnTo>
                    <a:pt x="3928872" y="0"/>
                  </a:lnTo>
                  <a:lnTo>
                    <a:pt x="3890772" y="76200"/>
                  </a:lnTo>
                  <a:lnTo>
                    <a:pt x="3922522" y="76200"/>
                  </a:lnTo>
                  <a:lnTo>
                    <a:pt x="3922522" y="160020"/>
                  </a:lnTo>
                  <a:lnTo>
                    <a:pt x="1856486" y="160020"/>
                  </a:lnTo>
                  <a:lnTo>
                    <a:pt x="1856486" y="76200"/>
                  </a:lnTo>
                  <a:lnTo>
                    <a:pt x="1888236" y="76200"/>
                  </a:lnTo>
                  <a:lnTo>
                    <a:pt x="1881886" y="63500"/>
                  </a:lnTo>
                  <a:lnTo>
                    <a:pt x="1850136" y="0"/>
                  </a:lnTo>
                  <a:lnTo>
                    <a:pt x="1812036" y="76200"/>
                  </a:lnTo>
                  <a:lnTo>
                    <a:pt x="1843786" y="76200"/>
                  </a:lnTo>
                  <a:lnTo>
                    <a:pt x="1843786" y="160020"/>
                  </a:lnTo>
                  <a:lnTo>
                    <a:pt x="1109726" y="160020"/>
                  </a:lnTo>
                  <a:lnTo>
                    <a:pt x="1109726" y="76200"/>
                  </a:lnTo>
                  <a:lnTo>
                    <a:pt x="1141476" y="76200"/>
                  </a:lnTo>
                  <a:lnTo>
                    <a:pt x="1135126" y="63500"/>
                  </a:lnTo>
                  <a:lnTo>
                    <a:pt x="1103376" y="0"/>
                  </a:lnTo>
                  <a:lnTo>
                    <a:pt x="1065276" y="76200"/>
                  </a:lnTo>
                  <a:lnTo>
                    <a:pt x="1097026" y="76200"/>
                  </a:lnTo>
                  <a:lnTo>
                    <a:pt x="1097026" y="160020"/>
                  </a:lnTo>
                  <a:lnTo>
                    <a:pt x="394970" y="160020"/>
                  </a:lnTo>
                  <a:lnTo>
                    <a:pt x="394970" y="76200"/>
                  </a:lnTo>
                  <a:lnTo>
                    <a:pt x="426720" y="76200"/>
                  </a:lnTo>
                  <a:lnTo>
                    <a:pt x="420370" y="63500"/>
                  </a:lnTo>
                  <a:lnTo>
                    <a:pt x="388620" y="0"/>
                  </a:lnTo>
                  <a:lnTo>
                    <a:pt x="350520" y="76200"/>
                  </a:lnTo>
                  <a:lnTo>
                    <a:pt x="382270" y="76200"/>
                  </a:lnTo>
                  <a:lnTo>
                    <a:pt x="382270" y="160020"/>
                  </a:lnTo>
                  <a:lnTo>
                    <a:pt x="66294" y="160020"/>
                  </a:lnTo>
                  <a:lnTo>
                    <a:pt x="40487" y="165239"/>
                  </a:lnTo>
                  <a:lnTo>
                    <a:pt x="19405" y="179451"/>
                  </a:lnTo>
                  <a:lnTo>
                    <a:pt x="5207" y="200533"/>
                  </a:lnTo>
                  <a:lnTo>
                    <a:pt x="0" y="226314"/>
                  </a:lnTo>
                  <a:lnTo>
                    <a:pt x="0" y="491490"/>
                  </a:lnTo>
                  <a:lnTo>
                    <a:pt x="5207" y="517283"/>
                  </a:lnTo>
                  <a:lnTo>
                    <a:pt x="19405" y="538353"/>
                  </a:lnTo>
                  <a:lnTo>
                    <a:pt x="40487" y="552577"/>
                  </a:lnTo>
                  <a:lnTo>
                    <a:pt x="66294" y="557784"/>
                  </a:lnTo>
                  <a:lnTo>
                    <a:pt x="382270" y="557784"/>
                  </a:lnTo>
                  <a:lnTo>
                    <a:pt x="382270" y="695706"/>
                  </a:lnTo>
                  <a:lnTo>
                    <a:pt x="394970" y="695706"/>
                  </a:lnTo>
                  <a:lnTo>
                    <a:pt x="394970" y="557784"/>
                  </a:lnTo>
                  <a:lnTo>
                    <a:pt x="1097026" y="557784"/>
                  </a:lnTo>
                  <a:lnTo>
                    <a:pt x="1097026" y="695706"/>
                  </a:lnTo>
                  <a:lnTo>
                    <a:pt x="1109726" y="695706"/>
                  </a:lnTo>
                  <a:lnTo>
                    <a:pt x="1109726" y="557784"/>
                  </a:lnTo>
                  <a:lnTo>
                    <a:pt x="1843786" y="557784"/>
                  </a:lnTo>
                  <a:lnTo>
                    <a:pt x="1843786" y="695706"/>
                  </a:lnTo>
                  <a:lnTo>
                    <a:pt x="1856486" y="695706"/>
                  </a:lnTo>
                  <a:lnTo>
                    <a:pt x="1856486" y="557784"/>
                  </a:lnTo>
                  <a:lnTo>
                    <a:pt x="3922522" y="557784"/>
                  </a:lnTo>
                  <a:lnTo>
                    <a:pt x="3922522" y="695706"/>
                  </a:lnTo>
                  <a:lnTo>
                    <a:pt x="3935222" y="695706"/>
                  </a:lnTo>
                  <a:lnTo>
                    <a:pt x="3935222" y="557784"/>
                  </a:lnTo>
                  <a:lnTo>
                    <a:pt x="4783582" y="557784"/>
                  </a:lnTo>
                  <a:lnTo>
                    <a:pt x="4783582" y="695706"/>
                  </a:lnTo>
                  <a:lnTo>
                    <a:pt x="4796282" y="695706"/>
                  </a:lnTo>
                  <a:lnTo>
                    <a:pt x="4796282" y="557784"/>
                  </a:lnTo>
                  <a:lnTo>
                    <a:pt x="5678170" y="557784"/>
                  </a:lnTo>
                  <a:lnTo>
                    <a:pt x="5678170" y="695706"/>
                  </a:lnTo>
                  <a:lnTo>
                    <a:pt x="5690870" y="695706"/>
                  </a:lnTo>
                  <a:lnTo>
                    <a:pt x="5690870" y="557784"/>
                  </a:lnTo>
                  <a:lnTo>
                    <a:pt x="5936742" y="557784"/>
                  </a:lnTo>
                  <a:lnTo>
                    <a:pt x="5962523" y="552577"/>
                  </a:lnTo>
                  <a:lnTo>
                    <a:pt x="5983605" y="538353"/>
                  </a:lnTo>
                  <a:lnTo>
                    <a:pt x="5997816" y="517283"/>
                  </a:lnTo>
                  <a:lnTo>
                    <a:pt x="6003036" y="491490"/>
                  </a:lnTo>
                  <a:lnTo>
                    <a:pt x="6003036" y="226314"/>
                  </a:lnTo>
                  <a:close/>
                </a:path>
              </a:pathLst>
            </a:custGeom>
            <a:solidFill>
              <a:srgbClr val="4453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388620" y="4750308"/>
              <a:ext cx="6003290" cy="398145"/>
            </a:xfrm>
            <a:custGeom>
              <a:avLst/>
              <a:gdLst/>
              <a:ahLst/>
              <a:cxnLst/>
              <a:rect l="l" t="t" r="r" b="b"/>
              <a:pathLst>
                <a:path w="6003290" h="398145">
                  <a:moveTo>
                    <a:pt x="0" y="66294"/>
                  </a:moveTo>
                  <a:lnTo>
                    <a:pt x="5209" y="40505"/>
                  </a:lnTo>
                  <a:lnTo>
                    <a:pt x="19416" y="19431"/>
                  </a:lnTo>
                  <a:lnTo>
                    <a:pt x="40488" y="5214"/>
                  </a:lnTo>
                  <a:lnTo>
                    <a:pt x="66293" y="0"/>
                  </a:lnTo>
                  <a:lnTo>
                    <a:pt x="5936742" y="0"/>
                  </a:lnTo>
                  <a:lnTo>
                    <a:pt x="5962530" y="5214"/>
                  </a:lnTo>
                  <a:lnTo>
                    <a:pt x="5983605" y="19431"/>
                  </a:lnTo>
                  <a:lnTo>
                    <a:pt x="5997821" y="40505"/>
                  </a:lnTo>
                  <a:lnTo>
                    <a:pt x="6003035" y="66294"/>
                  </a:lnTo>
                  <a:lnTo>
                    <a:pt x="6003035" y="331470"/>
                  </a:lnTo>
                  <a:lnTo>
                    <a:pt x="5997821" y="357258"/>
                  </a:lnTo>
                  <a:lnTo>
                    <a:pt x="5983605" y="378333"/>
                  </a:lnTo>
                  <a:lnTo>
                    <a:pt x="5962530" y="392549"/>
                  </a:lnTo>
                  <a:lnTo>
                    <a:pt x="5936742" y="397764"/>
                  </a:lnTo>
                  <a:lnTo>
                    <a:pt x="66293" y="397764"/>
                  </a:lnTo>
                  <a:lnTo>
                    <a:pt x="40488" y="392549"/>
                  </a:lnTo>
                  <a:lnTo>
                    <a:pt x="19416" y="378333"/>
                  </a:lnTo>
                  <a:lnTo>
                    <a:pt x="5209" y="357258"/>
                  </a:lnTo>
                  <a:lnTo>
                    <a:pt x="0" y="331470"/>
                  </a:lnTo>
                  <a:lnTo>
                    <a:pt x="0" y="66294"/>
                  </a:lnTo>
                  <a:close/>
                </a:path>
              </a:pathLst>
            </a:custGeom>
            <a:ln w="12700">
              <a:solidFill>
                <a:srgbClr val="2E3A4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/>
          <p:nvPr/>
        </p:nvSpPr>
        <p:spPr>
          <a:xfrm>
            <a:off x="4888991" y="2673095"/>
            <a:ext cx="695325" cy="696595"/>
          </a:xfrm>
          <a:custGeom>
            <a:avLst/>
            <a:gdLst/>
            <a:ahLst/>
            <a:cxnLst/>
            <a:rect l="l" t="t" r="r" b="b"/>
            <a:pathLst>
              <a:path w="695325" h="696595">
                <a:moveTo>
                  <a:pt x="466725" y="664844"/>
                </a:moveTo>
                <a:lnTo>
                  <a:pt x="228219" y="664844"/>
                </a:lnTo>
                <a:lnTo>
                  <a:pt x="221107" y="671956"/>
                </a:lnTo>
                <a:lnTo>
                  <a:pt x="221107" y="689355"/>
                </a:lnTo>
                <a:lnTo>
                  <a:pt x="228219" y="696467"/>
                </a:lnTo>
                <a:lnTo>
                  <a:pt x="466725" y="696467"/>
                </a:lnTo>
                <a:lnTo>
                  <a:pt x="473837" y="689355"/>
                </a:lnTo>
                <a:lnTo>
                  <a:pt x="473837" y="671956"/>
                </a:lnTo>
                <a:lnTo>
                  <a:pt x="466725" y="664844"/>
                </a:lnTo>
                <a:close/>
              </a:path>
              <a:path w="695325" h="696595">
                <a:moveTo>
                  <a:pt x="315849" y="601471"/>
                </a:moveTo>
                <a:lnTo>
                  <a:pt x="284225" y="601471"/>
                </a:lnTo>
                <a:lnTo>
                  <a:pt x="284225" y="664844"/>
                </a:lnTo>
                <a:lnTo>
                  <a:pt x="315849" y="664844"/>
                </a:lnTo>
                <a:lnTo>
                  <a:pt x="315849" y="601471"/>
                </a:lnTo>
                <a:close/>
              </a:path>
              <a:path w="695325" h="696595">
                <a:moveTo>
                  <a:pt x="410718" y="601471"/>
                </a:moveTo>
                <a:lnTo>
                  <a:pt x="379095" y="601471"/>
                </a:lnTo>
                <a:lnTo>
                  <a:pt x="379095" y="664844"/>
                </a:lnTo>
                <a:lnTo>
                  <a:pt x="410718" y="664844"/>
                </a:lnTo>
                <a:lnTo>
                  <a:pt x="410718" y="601471"/>
                </a:lnTo>
                <a:close/>
              </a:path>
              <a:path w="695325" h="696595">
                <a:moveTo>
                  <a:pt x="631698" y="0"/>
                </a:moveTo>
                <a:lnTo>
                  <a:pt x="63246" y="0"/>
                </a:lnTo>
                <a:lnTo>
                  <a:pt x="38629" y="4972"/>
                </a:lnTo>
                <a:lnTo>
                  <a:pt x="18526" y="18542"/>
                </a:lnTo>
                <a:lnTo>
                  <a:pt x="4970" y="38683"/>
                </a:lnTo>
                <a:lnTo>
                  <a:pt x="0" y="63373"/>
                </a:lnTo>
                <a:lnTo>
                  <a:pt x="0" y="538226"/>
                </a:lnTo>
                <a:lnTo>
                  <a:pt x="4970" y="562842"/>
                </a:lnTo>
                <a:lnTo>
                  <a:pt x="18526" y="582945"/>
                </a:lnTo>
                <a:lnTo>
                  <a:pt x="38629" y="596501"/>
                </a:lnTo>
                <a:lnTo>
                  <a:pt x="63246" y="601471"/>
                </a:lnTo>
                <a:lnTo>
                  <a:pt x="631698" y="601471"/>
                </a:lnTo>
                <a:lnTo>
                  <a:pt x="656314" y="596501"/>
                </a:lnTo>
                <a:lnTo>
                  <a:pt x="676417" y="582945"/>
                </a:lnTo>
                <a:lnTo>
                  <a:pt x="685248" y="569849"/>
                </a:lnTo>
                <a:lnTo>
                  <a:pt x="63246" y="569849"/>
                </a:lnTo>
                <a:lnTo>
                  <a:pt x="50911" y="567354"/>
                </a:lnTo>
                <a:lnTo>
                  <a:pt x="40862" y="560562"/>
                </a:lnTo>
                <a:lnTo>
                  <a:pt x="34099" y="550507"/>
                </a:lnTo>
                <a:lnTo>
                  <a:pt x="31623" y="538226"/>
                </a:lnTo>
                <a:lnTo>
                  <a:pt x="31623" y="506475"/>
                </a:lnTo>
                <a:lnTo>
                  <a:pt x="694944" y="506475"/>
                </a:lnTo>
                <a:lnTo>
                  <a:pt x="694944" y="474852"/>
                </a:lnTo>
                <a:lnTo>
                  <a:pt x="31623" y="474852"/>
                </a:lnTo>
                <a:lnTo>
                  <a:pt x="31623" y="63373"/>
                </a:lnTo>
                <a:lnTo>
                  <a:pt x="34099" y="51018"/>
                </a:lnTo>
                <a:lnTo>
                  <a:pt x="40862" y="40925"/>
                </a:lnTo>
                <a:lnTo>
                  <a:pt x="50911" y="34119"/>
                </a:lnTo>
                <a:lnTo>
                  <a:pt x="63246" y="31623"/>
                </a:lnTo>
                <a:lnTo>
                  <a:pt x="685221" y="31623"/>
                </a:lnTo>
                <a:lnTo>
                  <a:pt x="676417" y="18542"/>
                </a:lnTo>
                <a:lnTo>
                  <a:pt x="656314" y="4972"/>
                </a:lnTo>
                <a:lnTo>
                  <a:pt x="631698" y="0"/>
                </a:lnTo>
                <a:close/>
              </a:path>
              <a:path w="695325" h="696595">
                <a:moveTo>
                  <a:pt x="694944" y="506475"/>
                </a:moveTo>
                <a:lnTo>
                  <a:pt x="663321" y="506475"/>
                </a:lnTo>
                <a:lnTo>
                  <a:pt x="663321" y="538226"/>
                </a:lnTo>
                <a:lnTo>
                  <a:pt x="660844" y="550507"/>
                </a:lnTo>
                <a:lnTo>
                  <a:pt x="654081" y="560562"/>
                </a:lnTo>
                <a:lnTo>
                  <a:pt x="644032" y="567354"/>
                </a:lnTo>
                <a:lnTo>
                  <a:pt x="631698" y="569849"/>
                </a:lnTo>
                <a:lnTo>
                  <a:pt x="685248" y="569849"/>
                </a:lnTo>
                <a:lnTo>
                  <a:pt x="689973" y="562842"/>
                </a:lnTo>
                <a:lnTo>
                  <a:pt x="694944" y="538226"/>
                </a:lnTo>
                <a:lnTo>
                  <a:pt x="694944" y="506475"/>
                </a:lnTo>
                <a:close/>
              </a:path>
              <a:path w="695325" h="696595">
                <a:moveTo>
                  <a:pt x="685221" y="31623"/>
                </a:moveTo>
                <a:lnTo>
                  <a:pt x="631698" y="31623"/>
                </a:lnTo>
                <a:lnTo>
                  <a:pt x="644032" y="34119"/>
                </a:lnTo>
                <a:lnTo>
                  <a:pt x="654081" y="40925"/>
                </a:lnTo>
                <a:lnTo>
                  <a:pt x="660844" y="51018"/>
                </a:lnTo>
                <a:lnTo>
                  <a:pt x="663321" y="63373"/>
                </a:lnTo>
                <a:lnTo>
                  <a:pt x="663321" y="474852"/>
                </a:lnTo>
                <a:lnTo>
                  <a:pt x="694944" y="474852"/>
                </a:lnTo>
                <a:lnTo>
                  <a:pt x="694944" y="63373"/>
                </a:lnTo>
                <a:lnTo>
                  <a:pt x="689973" y="38683"/>
                </a:lnTo>
                <a:lnTo>
                  <a:pt x="685221" y="31623"/>
                </a:lnTo>
                <a:close/>
              </a:path>
              <a:path w="695325" h="696595">
                <a:moveTo>
                  <a:pt x="443356" y="346837"/>
                </a:moveTo>
                <a:lnTo>
                  <a:pt x="359410" y="346837"/>
                </a:lnTo>
                <a:lnTo>
                  <a:pt x="427482" y="365125"/>
                </a:lnTo>
                <a:lnTo>
                  <a:pt x="443356" y="346837"/>
                </a:lnTo>
                <a:close/>
              </a:path>
              <a:path w="695325" h="696595">
                <a:moveTo>
                  <a:pt x="378398" y="250821"/>
                </a:moveTo>
                <a:lnTo>
                  <a:pt x="372491" y="252856"/>
                </a:lnTo>
                <a:lnTo>
                  <a:pt x="368681" y="255015"/>
                </a:lnTo>
                <a:lnTo>
                  <a:pt x="366141" y="258571"/>
                </a:lnTo>
                <a:lnTo>
                  <a:pt x="365125" y="262508"/>
                </a:lnTo>
                <a:lnTo>
                  <a:pt x="347725" y="327278"/>
                </a:lnTo>
                <a:lnTo>
                  <a:pt x="346710" y="331215"/>
                </a:lnTo>
                <a:lnTo>
                  <a:pt x="347091" y="335533"/>
                </a:lnTo>
                <a:lnTo>
                  <a:pt x="351282" y="342900"/>
                </a:lnTo>
                <a:lnTo>
                  <a:pt x="354584" y="345186"/>
                </a:lnTo>
                <a:lnTo>
                  <a:pt x="358140" y="346328"/>
                </a:lnTo>
                <a:lnTo>
                  <a:pt x="358013" y="347217"/>
                </a:lnTo>
                <a:lnTo>
                  <a:pt x="358521" y="347090"/>
                </a:lnTo>
                <a:lnTo>
                  <a:pt x="358902" y="346963"/>
                </a:lnTo>
                <a:lnTo>
                  <a:pt x="359410" y="346837"/>
                </a:lnTo>
                <a:lnTo>
                  <a:pt x="443356" y="346837"/>
                </a:lnTo>
                <a:lnTo>
                  <a:pt x="441325" y="340867"/>
                </a:lnTo>
                <a:lnTo>
                  <a:pt x="439166" y="337057"/>
                </a:lnTo>
                <a:lnTo>
                  <a:pt x="435737" y="334517"/>
                </a:lnTo>
                <a:lnTo>
                  <a:pt x="431800" y="333501"/>
                </a:lnTo>
                <a:lnTo>
                  <a:pt x="406400" y="326643"/>
                </a:lnTo>
                <a:lnTo>
                  <a:pt x="421157" y="312156"/>
                </a:lnTo>
                <a:lnTo>
                  <a:pt x="427743" y="302005"/>
                </a:lnTo>
                <a:lnTo>
                  <a:pt x="387223" y="302005"/>
                </a:lnTo>
                <a:lnTo>
                  <a:pt x="395605" y="270637"/>
                </a:lnTo>
                <a:lnTo>
                  <a:pt x="396621" y="266700"/>
                </a:lnTo>
                <a:lnTo>
                  <a:pt x="396240" y="262381"/>
                </a:lnTo>
                <a:lnTo>
                  <a:pt x="393954" y="258571"/>
                </a:lnTo>
                <a:lnTo>
                  <a:pt x="389832" y="253892"/>
                </a:lnTo>
                <a:lnTo>
                  <a:pt x="384413" y="251237"/>
                </a:lnTo>
                <a:lnTo>
                  <a:pt x="378398" y="250821"/>
                </a:lnTo>
                <a:close/>
              </a:path>
              <a:path w="695325" h="696595">
                <a:moveTo>
                  <a:pt x="268478" y="141858"/>
                </a:moveTo>
                <a:lnTo>
                  <a:pt x="252527" y="160188"/>
                </a:lnTo>
                <a:lnTo>
                  <a:pt x="254508" y="166115"/>
                </a:lnTo>
                <a:lnTo>
                  <a:pt x="256667" y="169925"/>
                </a:lnTo>
                <a:lnTo>
                  <a:pt x="260223" y="172465"/>
                </a:lnTo>
                <a:lnTo>
                  <a:pt x="264160" y="173481"/>
                </a:lnTo>
                <a:lnTo>
                  <a:pt x="288417" y="180086"/>
                </a:lnTo>
                <a:lnTo>
                  <a:pt x="262477" y="211899"/>
                </a:lnTo>
                <a:lnTo>
                  <a:pt x="252879" y="251967"/>
                </a:lnTo>
                <a:lnTo>
                  <a:pt x="252829" y="253892"/>
                </a:lnTo>
                <a:lnTo>
                  <a:pt x="257036" y="281648"/>
                </a:lnTo>
                <a:lnTo>
                  <a:pt x="269081" y="306593"/>
                </a:lnTo>
                <a:lnTo>
                  <a:pt x="287555" y="326800"/>
                </a:lnTo>
                <a:lnTo>
                  <a:pt x="311150" y="340994"/>
                </a:lnTo>
                <a:lnTo>
                  <a:pt x="319659" y="309879"/>
                </a:lnTo>
                <a:lnTo>
                  <a:pt x="305282" y="300136"/>
                </a:lnTo>
                <a:lnTo>
                  <a:pt x="294084" y="286988"/>
                </a:lnTo>
                <a:lnTo>
                  <a:pt x="286815" y="271125"/>
                </a:lnTo>
                <a:lnTo>
                  <a:pt x="284320" y="253892"/>
                </a:lnTo>
                <a:lnTo>
                  <a:pt x="284378" y="251967"/>
                </a:lnTo>
                <a:lnTo>
                  <a:pt x="286007" y="238440"/>
                </a:lnTo>
                <a:lnTo>
                  <a:pt x="291052" y="224964"/>
                </a:lnTo>
                <a:lnTo>
                  <a:pt x="298906" y="213179"/>
                </a:lnTo>
                <a:lnTo>
                  <a:pt x="309118" y="203453"/>
                </a:lnTo>
                <a:lnTo>
                  <a:pt x="341868" y="203453"/>
                </a:lnTo>
                <a:lnTo>
                  <a:pt x="348234" y="179704"/>
                </a:lnTo>
                <a:lnTo>
                  <a:pt x="349250" y="175767"/>
                </a:lnTo>
                <a:lnTo>
                  <a:pt x="348742" y="171450"/>
                </a:lnTo>
                <a:lnTo>
                  <a:pt x="346583" y="167639"/>
                </a:lnTo>
                <a:lnTo>
                  <a:pt x="344678" y="164211"/>
                </a:lnTo>
                <a:lnTo>
                  <a:pt x="341503" y="161925"/>
                </a:lnTo>
                <a:lnTo>
                  <a:pt x="337947" y="160781"/>
                </a:lnTo>
                <a:lnTo>
                  <a:pt x="338169" y="159892"/>
                </a:lnTo>
                <a:lnTo>
                  <a:pt x="335153" y="159892"/>
                </a:lnTo>
                <a:lnTo>
                  <a:pt x="268478" y="141858"/>
                </a:lnTo>
                <a:close/>
              </a:path>
              <a:path w="695325" h="696595">
                <a:moveTo>
                  <a:pt x="385063" y="166115"/>
                </a:moveTo>
                <a:lnTo>
                  <a:pt x="376555" y="197357"/>
                </a:lnTo>
                <a:lnTo>
                  <a:pt x="390411" y="207107"/>
                </a:lnTo>
                <a:lnTo>
                  <a:pt x="401208" y="220106"/>
                </a:lnTo>
                <a:lnTo>
                  <a:pt x="408219" y="235702"/>
                </a:lnTo>
                <a:lnTo>
                  <a:pt x="410537" y="251967"/>
                </a:lnTo>
                <a:lnTo>
                  <a:pt x="410599" y="254253"/>
                </a:lnTo>
                <a:lnTo>
                  <a:pt x="409047" y="267590"/>
                </a:lnTo>
                <a:lnTo>
                  <a:pt x="404304" y="280717"/>
                </a:lnTo>
                <a:lnTo>
                  <a:pt x="396894" y="292296"/>
                </a:lnTo>
                <a:lnTo>
                  <a:pt x="387223" y="302005"/>
                </a:lnTo>
                <a:lnTo>
                  <a:pt x="427743" y="302005"/>
                </a:lnTo>
                <a:lnTo>
                  <a:pt x="432450" y="294751"/>
                </a:lnTo>
                <a:lnTo>
                  <a:pt x="439672" y="274941"/>
                </a:lnTo>
                <a:lnTo>
                  <a:pt x="442095" y="254253"/>
                </a:lnTo>
                <a:lnTo>
                  <a:pt x="442156" y="252856"/>
                </a:lnTo>
                <a:lnTo>
                  <a:pt x="438017" y="225230"/>
                </a:lnTo>
                <a:lnTo>
                  <a:pt x="426259" y="200533"/>
                </a:lnTo>
                <a:lnTo>
                  <a:pt x="408191" y="180407"/>
                </a:lnTo>
                <a:lnTo>
                  <a:pt x="385063" y="166115"/>
                </a:lnTo>
                <a:close/>
              </a:path>
              <a:path w="695325" h="696595">
                <a:moveTo>
                  <a:pt x="341868" y="203453"/>
                </a:moveTo>
                <a:lnTo>
                  <a:pt x="309118" y="203453"/>
                </a:lnTo>
                <a:lnTo>
                  <a:pt x="300355" y="236346"/>
                </a:lnTo>
                <a:lnTo>
                  <a:pt x="299338" y="240283"/>
                </a:lnTo>
                <a:lnTo>
                  <a:pt x="299720" y="244601"/>
                </a:lnTo>
                <a:lnTo>
                  <a:pt x="301879" y="248412"/>
                </a:lnTo>
                <a:lnTo>
                  <a:pt x="306073" y="253093"/>
                </a:lnTo>
                <a:lnTo>
                  <a:pt x="311531" y="255762"/>
                </a:lnTo>
                <a:lnTo>
                  <a:pt x="317559" y="256216"/>
                </a:lnTo>
                <a:lnTo>
                  <a:pt x="323469" y="254253"/>
                </a:lnTo>
                <a:lnTo>
                  <a:pt x="327279" y="251967"/>
                </a:lnTo>
                <a:lnTo>
                  <a:pt x="329819" y="248412"/>
                </a:lnTo>
                <a:lnTo>
                  <a:pt x="341868" y="203453"/>
                </a:lnTo>
                <a:close/>
              </a:path>
              <a:path w="695325" h="696595">
                <a:moveTo>
                  <a:pt x="338328" y="159257"/>
                </a:moveTo>
                <a:lnTo>
                  <a:pt x="337312" y="159257"/>
                </a:lnTo>
                <a:lnTo>
                  <a:pt x="336296" y="159512"/>
                </a:lnTo>
                <a:lnTo>
                  <a:pt x="335153" y="159892"/>
                </a:lnTo>
                <a:lnTo>
                  <a:pt x="338169" y="159892"/>
                </a:lnTo>
                <a:lnTo>
                  <a:pt x="338328" y="159257"/>
                </a:lnTo>
                <a:close/>
              </a:path>
            </a:pathLst>
          </a:custGeom>
          <a:solidFill>
            <a:srgbClr val="4453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105655" y="3971544"/>
            <a:ext cx="417830" cy="417830"/>
          </a:xfrm>
          <a:custGeom>
            <a:avLst/>
            <a:gdLst/>
            <a:ahLst/>
            <a:cxnLst/>
            <a:rect l="l" t="t" r="r" b="b"/>
            <a:pathLst>
              <a:path w="417829" h="417829">
                <a:moveTo>
                  <a:pt x="208788" y="0"/>
                </a:moveTo>
                <a:lnTo>
                  <a:pt x="160913" y="5513"/>
                </a:lnTo>
                <a:lnTo>
                  <a:pt x="116965" y="21220"/>
                </a:lnTo>
                <a:lnTo>
                  <a:pt x="78199" y="45866"/>
                </a:lnTo>
                <a:lnTo>
                  <a:pt x="45866" y="78199"/>
                </a:lnTo>
                <a:lnTo>
                  <a:pt x="21220" y="116965"/>
                </a:lnTo>
                <a:lnTo>
                  <a:pt x="5513" y="160913"/>
                </a:lnTo>
                <a:lnTo>
                  <a:pt x="0" y="208787"/>
                </a:lnTo>
                <a:lnTo>
                  <a:pt x="5513" y="256662"/>
                </a:lnTo>
                <a:lnTo>
                  <a:pt x="21220" y="300610"/>
                </a:lnTo>
                <a:lnTo>
                  <a:pt x="45866" y="339376"/>
                </a:lnTo>
                <a:lnTo>
                  <a:pt x="78199" y="371709"/>
                </a:lnTo>
                <a:lnTo>
                  <a:pt x="116965" y="396355"/>
                </a:lnTo>
                <a:lnTo>
                  <a:pt x="160913" y="412062"/>
                </a:lnTo>
                <a:lnTo>
                  <a:pt x="208788" y="417575"/>
                </a:lnTo>
                <a:lnTo>
                  <a:pt x="256662" y="412062"/>
                </a:lnTo>
                <a:lnTo>
                  <a:pt x="294181" y="398652"/>
                </a:lnTo>
                <a:lnTo>
                  <a:pt x="208788" y="398652"/>
                </a:lnTo>
                <a:lnTo>
                  <a:pt x="176045" y="395809"/>
                </a:lnTo>
                <a:lnTo>
                  <a:pt x="145161" y="387619"/>
                </a:lnTo>
                <a:lnTo>
                  <a:pt x="116562" y="374596"/>
                </a:lnTo>
                <a:lnTo>
                  <a:pt x="90678" y="357250"/>
                </a:lnTo>
                <a:lnTo>
                  <a:pt x="102258" y="344804"/>
                </a:lnTo>
                <a:lnTo>
                  <a:pt x="76454" y="344804"/>
                </a:lnTo>
                <a:lnTo>
                  <a:pt x="52516" y="316480"/>
                </a:lnTo>
                <a:lnTo>
                  <a:pt x="34395" y="283827"/>
                </a:lnTo>
                <a:lnTo>
                  <a:pt x="22929" y="247685"/>
                </a:lnTo>
                <a:lnTo>
                  <a:pt x="18923" y="208787"/>
                </a:lnTo>
                <a:lnTo>
                  <a:pt x="25702" y="158299"/>
                </a:lnTo>
                <a:lnTo>
                  <a:pt x="44835" y="112940"/>
                </a:lnTo>
                <a:lnTo>
                  <a:pt x="74517" y="74517"/>
                </a:lnTo>
                <a:lnTo>
                  <a:pt x="112940" y="44835"/>
                </a:lnTo>
                <a:lnTo>
                  <a:pt x="158299" y="25702"/>
                </a:lnTo>
                <a:lnTo>
                  <a:pt x="208788" y="18922"/>
                </a:lnTo>
                <a:lnTo>
                  <a:pt x="294181" y="18922"/>
                </a:lnTo>
                <a:lnTo>
                  <a:pt x="256662" y="5513"/>
                </a:lnTo>
                <a:lnTo>
                  <a:pt x="208788" y="0"/>
                </a:lnTo>
                <a:close/>
              </a:path>
              <a:path w="417829" h="417829">
                <a:moveTo>
                  <a:pt x="249047" y="270128"/>
                </a:moveTo>
                <a:lnTo>
                  <a:pt x="245364" y="272414"/>
                </a:lnTo>
                <a:lnTo>
                  <a:pt x="243713" y="276097"/>
                </a:lnTo>
                <a:lnTo>
                  <a:pt x="242110" y="283336"/>
                </a:lnTo>
                <a:lnTo>
                  <a:pt x="242102" y="284464"/>
                </a:lnTo>
                <a:lnTo>
                  <a:pt x="243554" y="293735"/>
                </a:lnTo>
                <a:lnTo>
                  <a:pt x="250392" y="304190"/>
                </a:lnTo>
                <a:lnTo>
                  <a:pt x="264541" y="313562"/>
                </a:lnTo>
                <a:lnTo>
                  <a:pt x="279588" y="320919"/>
                </a:lnTo>
                <a:lnTo>
                  <a:pt x="295386" y="330406"/>
                </a:lnTo>
                <a:lnTo>
                  <a:pt x="311064" y="342584"/>
                </a:lnTo>
                <a:lnTo>
                  <a:pt x="325755" y="358012"/>
                </a:lnTo>
                <a:lnTo>
                  <a:pt x="300085" y="375078"/>
                </a:lnTo>
                <a:lnTo>
                  <a:pt x="271748" y="387857"/>
                </a:lnTo>
                <a:lnTo>
                  <a:pt x="241173" y="395874"/>
                </a:lnTo>
                <a:lnTo>
                  <a:pt x="208788" y="398652"/>
                </a:lnTo>
                <a:lnTo>
                  <a:pt x="294181" y="398652"/>
                </a:lnTo>
                <a:lnTo>
                  <a:pt x="300610" y="396355"/>
                </a:lnTo>
                <a:lnTo>
                  <a:pt x="339376" y="371709"/>
                </a:lnTo>
                <a:lnTo>
                  <a:pt x="365518" y="345566"/>
                </a:lnTo>
                <a:lnTo>
                  <a:pt x="340106" y="345566"/>
                </a:lnTo>
                <a:lnTo>
                  <a:pt x="323687" y="328364"/>
                </a:lnTo>
                <a:lnTo>
                  <a:pt x="306292" y="314817"/>
                </a:lnTo>
                <a:lnTo>
                  <a:pt x="288849" y="304293"/>
                </a:lnTo>
                <a:lnTo>
                  <a:pt x="272288" y="296163"/>
                </a:lnTo>
                <a:lnTo>
                  <a:pt x="267589" y="294131"/>
                </a:lnTo>
                <a:lnTo>
                  <a:pt x="264541" y="291845"/>
                </a:lnTo>
                <a:lnTo>
                  <a:pt x="262890" y="289813"/>
                </a:lnTo>
                <a:lnTo>
                  <a:pt x="285132" y="287254"/>
                </a:lnTo>
                <a:lnTo>
                  <a:pt x="303196" y="282193"/>
                </a:lnTo>
                <a:lnTo>
                  <a:pt x="315521" y="277133"/>
                </a:lnTo>
                <a:lnTo>
                  <a:pt x="320548" y="274573"/>
                </a:lnTo>
                <a:lnTo>
                  <a:pt x="323850" y="272668"/>
                </a:lnTo>
                <a:lnTo>
                  <a:pt x="324861" y="270646"/>
                </a:lnTo>
                <a:lnTo>
                  <a:pt x="266803" y="270646"/>
                </a:lnTo>
                <a:lnTo>
                  <a:pt x="253238" y="270509"/>
                </a:lnTo>
                <a:lnTo>
                  <a:pt x="249047" y="270128"/>
                </a:lnTo>
                <a:close/>
              </a:path>
              <a:path w="417829" h="417829">
                <a:moveTo>
                  <a:pt x="294181" y="18922"/>
                </a:moveTo>
                <a:lnTo>
                  <a:pt x="208788" y="18922"/>
                </a:lnTo>
                <a:lnTo>
                  <a:pt x="259232" y="25702"/>
                </a:lnTo>
                <a:lnTo>
                  <a:pt x="304578" y="44835"/>
                </a:lnTo>
                <a:lnTo>
                  <a:pt x="343011" y="74517"/>
                </a:lnTo>
                <a:lnTo>
                  <a:pt x="372712" y="112940"/>
                </a:lnTo>
                <a:lnTo>
                  <a:pt x="391864" y="158299"/>
                </a:lnTo>
                <a:lnTo>
                  <a:pt x="398653" y="208787"/>
                </a:lnTo>
                <a:lnTo>
                  <a:pt x="394559" y="248036"/>
                </a:lnTo>
                <a:lnTo>
                  <a:pt x="382857" y="284464"/>
                </a:lnTo>
                <a:lnTo>
                  <a:pt x="364416" y="317247"/>
                </a:lnTo>
                <a:lnTo>
                  <a:pt x="340106" y="345566"/>
                </a:lnTo>
                <a:lnTo>
                  <a:pt x="365518" y="345566"/>
                </a:lnTo>
                <a:lnTo>
                  <a:pt x="371709" y="339376"/>
                </a:lnTo>
                <a:lnTo>
                  <a:pt x="396355" y="300610"/>
                </a:lnTo>
                <a:lnTo>
                  <a:pt x="412062" y="256662"/>
                </a:lnTo>
                <a:lnTo>
                  <a:pt x="417576" y="208787"/>
                </a:lnTo>
                <a:lnTo>
                  <a:pt x="412062" y="160913"/>
                </a:lnTo>
                <a:lnTo>
                  <a:pt x="396355" y="116965"/>
                </a:lnTo>
                <a:lnTo>
                  <a:pt x="371709" y="78199"/>
                </a:lnTo>
                <a:lnTo>
                  <a:pt x="339376" y="45866"/>
                </a:lnTo>
                <a:lnTo>
                  <a:pt x="300610" y="21220"/>
                </a:lnTo>
                <a:lnTo>
                  <a:pt x="294181" y="18922"/>
                </a:lnTo>
                <a:close/>
              </a:path>
              <a:path w="417829" h="417829">
                <a:moveTo>
                  <a:pt x="176276" y="291718"/>
                </a:moveTo>
                <a:lnTo>
                  <a:pt x="155956" y="291718"/>
                </a:lnTo>
                <a:lnTo>
                  <a:pt x="154559" y="292861"/>
                </a:lnTo>
                <a:lnTo>
                  <a:pt x="151765" y="294639"/>
                </a:lnTo>
                <a:lnTo>
                  <a:pt x="107362" y="316325"/>
                </a:lnTo>
                <a:lnTo>
                  <a:pt x="76454" y="344804"/>
                </a:lnTo>
                <a:lnTo>
                  <a:pt x="102258" y="344804"/>
                </a:lnTo>
                <a:lnTo>
                  <a:pt x="102550" y="344491"/>
                </a:lnTo>
                <a:lnTo>
                  <a:pt x="117744" y="332327"/>
                </a:lnTo>
                <a:lnTo>
                  <a:pt x="134772" y="321925"/>
                </a:lnTo>
                <a:lnTo>
                  <a:pt x="152146" y="314451"/>
                </a:lnTo>
                <a:lnTo>
                  <a:pt x="161335" y="310693"/>
                </a:lnTo>
                <a:lnTo>
                  <a:pt x="168322" y="306101"/>
                </a:lnTo>
                <a:lnTo>
                  <a:pt x="173095" y="300700"/>
                </a:lnTo>
                <a:lnTo>
                  <a:pt x="175641" y="294512"/>
                </a:lnTo>
                <a:lnTo>
                  <a:pt x="176276" y="291718"/>
                </a:lnTo>
                <a:close/>
              </a:path>
              <a:path w="417829" h="417829">
                <a:moveTo>
                  <a:pt x="213868" y="56895"/>
                </a:moveTo>
                <a:lnTo>
                  <a:pt x="144732" y="76104"/>
                </a:lnTo>
                <a:lnTo>
                  <a:pt x="121767" y="110366"/>
                </a:lnTo>
                <a:lnTo>
                  <a:pt x="113030" y="170179"/>
                </a:lnTo>
                <a:lnTo>
                  <a:pt x="111097" y="214314"/>
                </a:lnTo>
                <a:lnTo>
                  <a:pt x="106711" y="240839"/>
                </a:lnTo>
                <a:lnTo>
                  <a:pt x="101992" y="254101"/>
                </a:lnTo>
                <a:lnTo>
                  <a:pt x="99060" y="258444"/>
                </a:lnTo>
                <a:lnTo>
                  <a:pt x="95885" y="259333"/>
                </a:lnTo>
                <a:lnTo>
                  <a:pt x="93345" y="262000"/>
                </a:lnTo>
                <a:lnTo>
                  <a:pt x="92456" y="265302"/>
                </a:lnTo>
                <a:lnTo>
                  <a:pt x="91567" y="269366"/>
                </a:lnTo>
                <a:lnTo>
                  <a:pt x="93345" y="273557"/>
                </a:lnTo>
                <a:lnTo>
                  <a:pt x="96901" y="275716"/>
                </a:lnTo>
                <a:lnTo>
                  <a:pt x="115843" y="284878"/>
                </a:lnTo>
                <a:lnTo>
                  <a:pt x="132238" y="289861"/>
                </a:lnTo>
                <a:lnTo>
                  <a:pt x="145728" y="291772"/>
                </a:lnTo>
                <a:lnTo>
                  <a:pt x="176276" y="291718"/>
                </a:lnTo>
                <a:lnTo>
                  <a:pt x="178181" y="283336"/>
                </a:lnTo>
                <a:lnTo>
                  <a:pt x="169672" y="275081"/>
                </a:lnTo>
                <a:lnTo>
                  <a:pt x="168656" y="274192"/>
                </a:lnTo>
                <a:lnTo>
                  <a:pt x="167399" y="273002"/>
                </a:lnTo>
                <a:lnTo>
                  <a:pt x="147796" y="273002"/>
                </a:lnTo>
                <a:lnTo>
                  <a:pt x="134846" y="271107"/>
                </a:lnTo>
                <a:lnTo>
                  <a:pt x="117729" y="265175"/>
                </a:lnTo>
                <a:lnTo>
                  <a:pt x="123166" y="252368"/>
                </a:lnTo>
                <a:lnTo>
                  <a:pt x="127698" y="233108"/>
                </a:lnTo>
                <a:lnTo>
                  <a:pt x="130802" y="206132"/>
                </a:lnTo>
                <a:lnTo>
                  <a:pt x="131953" y="170179"/>
                </a:lnTo>
                <a:lnTo>
                  <a:pt x="138680" y="118754"/>
                </a:lnTo>
                <a:lnTo>
                  <a:pt x="156718" y="90439"/>
                </a:lnTo>
                <a:lnTo>
                  <a:pt x="182852" y="78436"/>
                </a:lnTo>
                <a:lnTo>
                  <a:pt x="213868" y="75945"/>
                </a:lnTo>
                <a:lnTo>
                  <a:pt x="267189" y="75945"/>
                </a:lnTo>
                <a:lnTo>
                  <a:pt x="252672" y="64331"/>
                </a:lnTo>
                <a:lnTo>
                  <a:pt x="213868" y="56895"/>
                </a:lnTo>
                <a:close/>
              </a:path>
              <a:path w="417829" h="417829">
                <a:moveTo>
                  <a:pt x="162560" y="271144"/>
                </a:moveTo>
                <a:lnTo>
                  <a:pt x="159385" y="272160"/>
                </a:lnTo>
                <a:lnTo>
                  <a:pt x="156126" y="272730"/>
                </a:lnTo>
                <a:lnTo>
                  <a:pt x="147796" y="273002"/>
                </a:lnTo>
                <a:lnTo>
                  <a:pt x="167399" y="273002"/>
                </a:lnTo>
                <a:lnTo>
                  <a:pt x="166243" y="271906"/>
                </a:lnTo>
                <a:lnTo>
                  <a:pt x="162560" y="271144"/>
                </a:lnTo>
                <a:close/>
              </a:path>
              <a:path w="417829" h="417829">
                <a:moveTo>
                  <a:pt x="267189" y="75945"/>
                </a:moveTo>
                <a:lnTo>
                  <a:pt x="213868" y="75945"/>
                </a:lnTo>
                <a:lnTo>
                  <a:pt x="237446" y="78940"/>
                </a:lnTo>
                <a:lnTo>
                  <a:pt x="260096" y="92186"/>
                </a:lnTo>
                <a:lnTo>
                  <a:pt x="277125" y="122076"/>
                </a:lnTo>
                <a:lnTo>
                  <a:pt x="283845" y="175005"/>
                </a:lnTo>
                <a:lnTo>
                  <a:pt x="285198" y="208299"/>
                </a:lnTo>
                <a:lnTo>
                  <a:pt x="288766" y="233330"/>
                </a:lnTo>
                <a:lnTo>
                  <a:pt x="293810" y="251265"/>
                </a:lnTo>
                <a:lnTo>
                  <a:pt x="299593" y="263270"/>
                </a:lnTo>
                <a:lnTo>
                  <a:pt x="290456" y="266348"/>
                </a:lnTo>
                <a:lnTo>
                  <a:pt x="279368" y="269033"/>
                </a:lnTo>
                <a:lnTo>
                  <a:pt x="266803" y="270646"/>
                </a:lnTo>
                <a:lnTo>
                  <a:pt x="324861" y="270646"/>
                </a:lnTo>
                <a:lnTo>
                  <a:pt x="325501" y="269366"/>
                </a:lnTo>
                <a:lnTo>
                  <a:pt x="325620" y="269033"/>
                </a:lnTo>
                <a:lnTo>
                  <a:pt x="325232" y="265175"/>
                </a:lnTo>
                <a:lnTo>
                  <a:pt x="324866" y="261873"/>
                </a:lnTo>
                <a:lnTo>
                  <a:pt x="322707" y="258952"/>
                </a:lnTo>
                <a:lnTo>
                  <a:pt x="319532" y="257555"/>
                </a:lnTo>
                <a:lnTo>
                  <a:pt x="316376" y="253998"/>
                </a:lnTo>
                <a:lnTo>
                  <a:pt x="310673" y="241855"/>
                </a:lnTo>
                <a:lnTo>
                  <a:pt x="305208" y="216925"/>
                </a:lnTo>
                <a:lnTo>
                  <a:pt x="302768" y="175005"/>
                </a:lnTo>
                <a:lnTo>
                  <a:pt x="297181" y="123493"/>
                </a:lnTo>
                <a:lnTo>
                  <a:pt x="280463" y="86566"/>
                </a:lnTo>
                <a:lnTo>
                  <a:pt x="267189" y="75945"/>
                </a:lnTo>
                <a:close/>
              </a:path>
            </a:pathLst>
          </a:custGeom>
          <a:solidFill>
            <a:srgbClr val="4453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012435" y="4000500"/>
            <a:ext cx="341630" cy="417830"/>
          </a:xfrm>
          <a:custGeom>
            <a:avLst/>
            <a:gdLst/>
            <a:ahLst/>
            <a:cxnLst/>
            <a:rect l="l" t="t" r="r" b="b"/>
            <a:pathLst>
              <a:path w="341629" h="417829">
                <a:moveTo>
                  <a:pt x="170687" y="0"/>
                </a:moveTo>
                <a:lnTo>
                  <a:pt x="104263" y="4478"/>
                </a:lnTo>
                <a:lnTo>
                  <a:pt x="50006" y="16684"/>
                </a:lnTo>
                <a:lnTo>
                  <a:pt x="13418" y="34772"/>
                </a:lnTo>
                <a:lnTo>
                  <a:pt x="0" y="56895"/>
                </a:lnTo>
                <a:lnTo>
                  <a:pt x="0" y="139573"/>
                </a:lnTo>
                <a:lnTo>
                  <a:pt x="3555" y="145923"/>
                </a:lnTo>
                <a:lnTo>
                  <a:pt x="9905" y="151892"/>
                </a:lnTo>
                <a:lnTo>
                  <a:pt x="3555" y="157733"/>
                </a:lnTo>
                <a:lnTo>
                  <a:pt x="0" y="164211"/>
                </a:lnTo>
                <a:lnTo>
                  <a:pt x="0" y="253364"/>
                </a:lnTo>
                <a:lnTo>
                  <a:pt x="3555" y="259842"/>
                </a:lnTo>
                <a:lnTo>
                  <a:pt x="9905" y="265683"/>
                </a:lnTo>
                <a:lnTo>
                  <a:pt x="3555" y="271652"/>
                </a:lnTo>
                <a:lnTo>
                  <a:pt x="0" y="278002"/>
                </a:lnTo>
                <a:lnTo>
                  <a:pt x="0" y="360680"/>
                </a:lnTo>
                <a:lnTo>
                  <a:pt x="13418" y="382803"/>
                </a:lnTo>
                <a:lnTo>
                  <a:pt x="50006" y="400891"/>
                </a:lnTo>
                <a:lnTo>
                  <a:pt x="104263" y="413097"/>
                </a:lnTo>
                <a:lnTo>
                  <a:pt x="170687" y="417575"/>
                </a:lnTo>
                <a:lnTo>
                  <a:pt x="237112" y="413097"/>
                </a:lnTo>
                <a:lnTo>
                  <a:pt x="291369" y="400891"/>
                </a:lnTo>
                <a:lnTo>
                  <a:pt x="295897" y="398652"/>
                </a:lnTo>
                <a:lnTo>
                  <a:pt x="170687" y="398652"/>
                </a:lnTo>
                <a:lnTo>
                  <a:pt x="111613" y="395666"/>
                </a:lnTo>
                <a:lnTo>
                  <a:pt x="63373" y="387524"/>
                </a:lnTo>
                <a:lnTo>
                  <a:pt x="30849" y="375453"/>
                </a:lnTo>
                <a:lnTo>
                  <a:pt x="18923" y="360680"/>
                </a:lnTo>
                <a:lnTo>
                  <a:pt x="18923" y="310769"/>
                </a:lnTo>
                <a:lnTo>
                  <a:pt x="61191" y="310769"/>
                </a:lnTo>
                <a:lnTo>
                  <a:pt x="30849" y="299507"/>
                </a:lnTo>
                <a:lnTo>
                  <a:pt x="18923" y="284733"/>
                </a:lnTo>
                <a:lnTo>
                  <a:pt x="18923" y="281558"/>
                </a:lnTo>
                <a:lnTo>
                  <a:pt x="20700" y="278511"/>
                </a:lnTo>
                <a:lnTo>
                  <a:pt x="23622" y="275589"/>
                </a:lnTo>
                <a:lnTo>
                  <a:pt x="75130" y="275589"/>
                </a:lnTo>
                <a:lnTo>
                  <a:pt x="63373" y="273605"/>
                </a:lnTo>
                <a:lnTo>
                  <a:pt x="30849" y="261534"/>
                </a:lnTo>
                <a:lnTo>
                  <a:pt x="18923" y="246761"/>
                </a:lnTo>
                <a:lnTo>
                  <a:pt x="18923" y="196850"/>
                </a:lnTo>
                <a:lnTo>
                  <a:pt x="61191" y="196850"/>
                </a:lnTo>
                <a:lnTo>
                  <a:pt x="30849" y="185588"/>
                </a:lnTo>
                <a:lnTo>
                  <a:pt x="18923" y="170814"/>
                </a:lnTo>
                <a:lnTo>
                  <a:pt x="18923" y="167639"/>
                </a:lnTo>
                <a:lnTo>
                  <a:pt x="20700" y="164592"/>
                </a:lnTo>
                <a:lnTo>
                  <a:pt x="23622" y="161670"/>
                </a:lnTo>
                <a:lnTo>
                  <a:pt x="75130" y="161670"/>
                </a:lnTo>
                <a:lnTo>
                  <a:pt x="63373" y="159686"/>
                </a:lnTo>
                <a:lnTo>
                  <a:pt x="30849" y="147615"/>
                </a:lnTo>
                <a:lnTo>
                  <a:pt x="18923" y="132842"/>
                </a:lnTo>
                <a:lnTo>
                  <a:pt x="18923" y="82931"/>
                </a:lnTo>
                <a:lnTo>
                  <a:pt x="61191" y="82931"/>
                </a:lnTo>
                <a:lnTo>
                  <a:pt x="30849" y="71669"/>
                </a:lnTo>
                <a:lnTo>
                  <a:pt x="18923" y="56895"/>
                </a:lnTo>
                <a:lnTo>
                  <a:pt x="30849" y="42122"/>
                </a:lnTo>
                <a:lnTo>
                  <a:pt x="63372" y="30051"/>
                </a:lnTo>
                <a:lnTo>
                  <a:pt x="111613" y="21909"/>
                </a:lnTo>
                <a:lnTo>
                  <a:pt x="170687" y="18923"/>
                </a:lnTo>
                <a:lnTo>
                  <a:pt x="295897" y="18923"/>
                </a:lnTo>
                <a:lnTo>
                  <a:pt x="291369" y="16684"/>
                </a:lnTo>
                <a:lnTo>
                  <a:pt x="237112" y="4478"/>
                </a:lnTo>
                <a:lnTo>
                  <a:pt x="170687" y="0"/>
                </a:lnTo>
                <a:close/>
              </a:path>
              <a:path w="341629" h="417829">
                <a:moveTo>
                  <a:pt x="341375" y="310769"/>
                </a:moveTo>
                <a:lnTo>
                  <a:pt x="322452" y="310769"/>
                </a:lnTo>
                <a:lnTo>
                  <a:pt x="322452" y="360680"/>
                </a:lnTo>
                <a:lnTo>
                  <a:pt x="310526" y="375453"/>
                </a:lnTo>
                <a:lnTo>
                  <a:pt x="278003" y="387524"/>
                </a:lnTo>
                <a:lnTo>
                  <a:pt x="229762" y="395666"/>
                </a:lnTo>
                <a:lnTo>
                  <a:pt x="170687" y="398652"/>
                </a:lnTo>
                <a:lnTo>
                  <a:pt x="295897" y="398652"/>
                </a:lnTo>
                <a:lnTo>
                  <a:pt x="327957" y="382803"/>
                </a:lnTo>
                <a:lnTo>
                  <a:pt x="341375" y="360680"/>
                </a:lnTo>
                <a:lnTo>
                  <a:pt x="341375" y="310769"/>
                </a:lnTo>
                <a:close/>
              </a:path>
              <a:path w="341629" h="417829">
                <a:moveTo>
                  <a:pt x="61191" y="310769"/>
                </a:moveTo>
                <a:lnTo>
                  <a:pt x="18923" y="310769"/>
                </a:lnTo>
                <a:lnTo>
                  <a:pt x="45279" y="323306"/>
                </a:lnTo>
                <a:lnTo>
                  <a:pt x="80613" y="333057"/>
                </a:lnTo>
                <a:lnTo>
                  <a:pt x="123043" y="339379"/>
                </a:lnTo>
                <a:lnTo>
                  <a:pt x="170687" y="341630"/>
                </a:lnTo>
                <a:lnTo>
                  <a:pt x="218332" y="339379"/>
                </a:lnTo>
                <a:lnTo>
                  <a:pt x="260762" y="333057"/>
                </a:lnTo>
                <a:lnTo>
                  <a:pt x="296096" y="323306"/>
                </a:lnTo>
                <a:lnTo>
                  <a:pt x="297356" y="322706"/>
                </a:lnTo>
                <a:lnTo>
                  <a:pt x="170687" y="322706"/>
                </a:lnTo>
                <a:lnTo>
                  <a:pt x="111613" y="319720"/>
                </a:lnTo>
                <a:lnTo>
                  <a:pt x="63373" y="311578"/>
                </a:lnTo>
                <a:lnTo>
                  <a:pt x="61191" y="310769"/>
                </a:lnTo>
                <a:close/>
              </a:path>
              <a:path w="341629" h="417829">
                <a:moveTo>
                  <a:pt x="339976" y="275589"/>
                </a:moveTo>
                <a:lnTo>
                  <a:pt x="317753" y="275589"/>
                </a:lnTo>
                <a:lnTo>
                  <a:pt x="320675" y="278511"/>
                </a:lnTo>
                <a:lnTo>
                  <a:pt x="322452" y="281558"/>
                </a:lnTo>
                <a:lnTo>
                  <a:pt x="322452" y="284733"/>
                </a:lnTo>
                <a:lnTo>
                  <a:pt x="310526" y="299507"/>
                </a:lnTo>
                <a:lnTo>
                  <a:pt x="278003" y="311578"/>
                </a:lnTo>
                <a:lnTo>
                  <a:pt x="229762" y="319720"/>
                </a:lnTo>
                <a:lnTo>
                  <a:pt x="170687" y="322706"/>
                </a:lnTo>
                <a:lnTo>
                  <a:pt x="297356" y="322706"/>
                </a:lnTo>
                <a:lnTo>
                  <a:pt x="322452" y="310769"/>
                </a:lnTo>
                <a:lnTo>
                  <a:pt x="341375" y="310769"/>
                </a:lnTo>
                <a:lnTo>
                  <a:pt x="341375" y="278002"/>
                </a:lnTo>
                <a:lnTo>
                  <a:pt x="339976" y="275589"/>
                </a:lnTo>
                <a:close/>
              </a:path>
              <a:path w="341629" h="417829">
                <a:moveTo>
                  <a:pt x="75130" y="275589"/>
                </a:moveTo>
                <a:lnTo>
                  <a:pt x="23622" y="275589"/>
                </a:lnTo>
                <a:lnTo>
                  <a:pt x="50262" y="287047"/>
                </a:lnTo>
                <a:lnTo>
                  <a:pt x="84724" y="295910"/>
                </a:lnTo>
                <a:lnTo>
                  <a:pt x="125402" y="301628"/>
                </a:lnTo>
                <a:lnTo>
                  <a:pt x="170687" y="303656"/>
                </a:lnTo>
                <a:lnTo>
                  <a:pt x="215973" y="301628"/>
                </a:lnTo>
                <a:lnTo>
                  <a:pt x="256651" y="295910"/>
                </a:lnTo>
                <a:lnTo>
                  <a:pt x="291113" y="287047"/>
                </a:lnTo>
                <a:lnTo>
                  <a:pt x="296493" y="284733"/>
                </a:lnTo>
                <a:lnTo>
                  <a:pt x="170687" y="284733"/>
                </a:lnTo>
                <a:lnTo>
                  <a:pt x="111613" y="281747"/>
                </a:lnTo>
                <a:lnTo>
                  <a:pt x="75130" y="275589"/>
                </a:lnTo>
                <a:close/>
              </a:path>
              <a:path w="341629" h="417829">
                <a:moveTo>
                  <a:pt x="341375" y="196850"/>
                </a:moveTo>
                <a:lnTo>
                  <a:pt x="322452" y="196850"/>
                </a:lnTo>
                <a:lnTo>
                  <a:pt x="322452" y="246761"/>
                </a:lnTo>
                <a:lnTo>
                  <a:pt x="310526" y="261534"/>
                </a:lnTo>
                <a:lnTo>
                  <a:pt x="278003" y="273605"/>
                </a:lnTo>
                <a:lnTo>
                  <a:pt x="229762" y="281747"/>
                </a:lnTo>
                <a:lnTo>
                  <a:pt x="170687" y="284733"/>
                </a:lnTo>
                <a:lnTo>
                  <a:pt x="296493" y="284733"/>
                </a:lnTo>
                <a:lnTo>
                  <a:pt x="317753" y="275589"/>
                </a:lnTo>
                <a:lnTo>
                  <a:pt x="339976" y="275589"/>
                </a:lnTo>
                <a:lnTo>
                  <a:pt x="337692" y="271652"/>
                </a:lnTo>
                <a:lnTo>
                  <a:pt x="331469" y="265683"/>
                </a:lnTo>
                <a:lnTo>
                  <a:pt x="337692" y="259842"/>
                </a:lnTo>
                <a:lnTo>
                  <a:pt x="341375" y="253364"/>
                </a:lnTo>
                <a:lnTo>
                  <a:pt x="341375" y="196850"/>
                </a:lnTo>
                <a:close/>
              </a:path>
              <a:path w="341629" h="417829">
                <a:moveTo>
                  <a:pt x="61191" y="196850"/>
                </a:moveTo>
                <a:lnTo>
                  <a:pt x="18923" y="196850"/>
                </a:lnTo>
                <a:lnTo>
                  <a:pt x="45279" y="209387"/>
                </a:lnTo>
                <a:lnTo>
                  <a:pt x="80613" y="219138"/>
                </a:lnTo>
                <a:lnTo>
                  <a:pt x="123043" y="225460"/>
                </a:lnTo>
                <a:lnTo>
                  <a:pt x="170687" y="227711"/>
                </a:lnTo>
                <a:lnTo>
                  <a:pt x="218332" y="225460"/>
                </a:lnTo>
                <a:lnTo>
                  <a:pt x="260762" y="219138"/>
                </a:lnTo>
                <a:lnTo>
                  <a:pt x="296096" y="209387"/>
                </a:lnTo>
                <a:lnTo>
                  <a:pt x="297356" y="208787"/>
                </a:lnTo>
                <a:lnTo>
                  <a:pt x="170687" y="208787"/>
                </a:lnTo>
                <a:lnTo>
                  <a:pt x="111613" y="205801"/>
                </a:lnTo>
                <a:lnTo>
                  <a:pt x="63373" y="197659"/>
                </a:lnTo>
                <a:lnTo>
                  <a:pt x="61191" y="196850"/>
                </a:lnTo>
                <a:close/>
              </a:path>
              <a:path w="341629" h="417829">
                <a:moveTo>
                  <a:pt x="339931" y="161670"/>
                </a:moveTo>
                <a:lnTo>
                  <a:pt x="317753" y="161670"/>
                </a:lnTo>
                <a:lnTo>
                  <a:pt x="320675" y="164592"/>
                </a:lnTo>
                <a:lnTo>
                  <a:pt x="322452" y="167639"/>
                </a:lnTo>
                <a:lnTo>
                  <a:pt x="322452" y="170814"/>
                </a:lnTo>
                <a:lnTo>
                  <a:pt x="310526" y="185588"/>
                </a:lnTo>
                <a:lnTo>
                  <a:pt x="278003" y="197659"/>
                </a:lnTo>
                <a:lnTo>
                  <a:pt x="229762" y="205801"/>
                </a:lnTo>
                <a:lnTo>
                  <a:pt x="170687" y="208787"/>
                </a:lnTo>
                <a:lnTo>
                  <a:pt x="297356" y="208787"/>
                </a:lnTo>
                <a:lnTo>
                  <a:pt x="322452" y="196850"/>
                </a:lnTo>
                <a:lnTo>
                  <a:pt x="341375" y="196850"/>
                </a:lnTo>
                <a:lnTo>
                  <a:pt x="341375" y="164211"/>
                </a:lnTo>
                <a:lnTo>
                  <a:pt x="339931" y="161670"/>
                </a:lnTo>
                <a:close/>
              </a:path>
              <a:path w="341629" h="417829">
                <a:moveTo>
                  <a:pt x="75130" y="161670"/>
                </a:moveTo>
                <a:lnTo>
                  <a:pt x="23622" y="161670"/>
                </a:lnTo>
                <a:lnTo>
                  <a:pt x="50262" y="173148"/>
                </a:lnTo>
                <a:lnTo>
                  <a:pt x="84724" y="182054"/>
                </a:lnTo>
                <a:lnTo>
                  <a:pt x="125402" y="187817"/>
                </a:lnTo>
                <a:lnTo>
                  <a:pt x="170687" y="189864"/>
                </a:lnTo>
                <a:lnTo>
                  <a:pt x="215973" y="187817"/>
                </a:lnTo>
                <a:lnTo>
                  <a:pt x="256651" y="182054"/>
                </a:lnTo>
                <a:lnTo>
                  <a:pt x="291113" y="173148"/>
                </a:lnTo>
                <a:lnTo>
                  <a:pt x="296530" y="170814"/>
                </a:lnTo>
                <a:lnTo>
                  <a:pt x="170687" y="170814"/>
                </a:lnTo>
                <a:lnTo>
                  <a:pt x="111613" y="167828"/>
                </a:lnTo>
                <a:lnTo>
                  <a:pt x="75130" y="161670"/>
                </a:lnTo>
                <a:close/>
              </a:path>
              <a:path w="341629" h="417829">
                <a:moveTo>
                  <a:pt x="341375" y="82931"/>
                </a:moveTo>
                <a:lnTo>
                  <a:pt x="322452" y="82931"/>
                </a:lnTo>
                <a:lnTo>
                  <a:pt x="322452" y="132842"/>
                </a:lnTo>
                <a:lnTo>
                  <a:pt x="310526" y="147615"/>
                </a:lnTo>
                <a:lnTo>
                  <a:pt x="278003" y="159686"/>
                </a:lnTo>
                <a:lnTo>
                  <a:pt x="229762" y="167828"/>
                </a:lnTo>
                <a:lnTo>
                  <a:pt x="170687" y="170814"/>
                </a:lnTo>
                <a:lnTo>
                  <a:pt x="296530" y="170814"/>
                </a:lnTo>
                <a:lnTo>
                  <a:pt x="317753" y="161670"/>
                </a:lnTo>
                <a:lnTo>
                  <a:pt x="339931" y="161670"/>
                </a:lnTo>
                <a:lnTo>
                  <a:pt x="337692" y="157733"/>
                </a:lnTo>
                <a:lnTo>
                  <a:pt x="331469" y="151892"/>
                </a:lnTo>
                <a:lnTo>
                  <a:pt x="337692" y="145923"/>
                </a:lnTo>
                <a:lnTo>
                  <a:pt x="341375" y="139573"/>
                </a:lnTo>
                <a:lnTo>
                  <a:pt x="341375" y="82931"/>
                </a:lnTo>
                <a:close/>
              </a:path>
              <a:path w="341629" h="417829">
                <a:moveTo>
                  <a:pt x="61191" y="82931"/>
                </a:moveTo>
                <a:lnTo>
                  <a:pt x="18923" y="82931"/>
                </a:lnTo>
                <a:lnTo>
                  <a:pt x="45279" y="95541"/>
                </a:lnTo>
                <a:lnTo>
                  <a:pt x="80613" y="105330"/>
                </a:lnTo>
                <a:lnTo>
                  <a:pt x="123043" y="111666"/>
                </a:lnTo>
                <a:lnTo>
                  <a:pt x="170687" y="113918"/>
                </a:lnTo>
                <a:lnTo>
                  <a:pt x="218332" y="111666"/>
                </a:lnTo>
                <a:lnTo>
                  <a:pt x="260762" y="105330"/>
                </a:lnTo>
                <a:lnTo>
                  <a:pt x="296096" y="95541"/>
                </a:lnTo>
                <a:lnTo>
                  <a:pt x="297502" y="94868"/>
                </a:lnTo>
                <a:lnTo>
                  <a:pt x="170687" y="94868"/>
                </a:lnTo>
                <a:lnTo>
                  <a:pt x="111613" y="91882"/>
                </a:lnTo>
                <a:lnTo>
                  <a:pt x="63373" y="83740"/>
                </a:lnTo>
                <a:lnTo>
                  <a:pt x="61191" y="82931"/>
                </a:lnTo>
                <a:close/>
              </a:path>
              <a:path w="341629" h="417829">
                <a:moveTo>
                  <a:pt x="295897" y="18923"/>
                </a:moveTo>
                <a:lnTo>
                  <a:pt x="170687" y="18923"/>
                </a:lnTo>
                <a:lnTo>
                  <a:pt x="229762" y="21909"/>
                </a:lnTo>
                <a:lnTo>
                  <a:pt x="278002" y="30051"/>
                </a:lnTo>
                <a:lnTo>
                  <a:pt x="310526" y="42122"/>
                </a:lnTo>
                <a:lnTo>
                  <a:pt x="322452" y="56895"/>
                </a:lnTo>
                <a:lnTo>
                  <a:pt x="310526" y="71669"/>
                </a:lnTo>
                <a:lnTo>
                  <a:pt x="278003" y="83740"/>
                </a:lnTo>
                <a:lnTo>
                  <a:pt x="229762" y="91882"/>
                </a:lnTo>
                <a:lnTo>
                  <a:pt x="170687" y="94868"/>
                </a:lnTo>
                <a:lnTo>
                  <a:pt x="297502" y="94868"/>
                </a:lnTo>
                <a:lnTo>
                  <a:pt x="322452" y="82931"/>
                </a:lnTo>
                <a:lnTo>
                  <a:pt x="341375" y="82931"/>
                </a:lnTo>
                <a:lnTo>
                  <a:pt x="341375" y="56895"/>
                </a:lnTo>
                <a:lnTo>
                  <a:pt x="327957" y="34772"/>
                </a:lnTo>
                <a:lnTo>
                  <a:pt x="295897" y="18923"/>
                </a:lnTo>
                <a:close/>
              </a:path>
            </a:pathLst>
          </a:custGeom>
          <a:solidFill>
            <a:srgbClr val="4453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867400" y="3975608"/>
            <a:ext cx="417830" cy="416559"/>
          </a:xfrm>
          <a:custGeom>
            <a:avLst/>
            <a:gdLst/>
            <a:ahLst/>
            <a:cxnLst/>
            <a:rect l="l" t="t" r="r" b="b"/>
            <a:pathLst>
              <a:path w="417829" h="416560">
                <a:moveTo>
                  <a:pt x="208787" y="0"/>
                </a:moveTo>
                <a:lnTo>
                  <a:pt x="160913" y="5079"/>
                </a:lnTo>
                <a:lnTo>
                  <a:pt x="116965" y="20319"/>
                </a:lnTo>
                <a:lnTo>
                  <a:pt x="78199" y="45719"/>
                </a:lnTo>
                <a:lnTo>
                  <a:pt x="45866" y="77469"/>
                </a:lnTo>
                <a:lnTo>
                  <a:pt x="21220" y="116839"/>
                </a:lnTo>
                <a:lnTo>
                  <a:pt x="5513" y="160019"/>
                </a:lnTo>
                <a:lnTo>
                  <a:pt x="0" y="208279"/>
                </a:lnTo>
                <a:lnTo>
                  <a:pt x="5513" y="256539"/>
                </a:lnTo>
                <a:lnTo>
                  <a:pt x="21220" y="299719"/>
                </a:lnTo>
                <a:lnTo>
                  <a:pt x="45866" y="339089"/>
                </a:lnTo>
                <a:lnTo>
                  <a:pt x="78199" y="370839"/>
                </a:lnTo>
                <a:lnTo>
                  <a:pt x="116965" y="396239"/>
                </a:lnTo>
                <a:lnTo>
                  <a:pt x="160913" y="411479"/>
                </a:lnTo>
                <a:lnTo>
                  <a:pt x="208787" y="416559"/>
                </a:lnTo>
                <a:lnTo>
                  <a:pt x="256662" y="411479"/>
                </a:lnTo>
                <a:lnTo>
                  <a:pt x="293285" y="398779"/>
                </a:lnTo>
                <a:lnTo>
                  <a:pt x="208787" y="398779"/>
                </a:lnTo>
                <a:lnTo>
                  <a:pt x="174918" y="394969"/>
                </a:lnTo>
                <a:lnTo>
                  <a:pt x="143001" y="386079"/>
                </a:lnTo>
                <a:lnTo>
                  <a:pt x="113561" y="372109"/>
                </a:lnTo>
                <a:lnTo>
                  <a:pt x="87122" y="354329"/>
                </a:lnTo>
                <a:lnTo>
                  <a:pt x="116199" y="346709"/>
                </a:lnTo>
                <a:lnTo>
                  <a:pt x="140610" y="337819"/>
                </a:lnTo>
                <a:lnTo>
                  <a:pt x="69723" y="337819"/>
                </a:lnTo>
                <a:lnTo>
                  <a:pt x="68452" y="335279"/>
                </a:lnTo>
                <a:lnTo>
                  <a:pt x="67599" y="327659"/>
                </a:lnTo>
                <a:lnTo>
                  <a:pt x="66960" y="320039"/>
                </a:lnTo>
                <a:lnTo>
                  <a:pt x="66617" y="312419"/>
                </a:lnTo>
                <a:lnTo>
                  <a:pt x="66513" y="308609"/>
                </a:lnTo>
                <a:lnTo>
                  <a:pt x="47625" y="308609"/>
                </a:lnTo>
                <a:lnTo>
                  <a:pt x="35929" y="287019"/>
                </a:lnTo>
                <a:lnTo>
                  <a:pt x="27114" y="262889"/>
                </a:lnTo>
                <a:lnTo>
                  <a:pt x="21443" y="238759"/>
                </a:lnTo>
                <a:lnTo>
                  <a:pt x="19176" y="212089"/>
                </a:lnTo>
                <a:lnTo>
                  <a:pt x="49196" y="212089"/>
                </a:lnTo>
                <a:lnTo>
                  <a:pt x="39242" y="204469"/>
                </a:lnTo>
                <a:lnTo>
                  <a:pt x="29575" y="195579"/>
                </a:lnTo>
                <a:lnTo>
                  <a:pt x="20192" y="187959"/>
                </a:lnTo>
                <a:lnTo>
                  <a:pt x="32337" y="138429"/>
                </a:lnTo>
                <a:lnTo>
                  <a:pt x="56265" y="95249"/>
                </a:lnTo>
                <a:lnTo>
                  <a:pt x="90135" y="60959"/>
                </a:lnTo>
                <a:lnTo>
                  <a:pt x="132107" y="35559"/>
                </a:lnTo>
                <a:lnTo>
                  <a:pt x="180339" y="20319"/>
                </a:lnTo>
                <a:lnTo>
                  <a:pt x="199288" y="20319"/>
                </a:lnTo>
                <a:lnTo>
                  <a:pt x="199262" y="19049"/>
                </a:lnTo>
                <a:lnTo>
                  <a:pt x="296947" y="19049"/>
                </a:lnTo>
                <a:lnTo>
                  <a:pt x="256662" y="5079"/>
                </a:lnTo>
                <a:lnTo>
                  <a:pt x="208787" y="0"/>
                </a:lnTo>
                <a:close/>
              </a:path>
              <a:path w="417829" h="416560">
                <a:moveTo>
                  <a:pt x="399127" y="292099"/>
                </a:moveTo>
                <a:lnTo>
                  <a:pt x="354202" y="292099"/>
                </a:lnTo>
                <a:lnTo>
                  <a:pt x="360679" y="295909"/>
                </a:lnTo>
                <a:lnTo>
                  <a:pt x="374014" y="300989"/>
                </a:lnTo>
                <a:lnTo>
                  <a:pt x="344465" y="340359"/>
                </a:lnTo>
                <a:lnTo>
                  <a:pt x="305831" y="372109"/>
                </a:lnTo>
                <a:lnTo>
                  <a:pt x="259982" y="391159"/>
                </a:lnTo>
                <a:lnTo>
                  <a:pt x="208787" y="398779"/>
                </a:lnTo>
                <a:lnTo>
                  <a:pt x="293285" y="398779"/>
                </a:lnTo>
                <a:lnTo>
                  <a:pt x="300610" y="396239"/>
                </a:lnTo>
                <a:lnTo>
                  <a:pt x="339376" y="370839"/>
                </a:lnTo>
                <a:lnTo>
                  <a:pt x="371709" y="339089"/>
                </a:lnTo>
                <a:lnTo>
                  <a:pt x="396355" y="299719"/>
                </a:lnTo>
                <a:lnTo>
                  <a:pt x="399127" y="292099"/>
                </a:lnTo>
                <a:close/>
              </a:path>
              <a:path w="417829" h="416560">
                <a:moveTo>
                  <a:pt x="113982" y="250189"/>
                </a:moveTo>
                <a:lnTo>
                  <a:pt x="71627" y="250189"/>
                </a:lnTo>
                <a:lnTo>
                  <a:pt x="97589" y="264159"/>
                </a:lnTo>
                <a:lnTo>
                  <a:pt x="124729" y="275589"/>
                </a:lnTo>
                <a:lnTo>
                  <a:pt x="152941" y="285749"/>
                </a:lnTo>
                <a:lnTo>
                  <a:pt x="182117" y="293369"/>
                </a:lnTo>
                <a:lnTo>
                  <a:pt x="182625" y="295909"/>
                </a:lnTo>
                <a:lnTo>
                  <a:pt x="156817" y="309879"/>
                </a:lnTo>
                <a:lnTo>
                  <a:pt x="129412" y="322579"/>
                </a:lnTo>
                <a:lnTo>
                  <a:pt x="100580" y="331469"/>
                </a:lnTo>
                <a:lnTo>
                  <a:pt x="70485" y="337819"/>
                </a:lnTo>
                <a:lnTo>
                  <a:pt x="140610" y="337819"/>
                </a:lnTo>
                <a:lnTo>
                  <a:pt x="144097" y="336549"/>
                </a:lnTo>
                <a:lnTo>
                  <a:pt x="170686" y="323849"/>
                </a:lnTo>
                <a:lnTo>
                  <a:pt x="195834" y="309879"/>
                </a:lnTo>
                <a:lnTo>
                  <a:pt x="223266" y="309879"/>
                </a:lnTo>
                <a:lnTo>
                  <a:pt x="225933" y="308609"/>
                </a:lnTo>
                <a:lnTo>
                  <a:pt x="231139" y="302259"/>
                </a:lnTo>
                <a:lnTo>
                  <a:pt x="288194" y="302259"/>
                </a:lnTo>
                <a:lnTo>
                  <a:pt x="310705" y="300989"/>
                </a:lnTo>
                <a:lnTo>
                  <a:pt x="332656" y="297179"/>
                </a:lnTo>
                <a:lnTo>
                  <a:pt x="354202" y="292099"/>
                </a:lnTo>
                <a:lnTo>
                  <a:pt x="399127" y="292099"/>
                </a:lnTo>
                <a:lnTo>
                  <a:pt x="401899" y="284479"/>
                </a:lnTo>
                <a:lnTo>
                  <a:pt x="251301" y="284479"/>
                </a:lnTo>
                <a:lnTo>
                  <a:pt x="244181" y="283209"/>
                </a:lnTo>
                <a:lnTo>
                  <a:pt x="237109" y="283209"/>
                </a:lnTo>
                <a:lnTo>
                  <a:pt x="236854" y="279399"/>
                </a:lnTo>
                <a:lnTo>
                  <a:pt x="236474" y="278129"/>
                </a:lnTo>
                <a:lnTo>
                  <a:pt x="240143" y="274319"/>
                </a:lnTo>
                <a:lnTo>
                  <a:pt x="182117" y="274319"/>
                </a:lnTo>
                <a:lnTo>
                  <a:pt x="154082" y="266699"/>
                </a:lnTo>
                <a:lnTo>
                  <a:pt x="127000" y="256539"/>
                </a:lnTo>
                <a:lnTo>
                  <a:pt x="113982" y="250189"/>
                </a:lnTo>
                <a:close/>
              </a:path>
              <a:path w="417829" h="416560">
                <a:moveTo>
                  <a:pt x="223266" y="309879"/>
                </a:moveTo>
                <a:lnTo>
                  <a:pt x="195834" y="309879"/>
                </a:lnTo>
                <a:lnTo>
                  <a:pt x="199644" y="311149"/>
                </a:lnTo>
                <a:lnTo>
                  <a:pt x="204088" y="312419"/>
                </a:lnTo>
                <a:lnTo>
                  <a:pt x="217932" y="312419"/>
                </a:lnTo>
                <a:lnTo>
                  <a:pt x="223266" y="309879"/>
                </a:lnTo>
                <a:close/>
              </a:path>
              <a:path w="417829" h="416560">
                <a:moveTo>
                  <a:pt x="49196" y="212089"/>
                </a:moveTo>
                <a:lnTo>
                  <a:pt x="19176" y="212089"/>
                </a:lnTo>
                <a:lnTo>
                  <a:pt x="27676" y="219709"/>
                </a:lnTo>
                <a:lnTo>
                  <a:pt x="36401" y="226059"/>
                </a:lnTo>
                <a:lnTo>
                  <a:pt x="45340" y="232409"/>
                </a:lnTo>
                <a:lnTo>
                  <a:pt x="54483" y="238759"/>
                </a:lnTo>
                <a:lnTo>
                  <a:pt x="51462" y="255269"/>
                </a:lnTo>
                <a:lnTo>
                  <a:pt x="49275" y="270509"/>
                </a:lnTo>
                <a:lnTo>
                  <a:pt x="47946" y="287019"/>
                </a:lnTo>
                <a:lnTo>
                  <a:pt x="47704" y="295909"/>
                </a:lnTo>
                <a:lnTo>
                  <a:pt x="47625" y="308609"/>
                </a:lnTo>
                <a:lnTo>
                  <a:pt x="66513" y="308609"/>
                </a:lnTo>
                <a:lnTo>
                  <a:pt x="66611" y="295909"/>
                </a:lnTo>
                <a:lnTo>
                  <a:pt x="66770" y="289559"/>
                </a:lnTo>
                <a:lnTo>
                  <a:pt x="67786" y="276859"/>
                </a:lnTo>
                <a:lnTo>
                  <a:pt x="69421" y="262889"/>
                </a:lnTo>
                <a:lnTo>
                  <a:pt x="71627" y="250189"/>
                </a:lnTo>
                <a:lnTo>
                  <a:pt x="113982" y="250189"/>
                </a:lnTo>
                <a:lnTo>
                  <a:pt x="100964" y="243839"/>
                </a:lnTo>
                <a:lnTo>
                  <a:pt x="76073" y="229869"/>
                </a:lnTo>
                <a:lnTo>
                  <a:pt x="79382" y="219709"/>
                </a:lnTo>
                <a:lnTo>
                  <a:pt x="59436" y="219709"/>
                </a:lnTo>
                <a:lnTo>
                  <a:pt x="49196" y="212089"/>
                </a:lnTo>
                <a:close/>
              </a:path>
              <a:path w="417829" h="416560">
                <a:moveTo>
                  <a:pt x="288194" y="302259"/>
                </a:moveTo>
                <a:lnTo>
                  <a:pt x="248364" y="302259"/>
                </a:lnTo>
                <a:lnTo>
                  <a:pt x="257018" y="303529"/>
                </a:lnTo>
                <a:lnTo>
                  <a:pt x="265684" y="303529"/>
                </a:lnTo>
                <a:lnTo>
                  <a:pt x="288194" y="302259"/>
                </a:lnTo>
                <a:close/>
              </a:path>
              <a:path w="417829" h="416560">
                <a:moveTo>
                  <a:pt x="300335" y="236219"/>
                </a:moveTo>
                <a:lnTo>
                  <a:pt x="272923" y="236219"/>
                </a:lnTo>
                <a:lnTo>
                  <a:pt x="285845" y="248919"/>
                </a:lnTo>
                <a:lnTo>
                  <a:pt x="299434" y="259079"/>
                </a:lnTo>
                <a:lnTo>
                  <a:pt x="313642" y="269239"/>
                </a:lnTo>
                <a:lnTo>
                  <a:pt x="328422" y="278129"/>
                </a:lnTo>
                <a:lnTo>
                  <a:pt x="297434" y="283209"/>
                </a:lnTo>
                <a:lnTo>
                  <a:pt x="281666" y="284479"/>
                </a:lnTo>
                <a:lnTo>
                  <a:pt x="401899" y="284479"/>
                </a:lnTo>
                <a:lnTo>
                  <a:pt x="406056" y="273049"/>
                </a:lnTo>
                <a:lnTo>
                  <a:pt x="356235" y="273049"/>
                </a:lnTo>
                <a:lnTo>
                  <a:pt x="336601" y="261619"/>
                </a:lnTo>
                <a:lnTo>
                  <a:pt x="317944" y="248919"/>
                </a:lnTo>
                <a:lnTo>
                  <a:pt x="300335" y="236219"/>
                </a:lnTo>
                <a:close/>
              </a:path>
              <a:path w="417829" h="416560">
                <a:moveTo>
                  <a:pt x="215137" y="255269"/>
                </a:moveTo>
                <a:lnTo>
                  <a:pt x="208787" y="255269"/>
                </a:lnTo>
                <a:lnTo>
                  <a:pt x="199995" y="257809"/>
                </a:lnTo>
                <a:lnTo>
                  <a:pt x="192357" y="261619"/>
                </a:lnTo>
                <a:lnTo>
                  <a:pt x="186267" y="266699"/>
                </a:lnTo>
                <a:lnTo>
                  <a:pt x="182117" y="274319"/>
                </a:lnTo>
                <a:lnTo>
                  <a:pt x="240143" y="274319"/>
                </a:lnTo>
                <a:lnTo>
                  <a:pt x="246258" y="267969"/>
                </a:lnTo>
                <a:lnTo>
                  <a:pt x="252099" y="261619"/>
                </a:lnTo>
                <a:lnTo>
                  <a:pt x="225678" y="261619"/>
                </a:lnTo>
                <a:lnTo>
                  <a:pt x="220979" y="257809"/>
                </a:lnTo>
                <a:lnTo>
                  <a:pt x="215137" y="255269"/>
                </a:lnTo>
                <a:close/>
              </a:path>
              <a:path w="417829" h="416560">
                <a:moveTo>
                  <a:pt x="357482" y="63499"/>
                </a:moveTo>
                <a:lnTo>
                  <a:pt x="331850" y="63499"/>
                </a:lnTo>
                <a:lnTo>
                  <a:pt x="359487" y="92709"/>
                </a:lnTo>
                <a:lnTo>
                  <a:pt x="380539" y="128269"/>
                </a:lnTo>
                <a:lnTo>
                  <a:pt x="393948" y="166369"/>
                </a:lnTo>
                <a:lnTo>
                  <a:pt x="398652" y="208279"/>
                </a:lnTo>
                <a:lnTo>
                  <a:pt x="398117" y="222249"/>
                </a:lnTo>
                <a:lnTo>
                  <a:pt x="390651" y="261619"/>
                </a:lnTo>
                <a:lnTo>
                  <a:pt x="356235" y="273049"/>
                </a:lnTo>
                <a:lnTo>
                  <a:pt x="406056" y="273049"/>
                </a:lnTo>
                <a:lnTo>
                  <a:pt x="412062" y="256539"/>
                </a:lnTo>
                <a:lnTo>
                  <a:pt x="417575" y="208279"/>
                </a:lnTo>
                <a:lnTo>
                  <a:pt x="412062" y="160019"/>
                </a:lnTo>
                <a:lnTo>
                  <a:pt x="396355" y="116839"/>
                </a:lnTo>
                <a:lnTo>
                  <a:pt x="371709" y="77469"/>
                </a:lnTo>
                <a:lnTo>
                  <a:pt x="357482" y="63499"/>
                </a:lnTo>
                <a:close/>
              </a:path>
              <a:path w="417829" h="416560">
                <a:moveTo>
                  <a:pt x="204992" y="72389"/>
                </a:moveTo>
                <a:lnTo>
                  <a:pt x="185165" y="72389"/>
                </a:lnTo>
                <a:lnTo>
                  <a:pt x="195776" y="114299"/>
                </a:lnTo>
                <a:lnTo>
                  <a:pt x="212042" y="153669"/>
                </a:lnTo>
                <a:lnTo>
                  <a:pt x="233475" y="189229"/>
                </a:lnTo>
                <a:lnTo>
                  <a:pt x="259587" y="222249"/>
                </a:lnTo>
                <a:lnTo>
                  <a:pt x="251807" y="232409"/>
                </a:lnTo>
                <a:lnTo>
                  <a:pt x="243538" y="242569"/>
                </a:lnTo>
                <a:lnTo>
                  <a:pt x="234817" y="252729"/>
                </a:lnTo>
                <a:lnTo>
                  <a:pt x="225678" y="261619"/>
                </a:lnTo>
                <a:lnTo>
                  <a:pt x="252099" y="261619"/>
                </a:lnTo>
                <a:lnTo>
                  <a:pt x="255603" y="257809"/>
                </a:lnTo>
                <a:lnTo>
                  <a:pt x="264495" y="247649"/>
                </a:lnTo>
                <a:lnTo>
                  <a:pt x="272923" y="236219"/>
                </a:lnTo>
                <a:lnTo>
                  <a:pt x="300335" y="236219"/>
                </a:lnTo>
                <a:lnTo>
                  <a:pt x="283845" y="220979"/>
                </a:lnTo>
                <a:lnTo>
                  <a:pt x="291254" y="208279"/>
                </a:lnTo>
                <a:lnTo>
                  <a:pt x="291936" y="207009"/>
                </a:lnTo>
                <a:lnTo>
                  <a:pt x="270510" y="207009"/>
                </a:lnTo>
                <a:lnTo>
                  <a:pt x="246068" y="173989"/>
                </a:lnTo>
                <a:lnTo>
                  <a:pt x="226234" y="139699"/>
                </a:lnTo>
                <a:lnTo>
                  <a:pt x="211520" y="101599"/>
                </a:lnTo>
                <a:lnTo>
                  <a:pt x="204992" y="72389"/>
                </a:lnTo>
                <a:close/>
              </a:path>
              <a:path w="417829" h="416560">
                <a:moveTo>
                  <a:pt x="128270" y="85089"/>
                </a:moveTo>
                <a:lnTo>
                  <a:pt x="123316" y="85089"/>
                </a:lnTo>
                <a:lnTo>
                  <a:pt x="112281" y="87629"/>
                </a:lnTo>
                <a:lnTo>
                  <a:pt x="103235" y="93979"/>
                </a:lnTo>
                <a:lnTo>
                  <a:pt x="97117" y="102869"/>
                </a:lnTo>
                <a:lnTo>
                  <a:pt x="94869" y="113029"/>
                </a:lnTo>
                <a:lnTo>
                  <a:pt x="94869" y="120649"/>
                </a:lnTo>
                <a:lnTo>
                  <a:pt x="97282" y="125729"/>
                </a:lnTo>
                <a:lnTo>
                  <a:pt x="101091" y="130809"/>
                </a:lnTo>
                <a:lnTo>
                  <a:pt x="88100" y="151129"/>
                </a:lnTo>
                <a:lnTo>
                  <a:pt x="76787" y="172719"/>
                </a:lnTo>
                <a:lnTo>
                  <a:pt x="67212" y="195579"/>
                </a:lnTo>
                <a:lnTo>
                  <a:pt x="59436" y="219709"/>
                </a:lnTo>
                <a:lnTo>
                  <a:pt x="79382" y="219709"/>
                </a:lnTo>
                <a:lnTo>
                  <a:pt x="83518" y="207009"/>
                </a:lnTo>
                <a:lnTo>
                  <a:pt x="92868" y="184149"/>
                </a:lnTo>
                <a:lnTo>
                  <a:pt x="104076" y="161289"/>
                </a:lnTo>
                <a:lnTo>
                  <a:pt x="117094" y="140969"/>
                </a:lnTo>
                <a:lnTo>
                  <a:pt x="128871" y="140969"/>
                </a:lnTo>
                <a:lnTo>
                  <a:pt x="134425" y="139699"/>
                </a:lnTo>
                <a:lnTo>
                  <a:pt x="143509" y="133349"/>
                </a:lnTo>
                <a:lnTo>
                  <a:pt x="149641" y="124459"/>
                </a:lnTo>
                <a:lnTo>
                  <a:pt x="151891" y="113029"/>
                </a:lnTo>
                <a:lnTo>
                  <a:pt x="151891" y="109219"/>
                </a:lnTo>
                <a:lnTo>
                  <a:pt x="151002" y="105409"/>
                </a:lnTo>
                <a:lnTo>
                  <a:pt x="149605" y="102869"/>
                </a:lnTo>
                <a:lnTo>
                  <a:pt x="158037" y="93979"/>
                </a:lnTo>
                <a:lnTo>
                  <a:pt x="163857" y="88899"/>
                </a:lnTo>
                <a:lnTo>
                  <a:pt x="136651" y="88899"/>
                </a:lnTo>
                <a:lnTo>
                  <a:pt x="132714" y="86359"/>
                </a:lnTo>
                <a:lnTo>
                  <a:pt x="128270" y="85089"/>
                </a:lnTo>
                <a:close/>
              </a:path>
              <a:path w="417829" h="416560">
                <a:moveTo>
                  <a:pt x="314178" y="29209"/>
                </a:moveTo>
                <a:lnTo>
                  <a:pt x="272669" y="29209"/>
                </a:lnTo>
                <a:lnTo>
                  <a:pt x="283263" y="34289"/>
                </a:lnTo>
                <a:lnTo>
                  <a:pt x="293512" y="38099"/>
                </a:lnTo>
                <a:lnTo>
                  <a:pt x="303404" y="44449"/>
                </a:lnTo>
                <a:lnTo>
                  <a:pt x="312927" y="49529"/>
                </a:lnTo>
                <a:lnTo>
                  <a:pt x="312991" y="50799"/>
                </a:lnTo>
                <a:lnTo>
                  <a:pt x="313087" y="59689"/>
                </a:lnTo>
                <a:lnTo>
                  <a:pt x="312802" y="71119"/>
                </a:lnTo>
                <a:lnTo>
                  <a:pt x="311673" y="86359"/>
                </a:lnTo>
                <a:lnTo>
                  <a:pt x="309806" y="100329"/>
                </a:lnTo>
                <a:lnTo>
                  <a:pt x="307213" y="114299"/>
                </a:lnTo>
                <a:lnTo>
                  <a:pt x="298289" y="118109"/>
                </a:lnTo>
                <a:lnTo>
                  <a:pt x="291163" y="124459"/>
                </a:lnTo>
                <a:lnTo>
                  <a:pt x="286442" y="132079"/>
                </a:lnTo>
                <a:lnTo>
                  <a:pt x="284734" y="142239"/>
                </a:lnTo>
                <a:lnTo>
                  <a:pt x="284734" y="149859"/>
                </a:lnTo>
                <a:lnTo>
                  <a:pt x="287782" y="156209"/>
                </a:lnTo>
                <a:lnTo>
                  <a:pt x="292862" y="162559"/>
                </a:lnTo>
                <a:lnTo>
                  <a:pt x="287976" y="173989"/>
                </a:lnTo>
                <a:lnTo>
                  <a:pt x="282638" y="184149"/>
                </a:lnTo>
                <a:lnTo>
                  <a:pt x="276824" y="195579"/>
                </a:lnTo>
                <a:lnTo>
                  <a:pt x="270510" y="207009"/>
                </a:lnTo>
                <a:lnTo>
                  <a:pt x="291936" y="207009"/>
                </a:lnTo>
                <a:lnTo>
                  <a:pt x="298069" y="195579"/>
                </a:lnTo>
                <a:lnTo>
                  <a:pt x="304311" y="182879"/>
                </a:lnTo>
                <a:lnTo>
                  <a:pt x="310007" y="170179"/>
                </a:lnTo>
                <a:lnTo>
                  <a:pt x="313182" y="170179"/>
                </a:lnTo>
                <a:lnTo>
                  <a:pt x="324270" y="167639"/>
                </a:lnTo>
                <a:lnTo>
                  <a:pt x="333311" y="162559"/>
                </a:lnTo>
                <a:lnTo>
                  <a:pt x="339399" y="153669"/>
                </a:lnTo>
                <a:lnTo>
                  <a:pt x="341629" y="142239"/>
                </a:lnTo>
                <a:lnTo>
                  <a:pt x="340473" y="133349"/>
                </a:lnTo>
                <a:lnTo>
                  <a:pt x="337232" y="126999"/>
                </a:lnTo>
                <a:lnTo>
                  <a:pt x="332253" y="120649"/>
                </a:lnTo>
                <a:lnTo>
                  <a:pt x="325882" y="116839"/>
                </a:lnTo>
                <a:lnTo>
                  <a:pt x="328207" y="104139"/>
                </a:lnTo>
                <a:lnTo>
                  <a:pt x="330009" y="90169"/>
                </a:lnTo>
                <a:lnTo>
                  <a:pt x="331239" y="77469"/>
                </a:lnTo>
                <a:lnTo>
                  <a:pt x="331850" y="63499"/>
                </a:lnTo>
                <a:lnTo>
                  <a:pt x="357482" y="63499"/>
                </a:lnTo>
                <a:lnTo>
                  <a:pt x="339376" y="45719"/>
                </a:lnTo>
                <a:lnTo>
                  <a:pt x="314178" y="29209"/>
                </a:lnTo>
                <a:close/>
              </a:path>
              <a:path w="417829" h="416560">
                <a:moveTo>
                  <a:pt x="128871" y="140969"/>
                </a:moveTo>
                <a:lnTo>
                  <a:pt x="117094" y="140969"/>
                </a:lnTo>
                <a:lnTo>
                  <a:pt x="119125" y="142239"/>
                </a:lnTo>
                <a:lnTo>
                  <a:pt x="123316" y="142239"/>
                </a:lnTo>
                <a:lnTo>
                  <a:pt x="128871" y="140969"/>
                </a:lnTo>
                <a:close/>
              </a:path>
              <a:path w="417829" h="416560">
                <a:moveTo>
                  <a:pt x="199288" y="20319"/>
                </a:moveTo>
                <a:lnTo>
                  <a:pt x="180339" y="20319"/>
                </a:lnTo>
                <a:lnTo>
                  <a:pt x="180508" y="27939"/>
                </a:lnTo>
                <a:lnTo>
                  <a:pt x="180832" y="35559"/>
                </a:lnTo>
                <a:lnTo>
                  <a:pt x="181322" y="43179"/>
                </a:lnTo>
                <a:lnTo>
                  <a:pt x="181990" y="50799"/>
                </a:lnTo>
                <a:lnTo>
                  <a:pt x="169995" y="59689"/>
                </a:lnTo>
                <a:lnTo>
                  <a:pt x="158416" y="68579"/>
                </a:lnTo>
                <a:lnTo>
                  <a:pt x="147290" y="78739"/>
                </a:lnTo>
                <a:lnTo>
                  <a:pt x="136651" y="88899"/>
                </a:lnTo>
                <a:lnTo>
                  <a:pt x="163857" y="88899"/>
                </a:lnTo>
                <a:lnTo>
                  <a:pt x="166766" y="86359"/>
                </a:lnTo>
                <a:lnTo>
                  <a:pt x="175805" y="78739"/>
                </a:lnTo>
                <a:lnTo>
                  <a:pt x="185165" y="72389"/>
                </a:lnTo>
                <a:lnTo>
                  <a:pt x="204992" y="72389"/>
                </a:lnTo>
                <a:lnTo>
                  <a:pt x="202437" y="60959"/>
                </a:lnTo>
                <a:lnTo>
                  <a:pt x="219001" y="50799"/>
                </a:lnTo>
                <a:lnTo>
                  <a:pt x="236267" y="43179"/>
                </a:lnTo>
                <a:lnTo>
                  <a:pt x="245222" y="39369"/>
                </a:lnTo>
                <a:lnTo>
                  <a:pt x="200151" y="39369"/>
                </a:lnTo>
                <a:lnTo>
                  <a:pt x="199644" y="33019"/>
                </a:lnTo>
                <a:lnTo>
                  <a:pt x="199389" y="25399"/>
                </a:lnTo>
                <a:lnTo>
                  <a:pt x="199288" y="20319"/>
                </a:lnTo>
                <a:close/>
              </a:path>
              <a:path w="417829" h="416560">
                <a:moveTo>
                  <a:pt x="296947" y="19049"/>
                </a:moveTo>
                <a:lnTo>
                  <a:pt x="224472" y="19049"/>
                </a:lnTo>
                <a:lnTo>
                  <a:pt x="239775" y="21589"/>
                </a:lnTo>
                <a:lnTo>
                  <a:pt x="229566" y="25399"/>
                </a:lnTo>
                <a:lnTo>
                  <a:pt x="219535" y="30479"/>
                </a:lnTo>
                <a:lnTo>
                  <a:pt x="209718" y="34289"/>
                </a:lnTo>
                <a:lnTo>
                  <a:pt x="200151" y="39369"/>
                </a:lnTo>
                <a:lnTo>
                  <a:pt x="245222" y="39369"/>
                </a:lnTo>
                <a:lnTo>
                  <a:pt x="254176" y="35559"/>
                </a:lnTo>
                <a:lnTo>
                  <a:pt x="272669" y="29209"/>
                </a:lnTo>
                <a:lnTo>
                  <a:pt x="314178" y="29209"/>
                </a:lnTo>
                <a:lnTo>
                  <a:pt x="300610" y="20319"/>
                </a:lnTo>
                <a:lnTo>
                  <a:pt x="296947" y="19049"/>
                </a:lnTo>
                <a:close/>
              </a:path>
            </a:pathLst>
          </a:custGeom>
          <a:solidFill>
            <a:srgbClr val="44536A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3" name="object 23"/>
          <p:cNvGrpSpPr/>
          <p:nvPr/>
        </p:nvGrpSpPr>
        <p:grpSpPr>
          <a:xfrm>
            <a:off x="4076969" y="5476939"/>
            <a:ext cx="483870" cy="512445"/>
            <a:chOff x="4076969" y="5476939"/>
            <a:chExt cx="483870" cy="512445"/>
          </a:xfrm>
        </p:grpSpPr>
        <p:pic>
          <p:nvPicPr>
            <p:cNvPr id="24" name="object 2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91988" y="5476939"/>
              <a:ext cx="253302" cy="253429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4088605" y="5747505"/>
              <a:ext cx="460375" cy="230504"/>
            </a:xfrm>
            <a:custGeom>
              <a:avLst/>
              <a:gdLst/>
              <a:ahLst/>
              <a:cxnLst/>
              <a:rect l="l" t="t" r="r" b="b"/>
              <a:pathLst>
                <a:path w="460375" h="230504">
                  <a:moveTo>
                    <a:pt x="460069" y="230161"/>
                  </a:moveTo>
                  <a:lnTo>
                    <a:pt x="460069" y="115080"/>
                  </a:lnTo>
                  <a:lnTo>
                    <a:pt x="458497" y="102224"/>
                  </a:lnTo>
                  <a:lnTo>
                    <a:pt x="437066" y="69048"/>
                  </a:lnTo>
                  <a:lnTo>
                    <a:pt x="384230" y="36322"/>
                  </a:lnTo>
                  <a:lnTo>
                    <a:pt x="324924" y="14385"/>
                  </a:lnTo>
                  <a:lnTo>
                    <a:pt x="279636" y="3955"/>
                  </a:lnTo>
                  <a:lnTo>
                    <a:pt x="230034" y="0"/>
                  </a:lnTo>
                  <a:lnTo>
                    <a:pt x="206312" y="1033"/>
                  </a:lnTo>
                  <a:lnTo>
                    <a:pt x="158867" y="8496"/>
                  </a:lnTo>
                  <a:lnTo>
                    <a:pt x="105088" y="24544"/>
                  </a:lnTo>
                  <a:lnTo>
                    <a:pt x="48208" y="52415"/>
                  </a:lnTo>
                  <a:lnTo>
                    <a:pt x="13343" y="78668"/>
                  </a:lnTo>
                  <a:lnTo>
                    <a:pt x="0" y="115080"/>
                  </a:lnTo>
                  <a:lnTo>
                    <a:pt x="0" y="230161"/>
                  </a:lnTo>
                  <a:lnTo>
                    <a:pt x="460069" y="230161"/>
                  </a:lnTo>
                  <a:close/>
                </a:path>
              </a:pathLst>
            </a:custGeom>
            <a:ln w="23271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6" name="object 26"/>
          <p:cNvGrpSpPr/>
          <p:nvPr/>
        </p:nvGrpSpPr>
        <p:grpSpPr>
          <a:xfrm>
            <a:off x="4959365" y="5476939"/>
            <a:ext cx="483870" cy="512445"/>
            <a:chOff x="4959365" y="5476939"/>
            <a:chExt cx="483870" cy="512445"/>
          </a:xfrm>
        </p:grpSpPr>
        <p:pic>
          <p:nvPicPr>
            <p:cNvPr id="27" name="object 2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74384" y="5476939"/>
              <a:ext cx="253302" cy="253429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4971001" y="5747505"/>
              <a:ext cx="460375" cy="230504"/>
            </a:xfrm>
            <a:custGeom>
              <a:avLst/>
              <a:gdLst/>
              <a:ahLst/>
              <a:cxnLst/>
              <a:rect l="l" t="t" r="r" b="b"/>
              <a:pathLst>
                <a:path w="460375" h="230504">
                  <a:moveTo>
                    <a:pt x="460069" y="230161"/>
                  </a:moveTo>
                  <a:lnTo>
                    <a:pt x="460069" y="115080"/>
                  </a:lnTo>
                  <a:lnTo>
                    <a:pt x="458497" y="102224"/>
                  </a:lnTo>
                  <a:lnTo>
                    <a:pt x="437066" y="69048"/>
                  </a:lnTo>
                  <a:lnTo>
                    <a:pt x="384230" y="36322"/>
                  </a:lnTo>
                  <a:lnTo>
                    <a:pt x="324924" y="14385"/>
                  </a:lnTo>
                  <a:lnTo>
                    <a:pt x="279636" y="3955"/>
                  </a:lnTo>
                  <a:lnTo>
                    <a:pt x="230034" y="0"/>
                  </a:lnTo>
                  <a:lnTo>
                    <a:pt x="206312" y="1033"/>
                  </a:lnTo>
                  <a:lnTo>
                    <a:pt x="158867" y="8496"/>
                  </a:lnTo>
                  <a:lnTo>
                    <a:pt x="105088" y="24544"/>
                  </a:lnTo>
                  <a:lnTo>
                    <a:pt x="48208" y="52415"/>
                  </a:lnTo>
                  <a:lnTo>
                    <a:pt x="13343" y="78668"/>
                  </a:lnTo>
                  <a:lnTo>
                    <a:pt x="0" y="115080"/>
                  </a:lnTo>
                  <a:lnTo>
                    <a:pt x="0" y="230161"/>
                  </a:lnTo>
                  <a:lnTo>
                    <a:pt x="460069" y="230161"/>
                  </a:lnTo>
                  <a:close/>
                </a:path>
              </a:pathLst>
            </a:custGeom>
            <a:ln w="23271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9" name="object 29"/>
          <p:cNvGrpSpPr/>
          <p:nvPr/>
        </p:nvGrpSpPr>
        <p:grpSpPr>
          <a:xfrm>
            <a:off x="5841761" y="5476939"/>
            <a:ext cx="483870" cy="512445"/>
            <a:chOff x="5841761" y="5476939"/>
            <a:chExt cx="483870" cy="512445"/>
          </a:xfrm>
        </p:grpSpPr>
        <p:pic>
          <p:nvPicPr>
            <p:cNvPr id="30" name="object 3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56780" y="5476939"/>
              <a:ext cx="253302" cy="253429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5853397" y="5747505"/>
              <a:ext cx="460375" cy="230504"/>
            </a:xfrm>
            <a:custGeom>
              <a:avLst/>
              <a:gdLst/>
              <a:ahLst/>
              <a:cxnLst/>
              <a:rect l="l" t="t" r="r" b="b"/>
              <a:pathLst>
                <a:path w="460375" h="230504">
                  <a:moveTo>
                    <a:pt x="460069" y="230161"/>
                  </a:moveTo>
                  <a:lnTo>
                    <a:pt x="460069" y="115080"/>
                  </a:lnTo>
                  <a:lnTo>
                    <a:pt x="446725" y="78668"/>
                  </a:lnTo>
                  <a:lnTo>
                    <a:pt x="411861" y="51201"/>
                  </a:lnTo>
                  <a:lnTo>
                    <a:pt x="354981" y="24139"/>
                  </a:lnTo>
                  <a:lnTo>
                    <a:pt x="302819" y="8496"/>
                  </a:lnTo>
                  <a:lnTo>
                    <a:pt x="255374" y="1033"/>
                  </a:lnTo>
                  <a:lnTo>
                    <a:pt x="230034" y="0"/>
                  </a:lnTo>
                  <a:lnTo>
                    <a:pt x="206312" y="1033"/>
                  </a:lnTo>
                  <a:lnTo>
                    <a:pt x="158867" y="8496"/>
                  </a:lnTo>
                  <a:lnTo>
                    <a:pt x="105088" y="24544"/>
                  </a:lnTo>
                  <a:lnTo>
                    <a:pt x="48208" y="52415"/>
                  </a:lnTo>
                  <a:lnTo>
                    <a:pt x="13343" y="78668"/>
                  </a:lnTo>
                  <a:lnTo>
                    <a:pt x="0" y="115080"/>
                  </a:lnTo>
                  <a:lnTo>
                    <a:pt x="0" y="230161"/>
                  </a:lnTo>
                  <a:lnTo>
                    <a:pt x="460069" y="230161"/>
                  </a:lnTo>
                  <a:close/>
                </a:path>
              </a:pathLst>
            </a:custGeom>
            <a:ln w="23271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/>
          <p:nvPr/>
        </p:nvSpPr>
        <p:spPr>
          <a:xfrm>
            <a:off x="3006851" y="1422908"/>
            <a:ext cx="760730" cy="759460"/>
          </a:xfrm>
          <a:custGeom>
            <a:avLst/>
            <a:gdLst/>
            <a:ahLst/>
            <a:cxnLst/>
            <a:rect l="l" t="t" r="r" b="b"/>
            <a:pathLst>
              <a:path w="760729" h="759460">
                <a:moveTo>
                  <a:pt x="691388" y="0"/>
                </a:moveTo>
                <a:lnTo>
                  <a:pt x="69087" y="0"/>
                </a:lnTo>
                <a:lnTo>
                  <a:pt x="42219" y="5080"/>
                </a:lnTo>
                <a:lnTo>
                  <a:pt x="20256" y="20320"/>
                </a:lnTo>
                <a:lnTo>
                  <a:pt x="5437" y="41910"/>
                </a:lnTo>
                <a:lnTo>
                  <a:pt x="0" y="68580"/>
                </a:lnTo>
                <a:lnTo>
                  <a:pt x="0" y="690880"/>
                </a:lnTo>
                <a:lnTo>
                  <a:pt x="5437" y="717550"/>
                </a:lnTo>
                <a:lnTo>
                  <a:pt x="20256" y="740410"/>
                </a:lnTo>
                <a:lnTo>
                  <a:pt x="42219" y="754380"/>
                </a:lnTo>
                <a:lnTo>
                  <a:pt x="69087" y="759460"/>
                </a:lnTo>
                <a:lnTo>
                  <a:pt x="691388" y="759460"/>
                </a:lnTo>
                <a:lnTo>
                  <a:pt x="718256" y="754380"/>
                </a:lnTo>
                <a:lnTo>
                  <a:pt x="740219" y="740410"/>
                </a:lnTo>
                <a:lnTo>
                  <a:pt x="750099" y="725170"/>
                </a:lnTo>
                <a:lnTo>
                  <a:pt x="69087" y="725170"/>
                </a:lnTo>
                <a:lnTo>
                  <a:pt x="55653" y="722630"/>
                </a:lnTo>
                <a:lnTo>
                  <a:pt x="44672" y="715010"/>
                </a:lnTo>
                <a:lnTo>
                  <a:pt x="37262" y="704850"/>
                </a:lnTo>
                <a:lnTo>
                  <a:pt x="34543" y="690880"/>
                </a:lnTo>
                <a:lnTo>
                  <a:pt x="34543" y="397510"/>
                </a:lnTo>
                <a:lnTo>
                  <a:pt x="67945" y="397510"/>
                </a:lnTo>
                <a:lnTo>
                  <a:pt x="77253" y="394970"/>
                </a:lnTo>
                <a:lnTo>
                  <a:pt x="84407" y="388620"/>
                </a:lnTo>
                <a:lnTo>
                  <a:pt x="89679" y="381000"/>
                </a:lnTo>
                <a:lnTo>
                  <a:pt x="93345" y="372110"/>
                </a:lnTo>
                <a:lnTo>
                  <a:pt x="95582" y="363220"/>
                </a:lnTo>
                <a:lnTo>
                  <a:pt x="34543" y="363220"/>
                </a:lnTo>
                <a:lnTo>
                  <a:pt x="34543" y="189230"/>
                </a:lnTo>
                <a:lnTo>
                  <a:pt x="81208" y="177800"/>
                </a:lnTo>
                <a:lnTo>
                  <a:pt x="121930" y="154939"/>
                </a:lnTo>
                <a:lnTo>
                  <a:pt x="123193" y="153670"/>
                </a:lnTo>
                <a:lnTo>
                  <a:pt x="34543" y="153670"/>
                </a:lnTo>
                <a:lnTo>
                  <a:pt x="34543" y="68580"/>
                </a:lnTo>
                <a:lnTo>
                  <a:pt x="37262" y="55880"/>
                </a:lnTo>
                <a:lnTo>
                  <a:pt x="44672" y="44450"/>
                </a:lnTo>
                <a:lnTo>
                  <a:pt x="55653" y="36830"/>
                </a:lnTo>
                <a:lnTo>
                  <a:pt x="69087" y="34289"/>
                </a:lnTo>
                <a:lnTo>
                  <a:pt x="749808" y="34289"/>
                </a:lnTo>
                <a:lnTo>
                  <a:pt x="740219" y="20320"/>
                </a:lnTo>
                <a:lnTo>
                  <a:pt x="718256" y="5080"/>
                </a:lnTo>
                <a:lnTo>
                  <a:pt x="691388" y="0"/>
                </a:lnTo>
                <a:close/>
              </a:path>
              <a:path w="760729" h="759460">
                <a:moveTo>
                  <a:pt x="343300" y="377189"/>
                </a:moveTo>
                <a:lnTo>
                  <a:pt x="333597" y="377189"/>
                </a:lnTo>
                <a:lnTo>
                  <a:pt x="324893" y="381000"/>
                </a:lnTo>
                <a:lnTo>
                  <a:pt x="318262" y="387350"/>
                </a:lnTo>
                <a:lnTo>
                  <a:pt x="267588" y="476250"/>
                </a:lnTo>
                <a:lnTo>
                  <a:pt x="264858" y="485139"/>
                </a:lnTo>
                <a:lnTo>
                  <a:pt x="266319" y="494030"/>
                </a:lnTo>
                <a:lnTo>
                  <a:pt x="270732" y="502920"/>
                </a:lnTo>
                <a:lnTo>
                  <a:pt x="276860" y="510539"/>
                </a:lnTo>
                <a:lnTo>
                  <a:pt x="303911" y="535939"/>
                </a:lnTo>
                <a:lnTo>
                  <a:pt x="299005" y="557530"/>
                </a:lnTo>
                <a:lnTo>
                  <a:pt x="295529" y="579120"/>
                </a:lnTo>
                <a:lnTo>
                  <a:pt x="293481" y="600710"/>
                </a:lnTo>
                <a:lnTo>
                  <a:pt x="292862" y="622300"/>
                </a:lnTo>
                <a:lnTo>
                  <a:pt x="259714" y="640080"/>
                </a:lnTo>
                <a:lnTo>
                  <a:pt x="251684" y="645160"/>
                </a:lnTo>
                <a:lnTo>
                  <a:pt x="245189" y="652780"/>
                </a:lnTo>
                <a:lnTo>
                  <a:pt x="241480" y="661670"/>
                </a:lnTo>
                <a:lnTo>
                  <a:pt x="241808" y="671830"/>
                </a:lnTo>
                <a:lnTo>
                  <a:pt x="256286" y="725170"/>
                </a:lnTo>
                <a:lnTo>
                  <a:pt x="292100" y="725170"/>
                </a:lnTo>
                <a:lnTo>
                  <a:pt x="277240" y="670560"/>
                </a:lnTo>
                <a:lnTo>
                  <a:pt x="309625" y="651510"/>
                </a:lnTo>
                <a:lnTo>
                  <a:pt x="328025" y="601980"/>
                </a:lnTo>
                <a:lnTo>
                  <a:pt x="329882" y="582930"/>
                </a:lnTo>
                <a:lnTo>
                  <a:pt x="332978" y="563880"/>
                </a:lnTo>
                <a:lnTo>
                  <a:pt x="337312" y="544830"/>
                </a:lnTo>
                <a:lnTo>
                  <a:pt x="338524" y="535939"/>
                </a:lnTo>
                <a:lnTo>
                  <a:pt x="337296" y="527050"/>
                </a:lnTo>
                <a:lnTo>
                  <a:pt x="333757" y="519430"/>
                </a:lnTo>
                <a:lnTo>
                  <a:pt x="328040" y="511810"/>
                </a:lnTo>
                <a:lnTo>
                  <a:pt x="301751" y="486410"/>
                </a:lnTo>
                <a:lnTo>
                  <a:pt x="301498" y="486410"/>
                </a:lnTo>
                <a:lnTo>
                  <a:pt x="344170" y="411480"/>
                </a:lnTo>
                <a:lnTo>
                  <a:pt x="416195" y="411480"/>
                </a:lnTo>
                <a:lnTo>
                  <a:pt x="427702" y="400050"/>
                </a:lnTo>
                <a:lnTo>
                  <a:pt x="441120" y="388620"/>
                </a:lnTo>
                <a:lnTo>
                  <a:pt x="389127" y="388620"/>
                </a:lnTo>
                <a:lnTo>
                  <a:pt x="352933" y="378460"/>
                </a:lnTo>
                <a:lnTo>
                  <a:pt x="343300" y="377189"/>
                </a:lnTo>
                <a:close/>
              </a:path>
              <a:path w="760729" h="759460">
                <a:moveTo>
                  <a:pt x="622173" y="414020"/>
                </a:moveTo>
                <a:lnTo>
                  <a:pt x="574615" y="420370"/>
                </a:lnTo>
                <a:lnTo>
                  <a:pt x="530961" y="435610"/>
                </a:lnTo>
                <a:lnTo>
                  <a:pt x="492454" y="459739"/>
                </a:lnTo>
                <a:lnTo>
                  <a:pt x="460338" y="491489"/>
                </a:lnTo>
                <a:lnTo>
                  <a:pt x="435858" y="530860"/>
                </a:lnTo>
                <a:lnTo>
                  <a:pt x="420258" y="574039"/>
                </a:lnTo>
                <a:lnTo>
                  <a:pt x="414782" y="622300"/>
                </a:lnTo>
                <a:lnTo>
                  <a:pt x="416746" y="650239"/>
                </a:lnTo>
                <a:lnTo>
                  <a:pt x="422402" y="676910"/>
                </a:lnTo>
                <a:lnTo>
                  <a:pt x="431391" y="702310"/>
                </a:lnTo>
                <a:lnTo>
                  <a:pt x="443357" y="725170"/>
                </a:lnTo>
                <a:lnTo>
                  <a:pt x="484377" y="725170"/>
                </a:lnTo>
                <a:lnTo>
                  <a:pt x="469685" y="702310"/>
                </a:lnTo>
                <a:lnTo>
                  <a:pt x="458660" y="676910"/>
                </a:lnTo>
                <a:lnTo>
                  <a:pt x="451731" y="650239"/>
                </a:lnTo>
                <a:lnTo>
                  <a:pt x="449325" y="622300"/>
                </a:lnTo>
                <a:lnTo>
                  <a:pt x="450262" y="603250"/>
                </a:lnTo>
                <a:lnTo>
                  <a:pt x="453009" y="586739"/>
                </a:lnTo>
                <a:lnTo>
                  <a:pt x="457469" y="568960"/>
                </a:lnTo>
                <a:lnTo>
                  <a:pt x="463550" y="553720"/>
                </a:lnTo>
                <a:lnTo>
                  <a:pt x="535482" y="553720"/>
                </a:lnTo>
                <a:lnTo>
                  <a:pt x="480313" y="523239"/>
                </a:lnTo>
                <a:lnTo>
                  <a:pt x="507390" y="492760"/>
                </a:lnTo>
                <a:lnTo>
                  <a:pt x="540908" y="469900"/>
                </a:lnTo>
                <a:lnTo>
                  <a:pt x="579594" y="454660"/>
                </a:lnTo>
                <a:lnTo>
                  <a:pt x="622173" y="448310"/>
                </a:lnTo>
                <a:lnTo>
                  <a:pt x="760476" y="448310"/>
                </a:lnTo>
                <a:lnTo>
                  <a:pt x="760476" y="443230"/>
                </a:lnTo>
                <a:lnTo>
                  <a:pt x="725932" y="443230"/>
                </a:lnTo>
                <a:lnTo>
                  <a:pt x="702147" y="430530"/>
                </a:lnTo>
                <a:lnTo>
                  <a:pt x="676814" y="421639"/>
                </a:lnTo>
                <a:lnTo>
                  <a:pt x="650101" y="416560"/>
                </a:lnTo>
                <a:lnTo>
                  <a:pt x="622173" y="414020"/>
                </a:lnTo>
                <a:close/>
              </a:path>
              <a:path w="760729" h="759460">
                <a:moveTo>
                  <a:pt x="535482" y="553720"/>
                </a:moveTo>
                <a:lnTo>
                  <a:pt x="463550" y="553720"/>
                </a:lnTo>
                <a:lnTo>
                  <a:pt x="555498" y="604520"/>
                </a:lnTo>
                <a:lnTo>
                  <a:pt x="554101" y="609600"/>
                </a:lnTo>
                <a:lnTo>
                  <a:pt x="553085" y="615950"/>
                </a:lnTo>
                <a:lnTo>
                  <a:pt x="553085" y="622300"/>
                </a:lnTo>
                <a:lnTo>
                  <a:pt x="557002" y="645160"/>
                </a:lnTo>
                <a:lnTo>
                  <a:pt x="567848" y="664210"/>
                </a:lnTo>
                <a:lnTo>
                  <a:pt x="584267" y="679450"/>
                </a:lnTo>
                <a:lnTo>
                  <a:pt x="604901" y="688339"/>
                </a:lnTo>
                <a:lnTo>
                  <a:pt x="604901" y="725170"/>
                </a:lnTo>
                <a:lnTo>
                  <a:pt x="639445" y="725170"/>
                </a:lnTo>
                <a:lnTo>
                  <a:pt x="639445" y="688339"/>
                </a:lnTo>
                <a:lnTo>
                  <a:pt x="660151" y="679450"/>
                </a:lnTo>
                <a:lnTo>
                  <a:pt x="676608" y="664210"/>
                </a:lnTo>
                <a:lnTo>
                  <a:pt x="680952" y="656589"/>
                </a:lnTo>
                <a:lnTo>
                  <a:pt x="622173" y="656589"/>
                </a:lnTo>
                <a:lnTo>
                  <a:pt x="608738" y="654050"/>
                </a:lnTo>
                <a:lnTo>
                  <a:pt x="597757" y="646430"/>
                </a:lnTo>
                <a:lnTo>
                  <a:pt x="590347" y="635000"/>
                </a:lnTo>
                <a:lnTo>
                  <a:pt x="587628" y="622300"/>
                </a:lnTo>
                <a:lnTo>
                  <a:pt x="590347" y="608330"/>
                </a:lnTo>
                <a:lnTo>
                  <a:pt x="597757" y="596900"/>
                </a:lnTo>
                <a:lnTo>
                  <a:pt x="608738" y="590550"/>
                </a:lnTo>
                <a:lnTo>
                  <a:pt x="622173" y="586739"/>
                </a:lnTo>
                <a:lnTo>
                  <a:pt x="721296" y="586739"/>
                </a:lnTo>
                <a:lnTo>
                  <a:pt x="725932" y="584200"/>
                </a:lnTo>
                <a:lnTo>
                  <a:pt x="760476" y="584200"/>
                </a:lnTo>
                <a:lnTo>
                  <a:pt x="760476" y="574039"/>
                </a:lnTo>
                <a:lnTo>
                  <a:pt x="572262" y="574039"/>
                </a:lnTo>
                <a:lnTo>
                  <a:pt x="535482" y="553720"/>
                </a:lnTo>
                <a:close/>
              </a:path>
              <a:path w="760729" h="759460">
                <a:moveTo>
                  <a:pt x="760476" y="584200"/>
                </a:moveTo>
                <a:lnTo>
                  <a:pt x="725932" y="584200"/>
                </a:lnTo>
                <a:lnTo>
                  <a:pt x="725932" y="690880"/>
                </a:lnTo>
                <a:lnTo>
                  <a:pt x="723213" y="704850"/>
                </a:lnTo>
                <a:lnTo>
                  <a:pt x="715803" y="715010"/>
                </a:lnTo>
                <a:lnTo>
                  <a:pt x="704822" y="722630"/>
                </a:lnTo>
                <a:lnTo>
                  <a:pt x="691388" y="725170"/>
                </a:lnTo>
                <a:lnTo>
                  <a:pt x="750099" y="725170"/>
                </a:lnTo>
                <a:lnTo>
                  <a:pt x="755038" y="717550"/>
                </a:lnTo>
                <a:lnTo>
                  <a:pt x="760476" y="690880"/>
                </a:lnTo>
                <a:lnTo>
                  <a:pt x="760476" y="584200"/>
                </a:lnTo>
                <a:close/>
              </a:path>
              <a:path w="760729" h="759460">
                <a:moveTo>
                  <a:pt x="721296" y="586739"/>
                </a:moveTo>
                <a:lnTo>
                  <a:pt x="622173" y="586739"/>
                </a:lnTo>
                <a:lnTo>
                  <a:pt x="635627" y="590550"/>
                </a:lnTo>
                <a:lnTo>
                  <a:pt x="646652" y="596900"/>
                </a:lnTo>
                <a:lnTo>
                  <a:pt x="654105" y="608330"/>
                </a:lnTo>
                <a:lnTo>
                  <a:pt x="656844" y="622300"/>
                </a:lnTo>
                <a:lnTo>
                  <a:pt x="654105" y="635000"/>
                </a:lnTo>
                <a:lnTo>
                  <a:pt x="646652" y="646430"/>
                </a:lnTo>
                <a:lnTo>
                  <a:pt x="635627" y="654050"/>
                </a:lnTo>
                <a:lnTo>
                  <a:pt x="622173" y="656589"/>
                </a:lnTo>
                <a:lnTo>
                  <a:pt x="680952" y="656589"/>
                </a:lnTo>
                <a:lnTo>
                  <a:pt x="687468" y="645160"/>
                </a:lnTo>
                <a:lnTo>
                  <a:pt x="691388" y="622300"/>
                </a:lnTo>
                <a:lnTo>
                  <a:pt x="691388" y="615950"/>
                </a:lnTo>
                <a:lnTo>
                  <a:pt x="690372" y="609600"/>
                </a:lnTo>
                <a:lnTo>
                  <a:pt x="688848" y="604520"/>
                </a:lnTo>
                <a:lnTo>
                  <a:pt x="721296" y="586739"/>
                </a:lnTo>
                <a:close/>
              </a:path>
              <a:path w="760729" h="759460">
                <a:moveTo>
                  <a:pt x="622173" y="552450"/>
                </a:moveTo>
                <a:lnTo>
                  <a:pt x="607837" y="553720"/>
                </a:lnTo>
                <a:lnTo>
                  <a:pt x="594550" y="558800"/>
                </a:lnTo>
                <a:lnTo>
                  <a:pt x="582596" y="565150"/>
                </a:lnTo>
                <a:lnTo>
                  <a:pt x="572262" y="574039"/>
                </a:lnTo>
                <a:lnTo>
                  <a:pt x="672211" y="574039"/>
                </a:lnTo>
                <a:lnTo>
                  <a:pt x="661874" y="565150"/>
                </a:lnTo>
                <a:lnTo>
                  <a:pt x="649906" y="558800"/>
                </a:lnTo>
                <a:lnTo>
                  <a:pt x="636581" y="553720"/>
                </a:lnTo>
                <a:lnTo>
                  <a:pt x="622173" y="552450"/>
                </a:lnTo>
                <a:close/>
              </a:path>
              <a:path w="760729" h="759460">
                <a:moveTo>
                  <a:pt x="760476" y="448310"/>
                </a:moveTo>
                <a:lnTo>
                  <a:pt x="622173" y="448310"/>
                </a:lnTo>
                <a:lnTo>
                  <a:pt x="650815" y="450850"/>
                </a:lnTo>
                <a:lnTo>
                  <a:pt x="677862" y="458470"/>
                </a:lnTo>
                <a:lnTo>
                  <a:pt x="703004" y="469900"/>
                </a:lnTo>
                <a:lnTo>
                  <a:pt x="725932" y="483870"/>
                </a:lnTo>
                <a:lnTo>
                  <a:pt x="725932" y="544830"/>
                </a:lnTo>
                <a:lnTo>
                  <a:pt x="672211" y="574039"/>
                </a:lnTo>
                <a:lnTo>
                  <a:pt x="760476" y="574039"/>
                </a:lnTo>
                <a:lnTo>
                  <a:pt x="760476" y="448310"/>
                </a:lnTo>
                <a:close/>
              </a:path>
              <a:path w="760729" h="759460">
                <a:moveTo>
                  <a:pt x="760476" y="332739"/>
                </a:moveTo>
                <a:lnTo>
                  <a:pt x="725932" y="332739"/>
                </a:lnTo>
                <a:lnTo>
                  <a:pt x="725932" y="443230"/>
                </a:lnTo>
                <a:lnTo>
                  <a:pt x="760476" y="443230"/>
                </a:lnTo>
                <a:lnTo>
                  <a:pt x="760476" y="332739"/>
                </a:lnTo>
                <a:close/>
              </a:path>
              <a:path w="760729" h="759460">
                <a:moveTo>
                  <a:pt x="416195" y="411480"/>
                </a:moveTo>
                <a:lnTo>
                  <a:pt x="344170" y="411480"/>
                </a:lnTo>
                <a:lnTo>
                  <a:pt x="379602" y="421639"/>
                </a:lnTo>
                <a:lnTo>
                  <a:pt x="388760" y="422910"/>
                </a:lnTo>
                <a:lnTo>
                  <a:pt x="397811" y="422910"/>
                </a:lnTo>
                <a:lnTo>
                  <a:pt x="406267" y="419100"/>
                </a:lnTo>
                <a:lnTo>
                  <a:pt x="413638" y="414020"/>
                </a:lnTo>
                <a:lnTo>
                  <a:pt x="416195" y="411480"/>
                </a:lnTo>
                <a:close/>
              </a:path>
              <a:path w="760729" h="759460">
                <a:moveTo>
                  <a:pt x="578865" y="240030"/>
                </a:moveTo>
                <a:lnTo>
                  <a:pt x="474852" y="267970"/>
                </a:lnTo>
                <a:lnTo>
                  <a:pt x="456946" y="298450"/>
                </a:lnTo>
                <a:lnTo>
                  <a:pt x="457581" y="336550"/>
                </a:lnTo>
                <a:lnTo>
                  <a:pt x="439348" y="347980"/>
                </a:lnTo>
                <a:lnTo>
                  <a:pt x="421830" y="360680"/>
                </a:lnTo>
                <a:lnTo>
                  <a:pt x="405074" y="374650"/>
                </a:lnTo>
                <a:lnTo>
                  <a:pt x="389127" y="388620"/>
                </a:lnTo>
                <a:lnTo>
                  <a:pt x="441120" y="388620"/>
                </a:lnTo>
                <a:lnTo>
                  <a:pt x="442610" y="387350"/>
                </a:lnTo>
                <a:lnTo>
                  <a:pt x="458305" y="377189"/>
                </a:lnTo>
                <a:lnTo>
                  <a:pt x="490995" y="345439"/>
                </a:lnTo>
                <a:lnTo>
                  <a:pt x="492125" y="336550"/>
                </a:lnTo>
                <a:lnTo>
                  <a:pt x="491555" y="303530"/>
                </a:lnTo>
                <a:lnTo>
                  <a:pt x="491489" y="298450"/>
                </a:lnTo>
                <a:lnTo>
                  <a:pt x="574039" y="276860"/>
                </a:lnTo>
                <a:lnTo>
                  <a:pt x="613742" y="276860"/>
                </a:lnTo>
                <a:lnTo>
                  <a:pt x="603758" y="259080"/>
                </a:lnTo>
                <a:lnTo>
                  <a:pt x="600328" y="252730"/>
                </a:lnTo>
                <a:lnTo>
                  <a:pt x="595376" y="247650"/>
                </a:lnTo>
                <a:lnTo>
                  <a:pt x="589407" y="243839"/>
                </a:lnTo>
                <a:lnTo>
                  <a:pt x="584453" y="241300"/>
                </a:lnTo>
                <a:lnTo>
                  <a:pt x="578865" y="240030"/>
                </a:lnTo>
                <a:close/>
              </a:path>
              <a:path w="760729" h="759460">
                <a:moveTo>
                  <a:pt x="187960" y="267970"/>
                </a:moveTo>
                <a:lnTo>
                  <a:pt x="175895" y="267970"/>
                </a:lnTo>
                <a:lnTo>
                  <a:pt x="169925" y="269239"/>
                </a:lnTo>
                <a:lnTo>
                  <a:pt x="164465" y="271780"/>
                </a:lnTo>
                <a:lnTo>
                  <a:pt x="147498" y="280670"/>
                </a:lnTo>
                <a:lnTo>
                  <a:pt x="129984" y="289560"/>
                </a:lnTo>
                <a:lnTo>
                  <a:pt x="111994" y="295910"/>
                </a:lnTo>
                <a:lnTo>
                  <a:pt x="93599" y="300989"/>
                </a:lnTo>
                <a:lnTo>
                  <a:pt x="85088" y="304800"/>
                </a:lnTo>
                <a:lnTo>
                  <a:pt x="60071" y="361950"/>
                </a:lnTo>
                <a:lnTo>
                  <a:pt x="59943" y="363220"/>
                </a:lnTo>
                <a:lnTo>
                  <a:pt x="95582" y="363220"/>
                </a:lnTo>
                <a:lnTo>
                  <a:pt x="102616" y="335280"/>
                </a:lnTo>
                <a:lnTo>
                  <a:pt x="123374" y="328930"/>
                </a:lnTo>
                <a:lnTo>
                  <a:pt x="143525" y="321310"/>
                </a:lnTo>
                <a:lnTo>
                  <a:pt x="163034" y="312420"/>
                </a:lnTo>
                <a:lnTo>
                  <a:pt x="181864" y="302260"/>
                </a:lnTo>
                <a:lnTo>
                  <a:pt x="269961" y="302260"/>
                </a:lnTo>
                <a:lnTo>
                  <a:pt x="280104" y="292100"/>
                </a:lnTo>
                <a:lnTo>
                  <a:pt x="231267" y="292100"/>
                </a:lnTo>
                <a:lnTo>
                  <a:pt x="231140" y="290830"/>
                </a:lnTo>
                <a:lnTo>
                  <a:pt x="199644" y="273050"/>
                </a:lnTo>
                <a:lnTo>
                  <a:pt x="194056" y="269239"/>
                </a:lnTo>
                <a:lnTo>
                  <a:pt x="187960" y="267970"/>
                </a:lnTo>
                <a:close/>
              </a:path>
              <a:path w="760729" h="759460">
                <a:moveTo>
                  <a:pt x="613742" y="276860"/>
                </a:moveTo>
                <a:lnTo>
                  <a:pt x="574039" y="276860"/>
                </a:lnTo>
                <a:lnTo>
                  <a:pt x="592074" y="309880"/>
                </a:lnTo>
                <a:lnTo>
                  <a:pt x="595122" y="314960"/>
                </a:lnTo>
                <a:lnTo>
                  <a:pt x="599694" y="320039"/>
                </a:lnTo>
                <a:lnTo>
                  <a:pt x="610108" y="325120"/>
                </a:lnTo>
                <a:lnTo>
                  <a:pt x="616076" y="327660"/>
                </a:lnTo>
                <a:lnTo>
                  <a:pt x="641598" y="327660"/>
                </a:lnTo>
                <a:lnTo>
                  <a:pt x="679717" y="332739"/>
                </a:lnTo>
                <a:lnTo>
                  <a:pt x="698373" y="337820"/>
                </a:lnTo>
                <a:lnTo>
                  <a:pt x="712676" y="337820"/>
                </a:lnTo>
                <a:lnTo>
                  <a:pt x="719536" y="336550"/>
                </a:lnTo>
                <a:lnTo>
                  <a:pt x="725932" y="332739"/>
                </a:lnTo>
                <a:lnTo>
                  <a:pt x="760476" y="332739"/>
                </a:lnTo>
                <a:lnTo>
                  <a:pt x="760476" y="303530"/>
                </a:lnTo>
                <a:lnTo>
                  <a:pt x="707389" y="303530"/>
                </a:lnTo>
                <a:lnTo>
                  <a:pt x="686254" y="298450"/>
                </a:lnTo>
                <a:lnTo>
                  <a:pt x="643649" y="293370"/>
                </a:lnTo>
                <a:lnTo>
                  <a:pt x="622300" y="292100"/>
                </a:lnTo>
                <a:lnTo>
                  <a:pt x="613742" y="276860"/>
                </a:lnTo>
                <a:close/>
              </a:path>
              <a:path w="760729" h="759460">
                <a:moveTo>
                  <a:pt x="269961" y="302260"/>
                </a:moveTo>
                <a:lnTo>
                  <a:pt x="181864" y="302260"/>
                </a:lnTo>
                <a:lnTo>
                  <a:pt x="220980" y="325120"/>
                </a:lnTo>
                <a:lnTo>
                  <a:pt x="228346" y="327660"/>
                </a:lnTo>
                <a:lnTo>
                  <a:pt x="240665" y="327660"/>
                </a:lnTo>
                <a:lnTo>
                  <a:pt x="245872" y="326389"/>
                </a:lnTo>
                <a:lnTo>
                  <a:pt x="269961" y="302260"/>
                </a:lnTo>
                <a:close/>
              </a:path>
              <a:path w="760729" h="759460">
                <a:moveTo>
                  <a:pt x="749808" y="34289"/>
                </a:moveTo>
                <a:lnTo>
                  <a:pt x="691388" y="34289"/>
                </a:lnTo>
                <a:lnTo>
                  <a:pt x="704822" y="36830"/>
                </a:lnTo>
                <a:lnTo>
                  <a:pt x="715803" y="44450"/>
                </a:lnTo>
                <a:lnTo>
                  <a:pt x="723213" y="55880"/>
                </a:lnTo>
                <a:lnTo>
                  <a:pt x="725932" y="68580"/>
                </a:lnTo>
                <a:lnTo>
                  <a:pt x="725932" y="284480"/>
                </a:lnTo>
                <a:lnTo>
                  <a:pt x="707389" y="303530"/>
                </a:lnTo>
                <a:lnTo>
                  <a:pt x="760476" y="303530"/>
                </a:lnTo>
                <a:lnTo>
                  <a:pt x="760476" y="68580"/>
                </a:lnTo>
                <a:lnTo>
                  <a:pt x="755038" y="41910"/>
                </a:lnTo>
                <a:lnTo>
                  <a:pt x="749808" y="34289"/>
                </a:lnTo>
                <a:close/>
              </a:path>
              <a:path w="760729" h="759460">
                <a:moveTo>
                  <a:pt x="397510" y="34289"/>
                </a:moveTo>
                <a:lnTo>
                  <a:pt x="362965" y="34289"/>
                </a:lnTo>
                <a:lnTo>
                  <a:pt x="362965" y="59689"/>
                </a:lnTo>
                <a:lnTo>
                  <a:pt x="362585" y="59689"/>
                </a:lnTo>
                <a:lnTo>
                  <a:pt x="318563" y="72389"/>
                </a:lnTo>
                <a:lnTo>
                  <a:pt x="296564" y="111760"/>
                </a:lnTo>
                <a:lnTo>
                  <a:pt x="289782" y="129539"/>
                </a:lnTo>
                <a:lnTo>
                  <a:pt x="281809" y="147320"/>
                </a:lnTo>
                <a:lnTo>
                  <a:pt x="272669" y="163830"/>
                </a:lnTo>
                <a:lnTo>
                  <a:pt x="269118" y="172720"/>
                </a:lnTo>
                <a:lnTo>
                  <a:pt x="267985" y="181610"/>
                </a:lnTo>
                <a:lnTo>
                  <a:pt x="269257" y="190500"/>
                </a:lnTo>
                <a:lnTo>
                  <a:pt x="272923" y="199389"/>
                </a:lnTo>
                <a:lnTo>
                  <a:pt x="291973" y="231139"/>
                </a:lnTo>
                <a:lnTo>
                  <a:pt x="231521" y="292100"/>
                </a:lnTo>
                <a:lnTo>
                  <a:pt x="280104" y="292100"/>
                </a:lnTo>
                <a:lnTo>
                  <a:pt x="321945" y="250189"/>
                </a:lnTo>
                <a:lnTo>
                  <a:pt x="327052" y="241300"/>
                </a:lnTo>
                <a:lnTo>
                  <a:pt x="328136" y="232410"/>
                </a:lnTo>
                <a:lnTo>
                  <a:pt x="326124" y="223520"/>
                </a:lnTo>
                <a:lnTo>
                  <a:pt x="321945" y="214630"/>
                </a:lnTo>
                <a:lnTo>
                  <a:pt x="302513" y="181610"/>
                </a:lnTo>
                <a:lnTo>
                  <a:pt x="312674" y="162560"/>
                </a:lnTo>
                <a:lnTo>
                  <a:pt x="321595" y="143510"/>
                </a:lnTo>
                <a:lnTo>
                  <a:pt x="329231" y="123189"/>
                </a:lnTo>
                <a:lnTo>
                  <a:pt x="335534" y="101600"/>
                </a:lnTo>
                <a:lnTo>
                  <a:pt x="372237" y="92710"/>
                </a:lnTo>
                <a:lnTo>
                  <a:pt x="381382" y="88900"/>
                </a:lnTo>
                <a:lnTo>
                  <a:pt x="389493" y="83820"/>
                </a:lnTo>
                <a:lnTo>
                  <a:pt x="395293" y="77470"/>
                </a:lnTo>
                <a:lnTo>
                  <a:pt x="397510" y="67310"/>
                </a:lnTo>
                <a:lnTo>
                  <a:pt x="397510" y="34289"/>
                </a:lnTo>
                <a:close/>
              </a:path>
              <a:path w="760729" h="759460">
                <a:moveTo>
                  <a:pt x="189230" y="34289"/>
                </a:moveTo>
                <a:lnTo>
                  <a:pt x="154305" y="34289"/>
                </a:lnTo>
                <a:lnTo>
                  <a:pt x="141128" y="78739"/>
                </a:lnTo>
                <a:lnTo>
                  <a:pt x="114998" y="114300"/>
                </a:lnTo>
                <a:lnTo>
                  <a:pt x="78581" y="140970"/>
                </a:lnTo>
                <a:lnTo>
                  <a:pt x="34543" y="153670"/>
                </a:lnTo>
                <a:lnTo>
                  <a:pt x="123193" y="153670"/>
                </a:lnTo>
                <a:lnTo>
                  <a:pt x="154787" y="121920"/>
                </a:lnTo>
                <a:lnTo>
                  <a:pt x="177860" y="81280"/>
                </a:lnTo>
                <a:lnTo>
                  <a:pt x="189230" y="34289"/>
                </a:lnTo>
                <a:close/>
              </a:path>
            </a:pathLst>
          </a:custGeom>
          <a:solidFill>
            <a:srgbClr val="4453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3846703" y="1628902"/>
            <a:ext cx="10737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44536A"/>
                </a:solidFill>
                <a:latin typeface="Calibri"/>
                <a:cs typeface="Calibri"/>
              </a:rPr>
              <a:t>Application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1951482" y="2854833"/>
            <a:ext cx="12458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4536A"/>
                </a:solidFill>
                <a:latin typeface="Calibri"/>
                <a:cs typeface="Calibri"/>
              </a:rPr>
              <a:t>Web</a:t>
            </a:r>
            <a:r>
              <a:rPr sz="1800" spc="-95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44536A"/>
                </a:solidFill>
                <a:latin typeface="Calibri"/>
                <a:cs typeface="Calibri"/>
              </a:rPr>
              <a:t>Console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5690108" y="2817114"/>
            <a:ext cx="11645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4536A"/>
                </a:solidFill>
                <a:latin typeface="Calibri"/>
                <a:cs typeface="Calibri"/>
              </a:rPr>
              <a:t>API</a:t>
            </a:r>
            <a:r>
              <a:rPr sz="1800" spc="-15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44536A"/>
                </a:solidFill>
                <a:latin typeface="Calibri"/>
                <a:cs typeface="Calibri"/>
              </a:rPr>
              <a:t>Backend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2751582" y="5644388"/>
            <a:ext cx="10668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44536A"/>
                </a:solidFill>
                <a:latin typeface="Calibri"/>
                <a:cs typeface="Calibri"/>
              </a:rPr>
              <a:t>Developers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7743443" y="1639823"/>
            <a:ext cx="4180840" cy="4338955"/>
          </a:xfrm>
          <a:custGeom>
            <a:avLst/>
            <a:gdLst/>
            <a:ahLst/>
            <a:cxnLst/>
            <a:rect l="l" t="t" r="r" b="b"/>
            <a:pathLst>
              <a:path w="4180840" h="4338955">
                <a:moveTo>
                  <a:pt x="4180332" y="0"/>
                </a:moveTo>
                <a:lnTo>
                  <a:pt x="0" y="0"/>
                </a:lnTo>
                <a:lnTo>
                  <a:pt x="0" y="4338828"/>
                </a:lnTo>
                <a:lnTo>
                  <a:pt x="4180332" y="4338828"/>
                </a:lnTo>
                <a:lnTo>
                  <a:pt x="4180332" y="0"/>
                </a:lnTo>
                <a:close/>
              </a:path>
            </a:pathLst>
          </a:custGeom>
          <a:solidFill>
            <a:srgbClr val="17171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7743443" y="1639823"/>
            <a:ext cx="4180840" cy="4338955"/>
          </a:xfrm>
          <a:prstGeom prst="rect">
            <a:avLst/>
          </a:prstGeom>
        </p:spPr>
        <p:txBody>
          <a:bodyPr vert="horz" wrap="square" lIns="0" tIns="36195" rIns="0" bIns="0" rtlCol="0">
            <a:spAutoFit/>
          </a:bodyPr>
          <a:lstStyle/>
          <a:p>
            <a:pPr marL="175895">
              <a:lnSpc>
                <a:spcPct val="100000"/>
              </a:lnSpc>
              <a:spcBef>
                <a:spcPts val="285"/>
              </a:spcBef>
            </a:pPr>
            <a:r>
              <a:rPr sz="1200" spc="-20" dirty="0">
                <a:solidFill>
                  <a:srgbClr val="F1F1F1"/>
                </a:solidFill>
                <a:latin typeface="Consolas"/>
                <a:cs typeface="Consolas"/>
              </a:rPr>
              <a:t>|-</a:t>
            </a:r>
            <a:r>
              <a:rPr sz="1200" dirty="0">
                <a:solidFill>
                  <a:srgbClr val="F1F1F1"/>
                </a:solidFill>
                <a:latin typeface="Consolas"/>
                <a:cs typeface="Consolas"/>
              </a:rPr>
              <a:t>-</a:t>
            </a:r>
            <a:r>
              <a:rPr sz="1200" spc="5" dirty="0">
                <a:solidFill>
                  <a:srgbClr val="F1F1F1"/>
                </a:solidFill>
                <a:latin typeface="Consolas"/>
                <a:cs typeface="Consolas"/>
              </a:rPr>
              <a:t> </a:t>
            </a:r>
            <a:r>
              <a:rPr sz="1200" spc="-10" dirty="0">
                <a:solidFill>
                  <a:srgbClr val="F1F1F1"/>
                </a:solidFill>
                <a:latin typeface="Consolas"/>
                <a:cs typeface="Consolas"/>
              </a:rPr>
              <a:t>README.md</a:t>
            </a:r>
            <a:endParaRPr sz="1200">
              <a:latin typeface="Consolas"/>
              <a:cs typeface="Consolas"/>
            </a:endParaRPr>
          </a:p>
          <a:p>
            <a:pPr marL="427355">
              <a:lnSpc>
                <a:spcPct val="100000"/>
              </a:lnSpc>
              <a:spcBef>
                <a:spcPts val="5"/>
              </a:spcBef>
            </a:pPr>
            <a:r>
              <a:rPr sz="1200" spc="-10" dirty="0">
                <a:solidFill>
                  <a:srgbClr val="F1F1F1"/>
                </a:solidFill>
                <a:latin typeface="Consolas"/>
                <a:cs typeface="Consolas"/>
              </a:rPr>
              <a:t>|-</a:t>
            </a:r>
            <a:r>
              <a:rPr sz="1200" dirty="0">
                <a:solidFill>
                  <a:srgbClr val="F1F1F1"/>
                </a:solidFill>
                <a:latin typeface="Consolas"/>
                <a:cs typeface="Consolas"/>
              </a:rPr>
              <a:t>-</a:t>
            </a:r>
            <a:r>
              <a:rPr sz="1200" spc="10" dirty="0">
                <a:solidFill>
                  <a:srgbClr val="F1F1F1"/>
                </a:solidFill>
                <a:latin typeface="Consolas"/>
                <a:cs typeface="Consolas"/>
              </a:rPr>
              <a:t> </a:t>
            </a:r>
            <a:r>
              <a:rPr sz="1200" spc="-10" dirty="0">
                <a:solidFill>
                  <a:srgbClr val="F1F1F1"/>
                </a:solidFill>
                <a:latin typeface="Consolas"/>
                <a:cs typeface="Consolas"/>
              </a:rPr>
              <a:t>Dockerfile</a:t>
            </a:r>
            <a:endParaRPr sz="1200">
              <a:latin typeface="Consolas"/>
              <a:cs typeface="Consolas"/>
            </a:endParaRPr>
          </a:p>
          <a:p>
            <a:pPr marL="427355">
              <a:lnSpc>
                <a:spcPct val="100000"/>
              </a:lnSpc>
            </a:pPr>
            <a:r>
              <a:rPr sz="1200" spc="-10" dirty="0">
                <a:solidFill>
                  <a:srgbClr val="F1F1F1"/>
                </a:solidFill>
                <a:latin typeface="Consolas"/>
                <a:cs typeface="Consolas"/>
              </a:rPr>
              <a:t>|-</a:t>
            </a:r>
            <a:r>
              <a:rPr sz="1200" dirty="0">
                <a:solidFill>
                  <a:srgbClr val="F1F1F1"/>
                </a:solidFill>
                <a:latin typeface="Consolas"/>
                <a:cs typeface="Consolas"/>
              </a:rPr>
              <a:t>-</a:t>
            </a:r>
            <a:r>
              <a:rPr sz="1200" spc="10" dirty="0">
                <a:solidFill>
                  <a:srgbClr val="F1F1F1"/>
                </a:solidFill>
                <a:latin typeface="Consolas"/>
                <a:cs typeface="Consolas"/>
              </a:rPr>
              <a:t> </a:t>
            </a:r>
            <a:r>
              <a:rPr sz="1200" spc="-10" dirty="0">
                <a:solidFill>
                  <a:srgbClr val="F1F1F1"/>
                </a:solidFill>
                <a:latin typeface="Consolas"/>
                <a:cs typeface="Consolas"/>
              </a:rPr>
              <a:t>bower.json</a:t>
            </a:r>
            <a:endParaRPr sz="1200">
              <a:latin typeface="Consolas"/>
              <a:cs typeface="Consolas"/>
            </a:endParaRPr>
          </a:p>
          <a:p>
            <a:pPr marL="427355">
              <a:lnSpc>
                <a:spcPct val="100000"/>
              </a:lnSpc>
            </a:pPr>
            <a:r>
              <a:rPr sz="1200" spc="-10" dirty="0">
                <a:solidFill>
                  <a:srgbClr val="F1F1F1"/>
                </a:solidFill>
                <a:latin typeface="Consolas"/>
                <a:cs typeface="Consolas"/>
              </a:rPr>
              <a:t>|-</a:t>
            </a:r>
            <a:r>
              <a:rPr sz="1200" dirty="0">
                <a:solidFill>
                  <a:srgbClr val="F1F1F1"/>
                </a:solidFill>
                <a:latin typeface="Consolas"/>
                <a:cs typeface="Consolas"/>
              </a:rPr>
              <a:t>-</a:t>
            </a:r>
            <a:r>
              <a:rPr sz="1200" spc="10" dirty="0">
                <a:solidFill>
                  <a:srgbClr val="F1F1F1"/>
                </a:solidFill>
                <a:latin typeface="Consolas"/>
                <a:cs typeface="Consolas"/>
              </a:rPr>
              <a:t> </a:t>
            </a:r>
            <a:r>
              <a:rPr sz="1200" spc="-10" dirty="0">
                <a:solidFill>
                  <a:srgbClr val="F1F1F1"/>
                </a:solidFill>
                <a:latin typeface="Consolas"/>
                <a:cs typeface="Consolas"/>
              </a:rPr>
              <a:t>package.json</a:t>
            </a:r>
            <a:endParaRPr sz="1200">
              <a:latin typeface="Consolas"/>
              <a:cs typeface="Consolas"/>
            </a:endParaRPr>
          </a:p>
          <a:p>
            <a:pPr marL="427355">
              <a:lnSpc>
                <a:spcPct val="100000"/>
              </a:lnSpc>
            </a:pPr>
            <a:r>
              <a:rPr sz="1200" spc="-10" dirty="0">
                <a:solidFill>
                  <a:srgbClr val="F1F1F1"/>
                </a:solidFill>
                <a:latin typeface="Consolas"/>
                <a:cs typeface="Consolas"/>
              </a:rPr>
              <a:t>|-</a:t>
            </a:r>
            <a:r>
              <a:rPr sz="1200" dirty="0">
                <a:solidFill>
                  <a:srgbClr val="F1F1F1"/>
                </a:solidFill>
                <a:latin typeface="Consolas"/>
                <a:cs typeface="Consolas"/>
              </a:rPr>
              <a:t>-</a:t>
            </a:r>
            <a:r>
              <a:rPr sz="1200" spc="10" dirty="0">
                <a:solidFill>
                  <a:srgbClr val="F1F1F1"/>
                </a:solidFill>
                <a:latin typeface="Consolas"/>
                <a:cs typeface="Consolas"/>
              </a:rPr>
              <a:t> </a:t>
            </a:r>
            <a:r>
              <a:rPr sz="1200" spc="-25" dirty="0">
                <a:solidFill>
                  <a:srgbClr val="F1F1F1"/>
                </a:solidFill>
                <a:latin typeface="Consolas"/>
                <a:cs typeface="Consolas"/>
              </a:rPr>
              <a:t>app</a:t>
            </a:r>
            <a:endParaRPr sz="1200">
              <a:latin typeface="Consolas"/>
              <a:cs typeface="Consolas"/>
            </a:endParaRPr>
          </a:p>
          <a:p>
            <a:pPr marL="763905">
              <a:lnSpc>
                <a:spcPct val="100000"/>
              </a:lnSpc>
            </a:pPr>
            <a:r>
              <a:rPr sz="1200" spc="-10" dirty="0">
                <a:solidFill>
                  <a:srgbClr val="F1F1F1"/>
                </a:solidFill>
                <a:latin typeface="Consolas"/>
                <a:cs typeface="Consolas"/>
              </a:rPr>
              <a:t>|-</a:t>
            </a:r>
            <a:r>
              <a:rPr sz="1200" dirty="0">
                <a:solidFill>
                  <a:srgbClr val="F1F1F1"/>
                </a:solidFill>
                <a:latin typeface="Consolas"/>
                <a:cs typeface="Consolas"/>
              </a:rPr>
              <a:t>-</a:t>
            </a:r>
            <a:r>
              <a:rPr sz="1200" spc="10" dirty="0">
                <a:solidFill>
                  <a:srgbClr val="F1F1F1"/>
                </a:solidFill>
                <a:latin typeface="Consolas"/>
                <a:cs typeface="Consolas"/>
              </a:rPr>
              <a:t> </a:t>
            </a:r>
            <a:r>
              <a:rPr sz="1200" spc="-10" dirty="0">
                <a:solidFill>
                  <a:srgbClr val="F1F1F1"/>
                </a:solidFill>
                <a:latin typeface="Consolas"/>
                <a:cs typeface="Consolas"/>
              </a:rPr>
              <a:t>app.js</a:t>
            </a:r>
            <a:endParaRPr sz="1200">
              <a:latin typeface="Consolas"/>
              <a:cs typeface="Consolas"/>
            </a:endParaRPr>
          </a:p>
          <a:p>
            <a:pPr marL="763905">
              <a:lnSpc>
                <a:spcPct val="100000"/>
              </a:lnSpc>
            </a:pPr>
            <a:r>
              <a:rPr sz="1200" spc="-10" dirty="0">
                <a:solidFill>
                  <a:srgbClr val="F1F1F1"/>
                </a:solidFill>
                <a:latin typeface="Consolas"/>
                <a:cs typeface="Consolas"/>
              </a:rPr>
              <a:t>|-</a:t>
            </a:r>
            <a:r>
              <a:rPr sz="1200" dirty="0">
                <a:solidFill>
                  <a:srgbClr val="F1F1F1"/>
                </a:solidFill>
                <a:latin typeface="Consolas"/>
                <a:cs typeface="Consolas"/>
              </a:rPr>
              <a:t>-</a:t>
            </a:r>
            <a:r>
              <a:rPr sz="1200" spc="10" dirty="0">
                <a:solidFill>
                  <a:srgbClr val="F1F1F1"/>
                </a:solidFill>
                <a:latin typeface="Consolas"/>
                <a:cs typeface="Consolas"/>
              </a:rPr>
              <a:t> </a:t>
            </a:r>
            <a:r>
              <a:rPr sz="1200" spc="-25" dirty="0">
                <a:solidFill>
                  <a:srgbClr val="F1F1F1"/>
                </a:solidFill>
                <a:latin typeface="Consolas"/>
                <a:cs typeface="Consolas"/>
              </a:rPr>
              <a:t>web</a:t>
            </a:r>
            <a:endParaRPr sz="1200">
              <a:latin typeface="Consolas"/>
              <a:cs typeface="Consolas"/>
            </a:endParaRPr>
          </a:p>
          <a:p>
            <a:pPr marL="1101090">
              <a:lnSpc>
                <a:spcPct val="100000"/>
              </a:lnSpc>
            </a:pPr>
            <a:r>
              <a:rPr sz="1200" spc="-10" dirty="0">
                <a:solidFill>
                  <a:srgbClr val="F1F1F1"/>
                </a:solidFill>
                <a:latin typeface="Consolas"/>
                <a:cs typeface="Consolas"/>
              </a:rPr>
              <a:t>|-</a:t>
            </a:r>
            <a:r>
              <a:rPr sz="1200" dirty="0">
                <a:solidFill>
                  <a:srgbClr val="F1F1F1"/>
                </a:solidFill>
                <a:latin typeface="Consolas"/>
                <a:cs typeface="Consolas"/>
              </a:rPr>
              <a:t>-</a:t>
            </a:r>
            <a:r>
              <a:rPr sz="1200" spc="10" dirty="0">
                <a:solidFill>
                  <a:srgbClr val="F1F1F1"/>
                </a:solidFill>
                <a:latin typeface="Consolas"/>
                <a:cs typeface="Consolas"/>
              </a:rPr>
              <a:t> </a:t>
            </a:r>
            <a:r>
              <a:rPr sz="1200" spc="-10" dirty="0">
                <a:solidFill>
                  <a:srgbClr val="F1F1F1"/>
                </a:solidFill>
                <a:latin typeface="Consolas"/>
                <a:cs typeface="Consolas"/>
              </a:rPr>
              <a:t>index.html</a:t>
            </a:r>
            <a:endParaRPr sz="1200">
              <a:latin typeface="Consolas"/>
              <a:cs typeface="Consolas"/>
            </a:endParaRPr>
          </a:p>
          <a:p>
            <a:pPr marL="1101090">
              <a:lnSpc>
                <a:spcPct val="100000"/>
              </a:lnSpc>
            </a:pPr>
            <a:r>
              <a:rPr sz="1200" spc="-10" dirty="0">
                <a:solidFill>
                  <a:srgbClr val="F1F1F1"/>
                </a:solidFill>
                <a:latin typeface="Consolas"/>
                <a:cs typeface="Consolas"/>
              </a:rPr>
              <a:t>|-</a:t>
            </a:r>
            <a:r>
              <a:rPr sz="1200" dirty="0">
                <a:solidFill>
                  <a:srgbClr val="F1F1F1"/>
                </a:solidFill>
                <a:latin typeface="Consolas"/>
                <a:cs typeface="Consolas"/>
              </a:rPr>
              <a:t>-</a:t>
            </a:r>
            <a:r>
              <a:rPr sz="1200" spc="5" dirty="0">
                <a:solidFill>
                  <a:srgbClr val="F1F1F1"/>
                </a:solidFill>
                <a:latin typeface="Consolas"/>
                <a:cs typeface="Consolas"/>
              </a:rPr>
              <a:t> </a:t>
            </a:r>
            <a:r>
              <a:rPr sz="1200" spc="-10" dirty="0">
                <a:solidFill>
                  <a:srgbClr val="F1F1F1"/>
                </a:solidFill>
                <a:latin typeface="Consolas"/>
                <a:cs typeface="Consolas"/>
              </a:rPr>
              <a:t>mddir.js</a:t>
            </a:r>
            <a:endParaRPr sz="1200">
              <a:latin typeface="Consolas"/>
              <a:cs typeface="Consolas"/>
            </a:endParaRPr>
          </a:p>
          <a:p>
            <a:pPr marL="1101090">
              <a:lnSpc>
                <a:spcPct val="100000"/>
              </a:lnSpc>
            </a:pPr>
            <a:r>
              <a:rPr sz="1200" spc="-10" dirty="0">
                <a:solidFill>
                  <a:srgbClr val="F1F1F1"/>
                </a:solidFill>
                <a:latin typeface="Consolas"/>
                <a:cs typeface="Consolas"/>
              </a:rPr>
              <a:t>|-</a:t>
            </a:r>
            <a:r>
              <a:rPr sz="1200" dirty="0">
                <a:solidFill>
                  <a:srgbClr val="F1F1F1"/>
                </a:solidFill>
                <a:latin typeface="Consolas"/>
                <a:cs typeface="Consolas"/>
              </a:rPr>
              <a:t>-</a:t>
            </a:r>
            <a:r>
              <a:rPr sz="1200" spc="5" dirty="0">
                <a:solidFill>
                  <a:srgbClr val="F1F1F1"/>
                </a:solidFill>
                <a:latin typeface="Consolas"/>
                <a:cs typeface="Consolas"/>
              </a:rPr>
              <a:t> </a:t>
            </a:r>
            <a:r>
              <a:rPr sz="1200" spc="-10" dirty="0">
                <a:solidFill>
                  <a:srgbClr val="F1F1F1"/>
                </a:solidFill>
                <a:latin typeface="Consolas"/>
                <a:cs typeface="Consolas"/>
              </a:rPr>
              <a:t>routing.js</a:t>
            </a:r>
            <a:endParaRPr sz="1200">
              <a:latin typeface="Consolas"/>
              <a:cs typeface="Consolas"/>
            </a:endParaRPr>
          </a:p>
          <a:p>
            <a:pPr marL="1101090">
              <a:lnSpc>
                <a:spcPct val="100000"/>
              </a:lnSpc>
            </a:pPr>
            <a:r>
              <a:rPr sz="1200" spc="-10" dirty="0">
                <a:solidFill>
                  <a:srgbClr val="F1F1F1"/>
                </a:solidFill>
                <a:latin typeface="Consolas"/>
                <a:cs typeface="Consolas"/>
              </a:rPr>
              <a:t>|-</a:t>
            </a:r>
            <a:r>
              <a:rPr sz="1200" dirty="0">
                <a:solidFill>
                  <a:srgbClr val="F1F1F1"/>
                </a:solidFill>
                <a:latin typeface="Consolas"/>
                <a:cs typeface="Consolas"/>
              </a:rPr>
              <a:t>-</a:t>
            </a:r>
            <a:r>
              <a:rPr sz="1200" spc="10" dirty="0">
                <a:solidFill>
                  <a:srgbClr val="F1F1F1"/>
                </a:solidFill>
                <a:latin typeface="Consolas"/>
                <a:cs typeface="Consolas"/>
              </a:rPr>
              <a:t> </a:t>
            </a:r>
            <a:r>
              <a:rPr sz="1200" spc="-10" dirty="0">
                <a:solidFill>
                  <a:srgbClr val="F1F1F1"/>
                </a:solidFill>
                <a:latin typeface="Consolas"/>
                <a:cs typeface="Consolas"/>
              </a:rPr>
              <a:t>server.js</a:t>
            </a:r>
            <a:endParaRPr sz="1200">
              <a:latin typeface="Consolas"/>
              <a:cs typeface="Consolas"/>
            </a:endParaRPr>
          </a:p>
          <a:p>
            <a:pPr marL="763905">
              <a:lnSpc>
                <a:spcPct val="100000"/>
              </a:lnSpc>
            </a:pPr>
            <a:r>
              <a:rPr sz="1200" spc="-10" dirty="0">
                <a:solidFill>
                  <a:srgbClr val="F1F1F1"/>
                </a:solidFill>
                <a:latin typeface="Consolas"/>
                <a:cs typeface="Consolas"/>
              </a:rPr>
              <a:t>|-</a:t>
            </a:r>
            <a:r>
              <a:rPr sz="1200" dirty="0">
                <a:solidFill>
                  <a:srgbClr val="F1F1F1"/>
                </a:solidFill>
                <a:latin typeface="Consolas"/>
                <a:cs typeface="Consolas"/>
              </a:rPr>
              <a:t>-</a:t>
            </a:r>
            <a:r>
              <a:rPr sz="1200" spc="10" dirty="0">
                <a:solidFill>
                  <a:srgbClr val="F1F1F1"/>
                </a:solidFill>
                <a:latin typeface="Consolas"/>
                <a:cs typeface="Consolas"/>
              </a:rPr>
              <a:t> </a:t>
            </a:r>
            <a:r>
              <a:rPr sz="1200" spc="-25" dirty="0">
                <a:solidFill>
                  <a:srgbClr val="F1F1F1"/>
                </a:solidFill>
                <a:latin typeface="Consolas"/>
                <a:cs typeface="Consolas"/>
              </a:rPr>
              <a:t>api</a:t>
            </a:r>
            <a:endParaRPr sz="1200">
              <a:latin typeface="Consolas"/>
              <a:cs typeface="Consolas"/>
            </a:endParaRPr>
          </a:p>
          <a:p>
            <a:pPr marL="1101090">
              <a:lnSpc>
                <a:spcPct val="100000"/>
              </a:lnSpc>
            </a:pPr>
            <a:r>
              <a:rPr sz="1200" spc="-10" dirty="0">
                <a:solidFill>
                  <a:srgbClr val="F1F1F1"/>
                </a:solidFill>
                <a:latin typeface="Consolas"/>
                <a:cs typeface="Consolas"/>
              </a:rPr>
              <a:t>|-</a:t>
            </a:r>
            <a:r>
              <a:rPr sz="1200" dirty="0">
                <a:solidFill>
                  <a:srgbClr val="F1F1F1"/>
                </a:solidFill>
                <a:latin typeface="Consolas"/>
                <a:cs typeface="Consolas"/>
              </a:rPr>
              <a:t>-</a:t>
            </a:r>
            <a:r>
              <a:rPr sz="1200" spc="10" dirty="0">
                <a:solidFill>
                  <a:srgbClr val="F1F1F1"/>
                </a:solidFill>
                <a:latin typeface="Consolas"/>
                <a:cs typeface="Consolas"/>
              </a:rPr>
              <a:t> </a:t>
            </a:r>
            <a:r>
              <a:rPr sz="1200" spc="-10" dirty="0">
                <a:solidFill>
                  <a:srgbClr val="F1F1F1"/>
                </a:solidFill>
                <a:latin typeface="Consolas"/>
                <a:cs typeface="Consolas"/>
              </a:rPr>
              <a:t>api.groups.js</a:t>
            </a:r>
            <a:endParaRPr sz="1200">
              <a:latin typeface="Consolas"/>
              <a:cs typeface="Consolas"/>
            </a:endParaRPr>
          </a:p>
          <a:p>
            <a:pPr marL="1101090">
              <a:lnSpc>
                <a:spcPct val="100000"/>
              </a:lnSpc>
            </a:pPr>
            <a:r>
              <a:rPr sz="1200" spc="-10" dirty="0">
                <a:solidFill>
                  <a:srgbClr val="F1F1F1"/>
                </a:solidFill>
                <a:latin typeface="Consolas"/>
                <a:cs typeface="Consolas"/>
              </a:rPr>
              <a:t>|-</a:t>
            </a:r>
            <a:r>
              <a:rPr sz="1200" dirty="0">
                <a:solidFill>
                  <a:srgbClr val="F1F1F1"/>
                </a:solidFill>
                <a:latin typeface="Consolas"/>
                <a:cs typeface="Consolas"/>
              </a:rPr>
              <a:t>-</a:t>
            </a:r>
            <a:r>
              <a:rPr sz="1200" spc="10" dirty="0">
                <a:solidFill>
                  <a:srgbClr val="F1F1F1"/>
                </a:solidFill>
                <a:latin typeface="Consolas"/>
                <a:cs typeface="Consolas"/>
              </a:rPr>
              <a:t> </a:t>
            </a:r>
            <a:r>
              <a:rPr sz="1200" spc="-10" dirty="0">
                <a:solidFill>
                  <a:srgbClr val="F1F1F1"/>
                </a:solidFill>
                <a:latin typeface="Consolas"/>
                <a:cs typeface="Consolas"/>
              </a:rPr>
              <a:t>api.posts.js</a:t>
            </a:r>
            <a:endParaRPr sz="1200">
              <a:latin typeface="Consolas"/>
              <a:cs typeface="Consolas"/>
            </a:endParaRPr>
          </a:p>
          <a:p>
            <a:pPr marL="1101090">
              <a:lnSpc>
                <a:spcPct val="100000"/>
              </a:lnSpc>
            </a:pPr>
            <a:r>
              <a:rPr sz="1200" spc="-10" dirty="0">
                <a:solidFill>
                  <a:srgbClr val="F1F1F1"/>
                </a:solidFill>
                <a:latin typeface="Consolas"/>
                <a:cs typeface="Consolas"/>
              </a:rPr>
              <a:t>|-</a:t>
            </a:r>
            <a:r>
              <a:rPr sz="1200" dirty="0">
                <a:solidFill>
                  <a:srgbClr val="F1F1F1"/>
                </a:solidFill>
                <a:latin typeface="Consolas"/>
                <a:cs typeface="Consolas"/>
              </a:rPr>
              <a:t>-</a:t>
            </a:r>
            <a:r>
              <a:rPr sz="1200" spc="10" dirty="0">
                <a:solidFill>
                  <a:srgbClr val="F1F1F1"/>
                </a:solidFill>
                <a:latin typeface="Consolas"/>
                <a:cs typeface="Consolas"/>
              </a:rPr>
              <a:t> </a:t>
            </a:r>
            <a:r>
              <a:rPr sz="1200" spc="-10" dirty="0">
                <a:solidFill>
                  <a:srgbClr val="F1F1F1"/>
                </a:solidFill>
                <a:latin typeface="Consolas"/>
                <a:cs typeface="Consolas"/>
              </a:rPr>
              <a:t>api.users.js</a:t>
            </a:r>
            <a:endParaRPr sz="1200">
              <a:latin typeface="Consolas"/>
              <a:cs typeface="Consolas"/>
            </a:endParaRPr>
          </a:p>
          <a:p>
            <a:pPr marL="1101090">
              <a:lnSpc>
                <a:spcPct val="100000"/>
              </a:lnSpc>
            </a:pPr>
            <a:r>
              <a:rPr sz="1200" spc="-10" dirty="0">
                <a:solidFill>
                  <a:srgbClr val="F1F1F1"/>
                </a:solidFill>
                <a:latin typeface="Consolas"/>
                <a:cs typeface="Consolas"/>
              </a:rPr>
              <a:t>|-</a:t>
            </a:r>
            <a:r>
              <a:rPr sz="1200" dirty="0">
                <a:solidFill>
                  <a:srgbClr val="F1F1F1"/>
                </a:solidFill>
                <a:latin typeface="Consolas"/>
                <a:cs typeface="Consolas"/>
              </a:rPr>
              <a:t>-</a:t>
            </a:r>
            <a:r>
              <a:rPr sz="1200" spc="10" dirty="0">
                <a:solidFill>
                  <a:srgbClr val="F1F1F1"/>
                </a:solidFill>
                <a:latin typeface="Consolas"/>
                <a:cs typeface="Consolas"/>
              </a:rPr>
              <a:t> </a:t>
            </a:r>
            <a:r>
              <a:rPr sz="1200" spc="-10" dirty="0">
                <a:solidFill>
                  <a:srgbClr val="F1F1F1"/>
                </a:solidFill>
                <a:latin typeface="Consolas"/>
                <a:cs typeface="Consolas"/>
              </a:rPr>
              <a:t>api.widgets.js</a:t>
            </a:r>
            <a:endParaRPr sz="1200">
              <a:latin typeface="Consolas"/>
              <a:cs typeface="Consolas"/>
            </a:endParaRPr>
          </a:p>
          <a:p>
            <a:pPr marL="1101090">
              <a:lnSpc>
                <a:spcPct val="100000"/>
              </a:lnSpc>
            </a:pPr>
            <a:r>
              <a:rPr sz="1200" spc="-10" dirty="0">
                <a:solidFill>
                  <a:srgbClr val="F1F1F1"/>
                </a:solidFill>
                <a:latin typeface="Consolas"/>
                <a:cs typeface="Consolas"/>
              </a:rPr>
              <a:t>|-</a:t>
            </a:r>
            <a:r>
              <a:rPr sz="1200" dirty="0">
                <a:solidFill>
                  <a:srgbClr val="F1F1F1"/>
                </a:solidFill>
                <a:latin typeface="Consolas"/>
                <a:cs typeface="Consolas"/>
              </a:rPr>
              <a:t>-</a:t>
            </a:r>
            <a:r>
              <a:rPr sz="1200" spc="10" dirty="0">
                <a:solidFill>
                  <a:srgbClr val="F1F1F1"/>
                </a:solidFill>
                <a:latin typeface="Consolas"/>
                <a:cs typeface="Consolas"/>
              </a:rPr>
              <a:t> </a:t>
            </a:r>
            <a:r>
              <a:rPr sz="1200" spc="-10" dirty="0">
                <a:solidFill>
                  <a:srgbClr val="F1F1F1"/>
                </a:solidFill>
                <a:latin typeface="Consolas"/>
                <a:cs typeface="Consolas"/>
              </a:rPr>
              <a:t>authentication</a:t>
            </a:r>
            <a:endParaRPr sz="1200">
              <a:latin typeface="Consolas"/>
              <a:cs typeface="Consolas"/>
            </a:endParaRPr>
          </a:p>
          <a:p>
            <a:pPr marL="1438275">
              <a:lnSpc>
                <a:spcPct val="100000"/>
              </a:lnSpc>
            </a:pPr>
            <a:r>
              <a:rPr sz="1200" spc="-10" dirty="0">
                <a:solidFill>
                  <a:srgbClr val="F1F1F1"/>
                </a:solidFill>
                <a:latin typeface="Consolas"/>
                <a:cs typeface="Consolas"/>
              </a:rPr>
              <a:t>|-</a:t>
            </a:r>
            <a:r>
              <a:rPr sz="1200" dirty="0">
                <a:solidFill>
                  <a:srgbClr val="F1F1F1"/>
                </a:solidFill>
                <a:latin typeface="Consolas"/>
                <a:cs typeface="Consolas"/>
              </a:rPr>
              <a:t>- </a:t>
            </a:r>
            <a:r>
              <a:rPr sz="1200" spc="-10" dirty="0">
                <a:solidFill>
                  <a:srgbClr val="F1F1F1"/>
                </a:solidFill>
                <a:latin typeface="Consolas"/>
                <a:cs typeface="Consolas"/>
              </a:rPr>
              <a:t>oauth.js</a:t>
            </a:r>
            <a:endParaRPr sz="1200">
              <a:latin typeface="Consolas"/>
              <a:cs typeface="Consolas"/>
            </a:endParaRPr>
          </a:p>
          <a:p>
            <a:pPr marL="1438275">
              <a:lnSpc>
                <a:spcPct val="100000"/>
              </a:lnSpc>
              <a:spcBef>
                <a:spcPts val="5"/>
              </a:spcBef>
            </a:pPr>
            <a:r>
              <a:rPr sz="1200" spc="-10" dirty="0">
                <a:solidFill>
                  <a:srgbClr val="F1F1F1"/>
                </a:solidFill>
                <a:latin typeface="Consolas"/>
                <a:cs typeface="Consolas"/>
              </a:rPr>
              <a:t>|-</a:t>
            </a:r>
            <a:r>
              <a:rPr sz="1200" dirty="0">
                <a:solidFill>
                  <a:srgbClr val="F1F1F1"/>
                </a:solidFill>
                <a:latin typeface="Consolas"/>
                <a:cs typeface="Consolas"/>
              </a:rPr>
              <a:t>-</a:t>
            </a:r>
            <a:r>
              <a:rPr sz="1200" spc="10" dirty="0">
                <a:solidFill>
                  <a:srgbClr val="F1F1F1"/>
                </a:solidFill>
                <a:latin typeface="Consolas"/>
                <a:cs typeface="Consolas"/>
              </a:rPr>
              <a:t> </a:t>
            </a:r>
            <a:r>
              <a:rPr sz="1200" spc="-10" dirty="0">
                <a:solidFill>
                  <a:srgbClr val="F1F1F1"/>
                </a:solidFill>
                <a:latin typeface="Consolas"/>
                <a:cs typeface="Consolas"/>
              </a:rPr>
              <a:t>vendor</a:t>
            </a:r>
            <a:endParaRPr sz="1200">
              <a:latin typeface="Consolas"/>
              <a:cs typeface="Consolas"/>
            </a:endParaRPr>
          </a:p>
          <a:p>
            <a:pPr marL="763905">
              <a:lnSpc>
                <a:spcPct val="100000"/>
              </a:lnSpc>
            </a:pPr>
            <a:r>
              <a:rPr sz="1200" spc="-10" dirty="0">
                <a:solidFill>
                  <a:srgbClr val="F1F1F1"/>
                </a:solidFill>
                <a:latin typeface="Consolas"/>
                <a:cs typeface="Consolas"/>
              </a:rPr>
              <a:t>|-</a:t>
            </a:r>
            <a:r>
              <a:rPr sz="1200" dirty="0">
                <a:solidFill>
                  <a:srgbClr val="F1F1F1"/>
                </a:solidFill>
                <a:latin typeface="Consolas"/>
                <a:cs typeface="Consolas"/>
              </a:rPr>
              <a:t>-</a:t>
            </a:r>
            <a:r>
              <a:rPr sz="1200" spc="10" dirty="0">
                <a:solidFill>
                  <a:srgbClr val="F1F1F1"/>
                </a:solidFill>
                <a:latin typeface="Consolas"/>
                <a:cs typeface="Consolas"/>
              </a:rPr>
              <a:t> </a:t>
            </a:r>
            <a:r>
              <a:rPr sz="1200" spc="-10" dirty="0">
                <a:solidFill>
                  <a:srgbClr val="F1F1F1"/>
                </a:solidFill>
                <a:latin typeface="Consolas"/>
                <a:cs typeface="Consolas"/>
              </a:rPr>
              <a:t>database</a:t>
            </a:r>
            <a:endParaRPr sz="1200">
              <a:latin typeface="Consolas"/>
              <a:cs typeface="Consolas"/>
            </a:endParaRPr>
          </a:p>
          <a:p>
            <a:pPr marL="1101090">
              <a:lnSpc>
                <a:spcPct val="100000"/>
              </a:lnSpc>
            </a:pPr>
            <a:r>
              <a:rPr sz="1200" spc="-10" dirty="0">
                <a:solidFill>
                  <a:srgbClr val="F1F1F1"/>
                </a:solidFill>
                <a:latin typeface="Consolas"/>
                <a:cs typeface="Consolas"/>
              </a:rPr>
              <a:t>|-</a:t>
            </a:r>
            <a:r>
              <a:rPr sz="1200" dirty="0">
                <a:solidFill>
                  <a:srgbClr val="F1F1F1"/>
                </a:solidFill>
                <a:latin typeface="Consolas"/>
                <a:cs typeface="Consolas"/>
              </a:rPr>
              <a:t>-</a:t>
            </a:r>
            <a:r>
              <a:rPr sz="1200" spc="10" dirty="0">
                <a:solidFill>
                  <a:srgbClr val="F1F1F1"/>
                </a:solidFill>
                <a:latin typeface="Consolas"/>
                <a:cs typeface="Consolas"/>
              </a:rPr>
              <a:t> </a:t>
            </a:r>
            <a:r>
              <a:rPr sz="1200" spc="-10" dirty="0">
                <a:solidFill>
                  <a:srgbClr val="F1F1F1"/>
                </a:solidFill>
                <a:latin typeface="Consolas"/>
                <a:cs typeface="Consolas"/>
              </a:rPr>
              <a:t>db.js</a:t>
            </a:r>
            <a:endParaRPr sz="1200">
              <a:latin typeface="Consolas"/>
              <a:cs typeface="Consolas"/>
            </a:endParaRPr>
          </a:p>
          <a:p>
            <a:pPr marL="763905">
              <a:lnSpc>
                <a:spcPct val="100000"/>
              </a:lnSpc>
            </a:pPr>
            <a:r>
              <a:rPr sz="1200" spc="-10" dirty="0">
                <a:solidFill>
                  <a:srgbClr val="F1F1F1"/>
                </a:solidFill>
                <a:latin typeface="Consolas"/>
                <a:cs typeface="Consolas"/>
              </a:rPr>
              <a:t>|-</a:t>
            </a:r>
            <a:r>
              <a:rPr sz="1200" dirty="0">
                <a:solidFill>
                  <a:srgbClr val="F1F1F1"/>
                </a:solidFill>
                <a:latin typeface="Consolas"/>
                <a:cs typeface="Consolas"/>
              </a:rPr>
              <a:t>-</a:t>
            </a:r>
            <a:r>
              <a:rPr sz="1200" spc="10" dirty="0">
                <a:solidFill>
                  <a:srgbClr val="F1F1F1"/>
                </a:solidFill>
                <a:latin typeface="Consolas"/>
                <a:cs typeface="Consolas"/>
              </a:rPr>
              <a:t> </a:t>
            </a:r>
            <a:r>
              <a:rPr sz="1200" spc="-10" dirty="0">
                <a:solidFill>
                  <a:srgbClr val="F1F1F1"/>
                </a:solidFill>
                <a:latin typeface="Consolas"/>
                <a:cs typeface="Consolas"/>
              </a:rPr>
              <a:t>integration</a:t>
            </a:r>
            <a:endParaRPr sz="1200">
              <a:latin typeface="Consolas"/>
              <a:cs typeface="Consolas"/>
            </a:endParaRPr>
          </a:p>
          <a:p>
            <a:pPr marL="1101090">
              <a:lnSpc>
                <a:spcPct val="100000"/>
              </a:lnSpc>
            </a:pPr>
            <a:r>
              <a:rPr sz="1200" spc="-10" dirty="0">
                <a:solidFill>
                  <a:srgbClr val="F1F1F1"/>
                </a:solidFill>
                <a:latin typeface="Consolas"/>
                <a:cs typeface="Consolas"/>
              </a:rPr>
              <a:t>|-</a:t>
            </a:r>
            <a:r>
              <a:rPr sz="1200" dirty="0">
                <a:solidFill>
                  <a:srgbClr val="F1F1F1"/>
                </a:solidFill>
                <a:latin typeface="Consolas"/>
                <a:cs typeface="Consolas"/>
              </a:rPr>
              <a:t>-</a:t>
            </a:r>
            <a:r>
              <a:rPr sz="1200" spc="10" dirty="0">
                <a:solidFill>
                  <a:srgbClr val="F1F1F1"/>
                </a:solidFill>
                <a:latin typeface="Consolas"/>
                <a:cs typeface="Consolas"/>
              </a:rPr>
              <a:t> </a:t>
            </a:r>
            <a:r>
              <a:rPr sz="1200" spc="-10" dirty="0">
                <a:solidFill>
                  <a:srgbClr val="F1F1F1"/>
                </a:solidFill>
                <a:latin typeface="Consolas"/>
                <a:cs typeface="Consolas"/>
              </a:rPr>
              <a:t>servicenow.js</a:t>
            </a:r>
            <a:endParaRPr sz="1200">
              <a:latin typeface="Consolas"/>
              <a:cs typeface="Consolas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9494519" y="2600147"/>
            <a:ext cx="1776095" cy="3128645"/>
            <a:chOff x="9494519" y="2600147"/>
            <a:chExt cx="1776095" cy="3128645"/>
          </a:xfrm>
        </p:grpSpPr>
        <p:pic>
          <p:nvPicPr>
            <p:cNvPr id="40" name="object 4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071155" y="2600147"/>
              <a:ext cx="194305" cy="206383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9494519" y="2677668"/>
              <a:ext cx="1366520" cy="76200"/>
            </a:xfrm>
            <a:custGeom>
              <a:avLst/>
              <a:gdLst/>
              <a:ahLst/>
              <a:cxnLst/>
              <a:rect l="l" t="t" r="r" b="b"/>
              <a:pathLst>
                <a:path w="1366520" h="76200">
                  <a:moveTo>
                    <a:pt x="76200" y="0"/>
                  </a:moveTo>
                  <a:lnTo>
                    <a:pt x="0" y="38100"/>
                  </a:lnTo>
                  <a:lnTo>
                    <a:pt x="76200" y="76200"/>
                  </a:lnTo>
                  <a:lnTo>
                    <a:pt x="76200" y="44450"/>
                  </a:lnTo>
                  <a:lnTo>
                    <a:pt x="63500" y="44450"/>
                  </a:lnTo>
                  <a:lnTo>
                    <a:pt x="63500" y="31750"/>
                  </a:lnTo>
                  <a:lnTo>
                    <a:pt x="76200" y="31750"/>
                  </a:lnTo>
                  <a:lnTo>
                    <a:pt x="76200" y="0"/>
                  </a:lnTo>
                  <a:close/>
                </a:path>
                <a:path w="1366520" h="76200">
                  <a:moveTo>
                    <a:pt x="76200" y="31750"/>
                  </a:moveTo>
                  <a:lnTo>
                    <a:pt x="63500" y="31750"/>
                  </a:lnTo>
                  <a:lnTo>
                    <a:pt x="63500" y="44450"/>
                  </a:lnTo>
                  <a:lnTo>
                    <a:pt x="76200" y="44450"/>
                  </a:lnTo>
                  <a:lnTo>
                    <a:pt x="76200" y="31750"/>
                  </a:lnTo>
                  <a:close/>
                </a:path>
                <a:path w="1366520" h="76200">
                  <a:moveTo>
                    <a:pt x="1366011" y="31750"/>
                  </a:moveTo>
                  <a:lnTo>
                    <a:pt x="76200" y="31750"/>
                  </a:lnTo>
                  <a:lnTo>
                    <a:pt x="76200" y="44450"/>
                  </a:lnTo>
                  <a:lnTo>
                    <a:pt x="1366011" y="44450"/>
                  </a:lnTo>
                  <a:lnTo>
                    <a:pt x="1366011" y="31750"/>
                  </a:lnTo>
                  <a:close/>
                </a:path>
              </a:pathLst>
            </a:custGeom>
            <a:solidFill>
              <a:srgbClr val="EE52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2" name="object 4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071155" y="2932379"/>
              <a:ext cx="194305" cy="206383"/>
            </a:xfrm>
            <a:prstGeom prst="rect">
              <a:avLst/>
            </a:prstGeom>
          </p:spPr>
        </p:pic>
        <p:sp>
          <p:nvSpPr>
            <p:cNvPr id="43" name="object 43"/>
            <p:cNvSpPr/>
            <p:nvPr/>
          </p:nvSpPr>
          <p:spPr>
            <a:xfrm>
              <a:off x="10108691" y="3009900"/>
              <a:ext cx="751205" cy="76200"/>
            </a:xfrm>
            <a:custGeom>
              <a:avLst/>
              <a:gdLst/>
              <a:ahLst/>
              <a:cxnLst/>
              <a:rect l="l" t="t" r="r" b="b"/>
              <a:pathLst>
                <a:path w="751204" h="76200">
                  <a:moveTo>
                    <a:pt x="76200" y="0"/>
                  </a:moveTo>
                  <a:lnTo>
                    <a:pt x="0" y="38100"/>
                  </a:lnTo>
                  <a:lnTo>
                    <a:pt x="76200" y="76200"/>
                  </a:lnTo>
                  <a:lnTo>
                    <a:pt x="76200" y="44450"/>
                  </a:lnTo>
                  <a:lnTo>
                    <a:pt x="63500" y="44450"/>
                  </a:lnTo>
                  <a:lnTo>
                    <a:pt x="63500" y="31750"/>
                  </a:lnTo>
                  <a:lnTo>
                    <a:pt x="76200" y="31750"/>
                  </a:lnTo>
                  <a:lnTo>
                    <a:pt x="76200" y="0"/>
                  </a:lnTo>
                  <a:close/>
                </a:path>
                <a:path w="751204" h="76200">
                  <a:moveTo>
                    <a:pt x="76200" y="31750"/>
                  </a:moveTo>
                  <a:lnTo>
                    <a:pt x="63500" y="31750"/>
                  </a:lnTo>
                  <a:lnTo>
                    <a:pt x="63500" y="44450"/>
                  </a:lnTo>
                  <a:lnTo>
                    <a:pt x="76200" y="44450"/>
                  </a:lnTo>
                  <a:lnTo>
                    <a:pt x="76200" y="31750"/>
                  </a:lnTo>
                  <a:close/>
                </a:path>
                <a:path w="751204" h="76200">
                  <a:moveTo>
                    <a:pt x="750697" y="31750"/>
                  </a:moveTo>
                  <a:lnTo>
                    <a:pt x="76200" y="31750"/>
                  </a:lnTo>
                  <a:lnTo>
                    <a:pt x="76200" y="44450"/>
                  </a:lnTo>
                  <a:lnTo>
                    <a:pt x="750697" y="44450"/>
                  </a:lnTo>
                  <a:lnTo>
                    <a:pt x="750697" y="31750"/>
                  </a:lnTo>
                  <a:close/>
                </a:path>
              </a:pathLst>
            </a:custGeom>
            <a:solidFill>
              <a:srgbClr val="EE52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4" name="object 4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071200" y="3697227"/>
              <a:ext cx="194216" cy="205241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10108691" y="3774948"/>
              <a:ext cx="751205" cy="76200"/>
            </a:xfrm>
            <a:custGeom>
              <a:avLst/>
              <a:gdLst/>
              <a:ahLst/>
              <a:cxnLst/>
              <a:rect l="l" t="t" r="r" b="b"/>
              <a:pathLst>
                <a:path w="751204" h="76200">
                  <a:moveTo>
                    <a:pt x="76200" y="0"/>
                  </a:moveTo>
                  <a:lnTo>
                    <a:pt x="0" y="38100"/>
                  </a:lnTo>
                  <a:lnTo>
                    <a:pt x="76200" y="76200"/>
                  </a:lnTo>
                  <a:lnTo>
                    <a:pt x="76200" y="44450"/>
                  </a:lnTo>
                  <a:lnTo>
                    <a:pt x="63500" y="44450"/>
                  </a:lnTo>
                  <a:lnTo>
                    <a:pt x="63500" y="31750"/>
                  </a:lnTo>
                  <a:lnTo>
                    <a:pt x="76200" y="31750"/>
                  </a:lnTo>
                  <a:lnTo>
                    <a:pt x="76200" y="0"/>
                  </a:lnTo>
                  <a:close/>
                </a:path>
                <a:path w="751204" h="76200">
                  <a:moveTo>
                    <a:pt x="76200" y="31750"/>
                  </a:moveTo>
                  <a:lnTo>
                    <a:pt x="63500" y="31750"/>
                  </a:lnTo>
                  <a:lnTo>
                    <a:pt x="63500" y="44450"/>
                  </a:lnTo>
                  <a:lnTo>
                    <a:pt x="76200" y="44450"/>
                  </a:lnTo>
                  <a:lnTo>
                    <a:pt x="76200" y="31750"/>
                  </a:lnTo>
                  <a:close/>
                </a:path>
                <a:path w="751204" h="76200">
                  <a:moveTo>
                    <a:pt x="750697" y="31750"/>
                  </a:moveTo>
                  <a:lnTo>
                    <a:pt x="76200" y="31750"/>
                  </a:lnTo>
                  <a:lnTo>
                    <a:pt x="76200" y="44450"/>
                  </a:lnTo>
                  <a:lnTo>
                    <a:pt x="750697" y="44450"/>
                  </a:lnTo>
                  <a:lnTo>
                    <a:pt x="750697" y="31750"/>
                  </a:lnTo>
                  <a:close/>
                </a:path>
              </a:pathLst>
            </a:custGeom>
            <a:solidFill>
              <a:srgbClr val="EE52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6" name="object 4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071155" y="4541723"/>
              <a:ext cx="194305" cy="206383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10497311" y="4619244"/>
              <a:ext cx="363855" cy="76200"/>
            </a:xfrm>
            <a:custGeom>
              <a:avLst/>
              <a:gdLst/>
              <a:ahLst/>
              <a:cxnLst/>
              <a:rect l="l" t="t" r="r" b="b"/>
              <a:pathLst>
                <a:path w="363854" h="76200">
                  <a:moveTo>
                    <a:pt x="76200" y="0"/>
                  </a:moveTo>
                  <a:lnTo>
                    <a:pt x="0" y="38099"/>
                  </a:lnTo>
                  <a:lnTo>
                    <a:pt x="76200" y="76199"/>
                  </a:lnTo>
                  <a:lnTo>
                    <a:pt x="76200" y="44449"/>
                  </a:lnTo>
                  <a:lnTo>
                    <a:pt x="63500" y="44449"/>
                  </a:lnTo>
                  <a:lnTo>
                    <a:pt x="63500" y="31749"/>
                  </a:lnTo>
                  <a:lnTo>
                    <a:pt x="76200" y="31749"/>
                  </a:lnTo>
                  <a:lnTo>
                    <a:pt x="76200" y="0"/>
                  </a:lnTo>
                  <a:close/>
                </a:path>
                <a:path w="363854" h="76200">
                  <a:moveTo>
                    <a:pt x="76200" y="31749"/>
                  </a:moveTo>
                  <a:lnTo>
                    <a:pt x="63500" y="31749"/>
                  </a:lnTo>
                  <a:lnTo>
                    <a:pt x="63500" y="44449"/>
                  </a:lnTo>
                  <a:lnTo>
                    <a:pt x="76200" y="44449"/>
                  </a:lnTo>
                  <a:lnTo>
                    <a:pt x="76200" y="31749"/>
                  </a:lnTo>
                  <a:close/>
                </a:path>
                <a:path w="363854" h="76200">
                  <a:moveTo>
                    <a:pt x="363347" y="31749"/>
                  </a:moveTo>
                  <a:lnTo>
                    <a:pt x="76200" y="31749"/>
                  </a:lnTo>
                  <a:lnTo>
                    <a:pt x="76200" y="44449"/>
                  </a:lnTo>
                  <a:lnTo>
                    <a:pt x="363347" y="44449"/>
                  </a:lnTo>
                  <a:lnTo>
                    <a:pt x="363347" y="31749"/>
                  </a:lnTo>
                  <a:close/>
                </a:path>
              </a:pathLst>
            </a:custGeom>
            <a:solidFill>
              <a:srgbClr val="EE52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8" name="object 4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075772" y="5148075"/>
              <a:ext cx="194216" cy="205241"/>
            </a:xfrm>
            <a:prstGeom prst="rect">
              <a:avLst/>
            </a:prstGeom>
          </p:spPr>
        </p:pic>
        <p:sp>
          <p:nvSpPr>
            <p:cNvPr id="49" name="object 49"/>
            <p:cNvSpPr/>
            <p:nvPr/>
          </p:nvSpPr>
          <p:spPr>
            <a:xfrm>
              <a:off x="10500359" y="5225796"/>
              <a:ext cx="363855" cy="76200"/>
            </a:xfrm>
            <a:custGeom>
              <a:avLst/>
              <a:gdLst/>
              <a:ahLst/>
              <a:cxnLst/>
              <a:rect l="l" t="t" r="r" b="b"/>
              <a:pathLst>
                <a:path w="363854" h="76200">
                  <a:moveTo>
                    <a:pt x="76200" y="0"/>
                  </a:moveTo>
                  <a:lnTo>
                    <a:pt x="0" y="38099"/>
                  </a:lnTo>
                  <a:lnTo>
                    <a:pt x="76200" y="76199"/>
                  </a:lnTo>
                  <a:lnTo>
                    <a:pt x="76200" y="44449"/>
                  </a:lnTo>
                  <a:lnTo>
                    <a:pt x="63500" y="44449"/>
                  </a:lnTo>
                  <a:lnTo>
                    <a:pt x="63500" y="31749"/>
                  </a:lnTo>
                  <a:lnTo>
                    <a:pt x="76200" y="31749"/>
                  </a:lnTo>
                  <a:lnTo>
                    <a:pt x="76200" y="0"/>
                  </a:lnTo>
                  <a:close/>
                </a:path>
                <a:path w="363854" h="76200">
                  <a:moveTo>
                    <a:pt x="76200" y="31749"/>
                  </a:moveTo>
                  <a:lnTo>
                    <a:pt x="63500" y="31749"/>
                  </a:lnTo>
                  <a:lnTo>
                    <a:pt x="63500" y="44449"/>
                  </a:lnTo>
                  <a:lnTo>
                    <a:pt x="76200" y="44449"/>
                  </a:lnTo>
                  <a:lnTo>
                    <a:pt x="76200" y="31749"/>
                  </a:lnTo>
                  <a:close/>
                </a:path>
                <a:path w="363854" h="76200">
                  <a:moveTo>
                    <a:pt x="363347" y="31749"/>
                  </a:moveTo>
                  <a:lnTo>
                    <a:pt x="76200" y="31749"/>
                  </a:lnTo>
                  <a:lnTo>
                    <a:pt x="76200" y="44449"/>
                  </a:lnTo>
                  <a:lnTo>
                    <a:pt x="363347" y="44449"/>
                  </a:lnTo>
                  <a:lnTo>
                    <a:pt x="363347" y="31749"/>
                  </a:lnTo>
                  <a:close/>
                </a:path>
              </a:pathLst>
            </a:custGeom>
            <a:solidFill>
              <a:srgbClr val="EE52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0" name="object 5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071200" y="5522979"/>
              <a:ext cx="194216" cy="205241"/>
            </a:xfrm>
            <a:prstGeom prst="rect">
              <a:avLst/>
            </a:prstGeom>
          </p:spPr>
        </p:pic>
        <p:sp>
          <p:nvSpPr>
            <p:cNvPr id="51" name="object 51"/>
            <p:cNvSpPr/>
            <p:nvPr/>
          </p:nvSpPr>
          <p:spPr>
            <a:xfrm>
              <a:off x="10497311" y="5600700"/>
              <a:ext cx="363855" cy="76200"/>
            </a:xfrm>
            <a:custGeom>
              <a:avLst/>
              <a:gdLst/>
              <a:ahLst/>
              <a:cxnLst/>
              <a:rect l="l" t="t" r="r" b="b"/>
              <a:pathLst>
                <a:path w="363854" h="76200">
                  <a:moveTo>
                    <a:pt x="76200" y="0"/>
                  </a:moveTo>
                  <a:lnTo>
                    <a:pt x="0" y="38100"/>
                  </a:lnTo>
                  <a:lnTo>
                    <a:pt x="76200" y="76200"/>
                  </a:lnTo>
                  <a:lnTo>
                    <a:pt x="76200" y="44450"/>
                  </a:lnTo>
                  <a:lnTo>
                    <a:pt x="63500" y="44450"/>
                  </a:lnTo>
                  <a:lnTo>
                    <a:pt x="63500" y="31750"/>
                  </a:lnTo>
                  <a:lnTo>
                    <a:pt x="76200" y="31750"/>
                  </a:lnTo>
                  <a:lnTo>
                    <a:pt x="76200" y="0"/>
                  </a:lnTo>
                  <a:close/>
                </a:path>
                <a:path w="363854" h="76200">
                  <a:moveTo>
                    <a:pt x="76200" y="31750"/>
                  </a:moveTo>
                  <a:lnTo>
                    <a:pt x="63500" y="31750"/>
                  </a:lnTo>
                  <a:lnTo>
                    <a:pt x="63500" y="44450"/>
                  </a:lnTo>
                  <a:lnTo>
                    <a:pt x="76200" y="44450"/>
                  </a:lnTo>
                  <a:lnTo>
                    <a:pt x="76200" y="31750"/>
                  </a:lnTo>
                  <a:close/>
                </a:path>
                <a:path w="363854" h="76200">
                  <a:moveTo>
                    <a:pt x="363347" y="31750"/>
                  </a:moveTo>
                  <a:lnTo>
                    <a:pt x="76200" y="31750"/>
                  </a:lnTo>
                  <a:lnTo>
                    <a:pt x="76200" y="44450"/>
                  </a:lnTo>
                  <a:lnTo>
                    <a:pt x="363347" y="44450"/>
                  </a:lnTo>
                  <a:lnTo>
                    <a:pt x="363347" y="31750"/>
                  </a:lnTo>
                  <a:close/>
                </a:path>
              </a:pathLst>
            </a:custGeom>
            <a:solidFill>
              <a:srgbClr val="EE52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2" name="object 52"/>
          <p:cNvSpPr txBox="1"/>
          <p:nvPr/>
        </p:nvSpPr>
        <p:spPr>
          <a:xfrm>
            <a:off x="1789938" y="4785105"/>
            <a:ext cx="32016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Source</a:t>
            </a:r>
            <a:r>
              <a:rPr sz="18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Code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Management</a:t>
            </a:r>
            <a:r>
              <a:rPr sz="1800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System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610933" y="0"/>
            <a:ext cx="32384" cy="1207135"/>
            <a:chOff x="610933" y="0"/>
            <a:chExt cx="32384" cy="1207135"/>
          </a:xfrm>
        </p:grpSpPr>
        <p:sp>
          <p:nvSpPr>
            <p:cNvPr id="4" name="object 4"/>
            <p:cNvSpPr/>
            <p:nvPr/>
          </p:nvSpPr>
          <p:spPr>
            <a:xfrm>
              <a:off x="628649" y="553973"/>
              <a:ext cx="1905" cy="640080"/>
            </a:xfrm>
            <a:custGeom>
              <a:avLst/>
              <a:gdLst/>
              <a:ahLst/>
              <a:cxnLst/>
              <a:rect l="l" t="t" r="r" b="b"/>
              <a:pathLst>
                <a:path w="1904" h="640080">
                  <a:moveTo>
                    <a:pt x="1523" y="640079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EE52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15695" y="0"/>
              <a:ext cx="0" cy="1195070"/>
            </a:xfrm>
            <a:custGeom>
              <a:avLst/>
              <a:gdLst/>
              <a:ahLst/>
              <a:cxnLst/>
              <a:rect l="l" t="t" r="r" b="b"/>
              <a:pathLst>
                <a:path h="1195070">
                  <a:moveTo>
                    <a:pt x="0" y="1194815"/>
                  </a:moveTo>
                  <a:lnTo>
                    <a:pt x="0" y="0"/>
                  </a:lnTo>
                </a:path>
              </a:pathLst>
            </a:custGeom>
            <a:ln w="9525">
              <a:solidFill>
                <a:srgbClr val="EE52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197051" y="415544"/>
            <a:ext cx="439991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dirty="0">
                <a:latin typeface="Calibri"/>
                <a:cs typeface="Calibri"/>
              </a:rPr>
              <a:t>Source</a:t>
            </a:r>
            <a:r>
              <a:rPr sz="3200" spc="-7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Code</a:t>
            </a:r>
            <a:r>
              <a:rPr sz="3200" spc="-5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Management</a:t>
            </a:r>
            <a:endParaRPr sz="320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73935" y="1463039"/>
            <a:ext cx="3875531" cy="4584192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4337684" y="1848993"/>
            <a:ext cx="67310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10" dirty="0">
                <a:solidFill>
                  <a:srgbClr val="44536A"/>
                </a:solidFill>
                <a:latin typeface="Roboto Bk"/>
                <a:cs typeface="Roboto Bk"/>
              </a:rPr>
              <a:t>Analyze</a:t>
            </a:r>
            <a:endParaRPr sz="1400">
              <a:latin typeface="Roboto Bk"/>
              <a:cs typeface="Roboto Bk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678551" y="3055747"/>
            <a:ext cx="66802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10" dirty="0">
                <a:solidFill>
                  <a:srgbClr val="44536A"/>
                </a:solidFill>
                <a:latin typeface="Roboto Bk"/>
                <a:cs typeface="Roboto Bk"/>
              </a:rPr>
              <a:t>Release</a:t>
            </a:r>
            <a:endParaRPr sz="1400">
              <a:latin typeface="Roboto Bk"/>
              <a:cs typeface="Roboto Bk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09448" y="3039872"/>
            <a:ext cx="134937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solidFill>
                  <a:srgbClr val="44536A"/>
                </a:solidFill>
                <a:latin typeface="Roboto Bk"/>
                <a:cs typeface="Roboto Bk"/>
              </a:rPr>
              <a:t>Revision</a:t>
            </a:r>
            <a:r>
              <a:rPr sz="1400" b="1" spc="20" dirty="0">
                <a:solidFill>
                  <a:srgbClr val="44536A"/>
                </a:solidFill>
                <a:latin typeface="Roboto Bk"/>
                <a:cs typeface="Roboto Bk"/>
              </a:rPr>
              <a:t> </a:t>
            </a:r>
            <a:r>
              <a:rPr sz="1400" b="1" spc="-10" dirty="0">
                <a:solidFill>
                  <a:srgbClr val="44536A"/>
                </a:solidFill>
                <a:latin typeface="Roboto Bk"/>
                <a:cs typeface="Roboto Bk"/>
              </a:rPr>
              <a:t>History</a:t>
            </a:r>
            <a:endParaRPr sz="1400">
              <a:latin typeface="Roboto Bk"/>
              <a:cs typeface="Roboto Bk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678551" y="4106036"/>
            <a:ext cx="12776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44536A"/>
                </a:solidFill>
                <a:latin typeface="Roboto Bk"/>
                <a:cs typeface="Roboto Bk"/>
              </a:rPr>
              <a:t>Access</a:t>
            </a:r>
            <a:r>
              <a:rPr sz="1400" b="1" spc="60" dirty="0">
                <a:solidFill>
                  <a:srgbClr val="44536A"/>
                </a:solidFill>
                <a:latin typeface="Roboto Bk"/>
                <a:cs typeface="Roboto Bk"/>
              </a:rPr>
              <a:t> </a:t>
            </a:r>
            <a:r>
              <a:rPr sz="1400" b="1" spc="-10" dirty="0">
                <a:solidFill>
                  <a:srgbClr val="44536A"/>
                </a:solidFill>
                <a:latin typeface="Roboto Bk"/>
                <a:cs typeface="Roboto Bk"/>
              </a:rPr>
              <a:t>Control</a:t>
            </a:r>
            <a:r>
              <a:rPr sz="1050" spc="-10" dirty="0">
                <a:solidFill>
                  <a:srgbClr val="44536A"/>
                </a:solidFill>
                <a:latin typeface="Tahoma"/>
                <a:cs typeface="Tahoma"/>
              </a:rPr>
              <a:t>.</a:t>
            </a:r>
            <a:endParaRPr sz="1050">
              <a:latin typeface="Tahoma"/>
              <a:cs typeface="Tahom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39241" y="4192270"/>
            <a:ext cx="103759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44536A"/>
                </a:solidFill>
                <a:latin typeface="Roboto Bk"/>
                <a:cs typeface="Roboto Bk"/>
              </a:rPr>
              <a:t>File</a:t>
            </a:r>
            <a:r>
              <a:rPr sz="1400" b="1" spc="-15" dirty="0">
                <a:solidFill>
                  <a:srgbClr val="44536A"/>
                </a:solidFill>
                <a:latin typeface="Roboto Bk"/>
                <a:cs typeface="Roboto Bk"/>
              </a:rPr>
              <a:t> </a:t>
            </a:r>
            <a:r>
              <a:rPr sz="1400" b="1" spc="-10" dirty="0">
                <a:solidFill>
                  <a:srgbClr val="44536A"/>
                </a:solidFill>
                <a:latin typeface="Roboto Bk"/>
                <a:cs typeface="Roboto Bk"/>
              </a:rPr>
              <a:t>Merging</a:t>
            </a:r>
            <a:endParaRPr sz="1400">
              <a:latin typeface="Roboto Bk"/>
              <a:cs typeface="Roboto Bk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419346" y="5406948"/>
            <a:ext cx="40322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20" dirty="0">
                <a:solidFill>
                  <a:srgbClr val="44536A"/>
                </a:solidFill>
                <a:latin typeface="Roboto Bk"/>
                <a:cs typeface="Roboto Bk"/>
              </a:rPr>
              <a:t>Host</a:t>
            </a:r>
            <a:endParaRPr sz="1400">
              <a:latin typeface="Roboto Bk"/>
              <a:cs typeface="Roboto Bk"/>
            </a:endParaRPr>
          </a:p>
        </p:txBody>
      </p:sp>
      <p:pic>
        <p:nvPicPr>
          <p:cNvPr id="14" name="object 1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985759" y="1463039"/>
            <a:ext cx="685800" cy="685800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911350" y="2498302"/>
            <a:ext cx="836143" cy="753447"/>
          </a:xfrm>
          <a:prstGeom prst="rect">
            <a:avLst/>
          </a:prstGeom>
        </p:spPr>
      </p:pic>
      <p:sp>
        <p:nvSpPr>
          <p:cNvPr id="16" name="object 16"/>
          <p:cNvSpPr txBox="1"/>
          <p:nvPr/>
        </p:nvSpPr>
        <p:spPr>
          <a:xfrm>
            <a:off x="8962135" y="1698498"/>
            <a:ext cx="58356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10" dirty="0">
                <a:solidFill>
                  <a:srgbClr val="44536A"/>
                </a:solidFill>
                <a:latin typeface="Roboto Bk"/>
                <a:cs typeface="Roboto Bk"/>
              </a:rPr>
              <a:t>GitHub</a:t>
            </a:r>
            <a:endParaRPr sz="1400">
              <a:latin typeface="Roboto Bk"/>
              <a:cs typeface="Roboto Bk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957309" y="2782316"/>
            <a:ext cx="54864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10" dirty="0">
                <a:solidFill>
                  <a:srgbClr val="44536A"/>
                </a:solidFill>
                <a:latin typeface="Roboto Bk"/>
                <a:cs typeface="Roboto Bk"/>
              </a:rPr>
              <a:t>GitLab</a:t>
            </a:r>
            <a:endParaRPr sz="1400">
              <a:latin typeface="Roboto Bk"/>
              <a:cs typeface="Roboto Bk"/>
            </a:endParaRPr>
          </a:p>
        </p:txBody>
      </p:sp>
      <p:pic>
        <p:nvPicPr>
          <p:cNvPr id="18" name="object 1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977998" y="3752469"/>
            <a:ext cx="702846" cy="771325"/>
          </a:xfrm>
          <a:prstGeom prst="rect">
            <a:avLst/>
          </a:prstGeom>
        </p:spPr>
      </p:pic>
      <p:sp>
        <p:nvSpPr>
          <p:cNvPr id="19" name="object 19"/>
          <p:cNvSpPr txBox="1"/>
          <p:nvPr/>
        </p:nvSpPr>
        <p:spPr>
          <a:xfrm>
            <a:off x="8957309" y="3924046"/>
            <a:ext cx="81343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10" dirty="0">
                <a:solidFill>
                  <a:srgbClr val="44536A"/>
                </a:solidFill>
                <a:latin typeface="Roboto Bk"/>
                <a:cs typeface="Roboto Bk"/>
              </a:rPr>
              <a:t>BitBucket</a:t>
            </a:r>
            <a:endParaRPr sz="1400">
              <a:latin typeface="Roboto Bk"/>
              <a:cs typeface="Roboto Bk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4491228" y="783310"/>
            <a:ext cx="7701280" cy="5805170"/>
            <a:chOff x="4491228" y="783310"/>
            <a:chExt cx="7701280" cy="5805170"/>
          </a:xfrm>
        </p:grpSpPr>
        <p:pic>
          <p:nvPicPr>
            <p:cNvPr id="21" name="object 2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491228" y="1202372"/>
              <a:ext cx="7700772" cy="5082540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686300" y="1397508"/>
              <a:ext cx="7339583" cy="4512564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806184" y="1217676"/>
              <a:ext cx="5385815" cy="5137404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001256" y="1412748"/>
              <a:ext cx="4962144" cy="4567428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006084" y="1656537"/>
              <a:ext cx="6185916" cy="4098163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201156" y="1851660"/>
              <a:ext cx="5823204" cy="3528060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310628" y="783310"/>
              <a:ext cx="4669535" cy="5804916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505700" y="978408"/>
              <a:ext cx="4099559" cy="52349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77434" y="2193798"/>
            <a:ext cx="144716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10" dirty="0">
                <a:solidFill>
                  <a:srgbClr val="FFFFFF"/>
                </a:solidFill>
                <a:latin typeface="Calibri Light"/>
                <a:cs typeface="Calibri Light"/>
              </a:rPr>
              <a:t>Red</a:t>
            </a:r>
            <a:r>
              <a:rPr sz="1400" spc="-7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 Light"/>
                <a:cs typeface="Calibri Light"/>
              </a:rPr>
              <a:t>Hat</a:t>
            </a:r>
            <a:r>
              <a:rPr sz="1400" spc="-35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1400" b="1" spc="-10" dirty="0">
                <a:solidFill>
                  <a:srgbClr val="FFFFFF"/>
                </a:solidFill>
                <a:latin typeface="Calibri"/>
                <a:cs typeface="Calibri"/>
              </a:rPr>
              <a:t>OPEN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SHIFT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895471" y="2232086"/>
            <a:ext cx="4409440" cy="1560195"/>
          </a:xfrm>
          <a:prstGeom prst="rect">
            <a:avLst/>
          </a:prstGeom>
        </p:spPr>
        <p:txBody>
          <a:bodyPr vert="horz" wrap="square" lIns="0" tIns="8445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65"/>
              </a:spcBef>
            </a:pPr>
            <a:r>
              <a:rPr sz="6600" spc="-105" dirty="0">
                <a:solidFill>
                  <a:srgbClr val="FFFFFF"/>
                </a:solidFill>
              </a:rPr>
              <a:t>Pre-</a:t>
            </a:r>
            <a:r>
              <a:rPr sz="6600" spc="-50" dirty="0">
                <a:solidFill>
                  <a:srgbClr val="FFFFFF"/>
                </a:solidFill>
              </a:rPr>
              <a:t>Requisite</a:t>
            </a:r>
            <a:endParaRPr sz="6600"/>
          </a:p>
          <a:p>
            <a:pPr algn="ctr">
              <a:lnSpc>
                <a:spcPct val="100000"/>
              </a:lnSpc>
              <a:spcBef>
                <a:spcPts val="235"/>
              </a:spcBef>
            </a:pPr>
            <a:r>
              <a:rPr sz="2800" spc="-10" dirty="0">
                <a:solidFill>
                  <a:srgbClr val="FFFFFF"/>
                </a:solidFill>
              </a:rPr>
              <a:t>CI/CD</a:t>
            </a:r>
            <a:r>
              <a:rPr sz="2800" spc="-110" dirty="0">
                <a:solidFill>
                  <a:srgbClr val="FFFFFF"/>
                </a:solidFill>
              </a:rPr>
              <a:t> </a:t>
            </a:r>
            <a:r>
              <a:rPr sz="2800" dirty="0">
                <a:solidFill>
                  <a:srgbClr val="FFFFFF"/>
                </a:solidFill>
              </a:rPr>
              <a:t>-</a:t>
            </a:r>
            <a:r>
              <a:rPr sz="2800" spc="-60" dirty="0">
                <a:solidFill>
                  <a:srgbClr val="FFFFFF"/>
                </a:solidFill>
              </a:rPr>
              <a:t> </a:t>
            </a:r>
            <a:r>
              <a:rPr sz="2800" spc="-10" dirty="0">
                <a:solidFill>
                  <a:srgbClr val="FFFFFF"/>
                </a:solidFill>
              </a:rPr>
              <a:t>Builds</a:t>
            </a:r>
            <a:r>
              <a:rPr sz="2800" spc="-95" dirty="0">
                <a:solidFill>
                  <a:srgbClr val="FFFFFF"/>
                </a:solidFill>
              </a:rPr>
              <a:t> </a:t>
            </a:r>
            <a:r>
              <a:rPr sz="2800" dirty="0">
                <a:solidFill>
                  <a:srgbClr val="FFFFFF"/>
                </a:solidFill>
              </a:rPr>
              <a:t>and</a:t>
            </a:r>
            <a:r>
              <a:rPr sz="2800" spc="-105" dirty="0">
                <a:solidFill>
                  <a:srgbClr val="FFFFFF"/>
                </a:solidFill>
              </a:rPr>
              <a:t> </a:t>
            </a:r>
            <a:r>
              <a:rPr sz="2800" spc="-10" dirty="0">
                <a:solidFill>
                  <a:srgbClr val="FFFFFF"/>
                </a:solidFill>
              </a:rPr>
              <a:t>Pipeline</a:t>
            </a:r>
            <a:endParaRPr sz="28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489833" y="1342516"/>
            <a:ext cx="2609850" cy="4997450"/>
            <a:chOff x="3489833" y="1342516"/>
            <a:chExt cx="2609850" cy="499745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93008" y="1345691"/>
              <a:ext cx="2602991" cy="49911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3493008" y="1345691"/>
              <a:ext cx="2603500" cy="4991100"/>
            </a:xfrm>
            <a:custGeom>
              <a:avLst/>
              <a:gdLst/>
              <a:ahLst/>
              <a:cxnLst/>
              <a:rect l="l" t="t" r="r" b="b"/>
              <a:pathLst>
                <a:path w="2603500" h="4991100">
                  <a:moveTo>
                    <a:pt x="0" y="433832"/>
                  </a:moveTo>
                  <a:lnTo>
                    <a:pt x="2545" y="386552"/>
                  </a:lnTo>
                  <a:lnTo>
                    <a:pt x="10003" y="340749"/>
                  </a:lnTo>
                  <a:lnTo>
                    <a:pt x="22112" y="296688"/>
                  </a:lnTo>
                  <a:lnTo>
                    <a:pt x="38605" y="254632"/>
                  </a:lnTo>
                  <a:lnTo>
                    <a:pt x="59219" y="214846"/>
                  </a:lnTo>
                  <a:lnTo>
                    <a:pt x="83689" y="177594"/>
                  </a:lnTo>
                  <a:lnTo>
                    <a:pt x="111752" y="143141"/>
                  </a:lnTo>
                  <a:lnTo>
                    <a:pt x="143141" y="111752"/>
                  </a:lnTo>
                  <a:lnTo>
                    <a:pt x="177594" y="83689"/>
                  </a:lnTo>
                  <a:lnTo>
                    <a:pt x="214846" y="59219"/>
                  </a:lnTo>
                  <a:lnTo>
                    <a:pt x="254632" y="38605"/>
                  </a:lnTo>
                  <a:lnTo>
                    <a:pt x="296688" y="22112"/>
                  </a:lnTo>
                  <a:lnTo>
                    <a:pt x="340749" y="10003"/>
                  </a:lnTo>
                  <a:lnTo>
                    <a:pt x="386552" y="2545"/>
                  </a:lnTo>
                  <a:lnTo>
                    <a:pt x="433831" y="0"/>
                  </a:lnTo>
                  <a:lnTo>
                    <a:pt x="2169159" y="0"/>
                  </a:lnTo>
                  <a:lnTo>
                    <a:pt x="2216439" y="2545"/>
                  </a:lnTo>
                  <a:lnTo>
                    <a:pt x="2262242" y="10003"/>
                  </a:lnTo>
                  <a:lnTo>
                    <a:pt x="2306303" y="22112"/>
                  </a:lnTo>
                  <a:lnTo>
                    <a:pt x="2348359" y="38605"/>
                  </a:lnTo>
                  <a:lnTo>
                    <a:pt x="2388145" y="59219"/>
                  </a:lnTo>
                  <a:lnTo>
                    <a:pt x="2425397" y="83689"/>
                  </a:lnTo>
                  <a:lnTo>
                    <a:pt x="2459850" y="111752"/>
                  </a:lnTo>
                  <a:lnTo>
                    <a:pt x="2491239" y="143141"/>
                  </a:lnTo>
                  <a:lnTo>
                    <a:pt x="2519302" y="177594"/>
                  </a:lnTo>
                  <a:lnTo>
                    <a:pt x="2543772" y="214846"/>
                  </a:lnTo>
                  <a:lnTo>
                    <a:pt x="2564386" y="254632"/>
                  </a:lnTo>
                  <a:lnTo>
                    <a:pt x="2580879" y="296688"/>
                  </a:lnTo>
                  <a:lnTo>
                    <a:pt x="2592988" y="340749"/>
                  </a:lnTo>
                  <a:lnTo>
                    <a:pt x="2600446" y="386552"/>
                  </a:lnTo>
                  <a:lnTo>
                    <a:pt x="2602991" y="433832"/>
                  </a:lnTo>
                  <a:lnTo>
                    <a:pt x="2602991" y="4557255"/>
                  </a:lnTo>
                  <a:lnTo>
                    <a:pt x="2600446" y="4604528"/>
                  </a:lnTo>
                  <a:lnTo>
                    <a:pt x="2592988" y="4650326"/>
                  </a:lnTo>
                  <a:lnTo>
                    <a:pt x="2580879" y="4694385"/>
                  </a:lnTo>
                  <a:lnTo>
                    <a:pt x="2564386" y="4736440"/>
                  </a:lnTo>
                  <a:lnTo>
                    <a:pt x="2543772" y="4776227"/>
                  </a:lnTo>
                  <a:lnTo>
                    <a:pt x="2519302" y="4813480"/>
                  </a:lnTo>
                  <a:lnTo>
                    <a:pt x="2491239" y="4847935"/>
                  </a:lnTo>
                  <a:lnTo>
                    <a:pt x="2459850" y="4879328"/>
                  </a:lnTo>
                  <a:lnTo>
                    <a:pt x="2425397" y="4907394"/>
                  </a:lnTo>
                  <a:lnTo>
                    <a:pt x="2388145" y="4931868"/>
                  </a:lnTo>
                  <a:lnTo>
                    <a:pt x="2348359" y="4952486"/>
                  </a:lnTo>
                  <a:lnTo>
                    <a:pt x="2306303" y="4968982"/>
                  </a:lnTo>
                  <a:lnTo>
                    <a:pt x="2262242" y="4981093"/>
                  </a:lnTo>
                  <a:lnTo>
                    <a:pt x="2216439" y="4988554"/>
                  </a:lnTo>
                  <a:lnTo>
                    <a:pt x="2169159" y="4991100"/>
                  </a:lnTo>
                  <a:lnTo>
                    <a:pt x="433831" y="4991100"/>
                  </a:lnTo>
                  <a:lnTo>
                    <a:pt x="386552" y="4988554"/>
                  </a:lnTo>
                  <a:lnTo>
                    <a:pt x="340749" y="4981093"/>
                  </a:lnTo>
                  <a:lnTo>
                    <a:pt x="296688" y="4968982"/>
                  </a:lnTo>
                  <a:lnTo>
                    <a:pt x="254632" y="4952486"/>
                  </a:lnTo>
                  <a:lnTo>
                    <a:pt x="214846" y="4931868"/>
                  </a:lnTo>
                  <a:lnTo>
                    <a:pt x="177594" y="4907394"/>
                  </a:lnTo>
                  <a:lnTo>
                    <a:pt x="143141" y="4879328"/>
                  </a:lnTo>
                  <a:lnTo>
                    <a:pt x="111752" y="4847935"/>
                  </a:lnTo>
                  <a:lnTo>
                    <a:pt x="83689" y="4813480"/>
                  </a:lnTo>
                  <a:lnTo>
                    <a:pt x="59219" y="4776227"/>
                  </a:lnTo>
                  <a:lnTo>
                    <a:pt x="38605" y="4736440"/>
                  </a:lnTo>
                  <a:lnTo>
                    <a:pt x="22112" y="4694385"/>
                  </a:lnTo>
                  <a:lnTo>
                    <a:pt x="10003" y="4650326"/>
                  </a:lnTo>
                  <a:lnTo>
                    <a:pt x="2545" y="4604528"/>
                  </a:lnTo>
                  <a:lnTo>
                    <a:pt x="0" y="4557255"/>
                  </a:lnTo>
                  <a:lnTo>
                    <a:pt x="0" y="433832"/>
                  </a:lnTo>
                  <a:close/>
                </a:path>
              </a:pathLst>
            </a:custGeom>
            <a:ln w="6350">
              <a:solidFill>
                <a:srgbClr val="EE52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33316" y="2357627"/>
              <a:ext cx="609600" cy="609600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0" dirty="0"/>
              <a:t>Build</a:t>
            </a:r>
          </a:p>
        </p:txBody>
      </p:sp>
      <p:grpSp>
        <p:nvGrpSpPr>
          <p:cNvPr id="7" name="object 7"/>
          <p:cNvGrpSpPr/>
          <p:nvPr/>
        </p:nvGrpSpPr>
        <p:grpSpPr>
          <a:xfrm>
            <a:off x="234965" y="2442656"/>
            <a:ext cx="483870" cy="512445"/>
            <a:chOff x="234965" y="2442656"/>
            <a:chExt cx="483870" cy="512445"/>
          </a:xfrm>
        </p:grpSpPr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9984" y="2442656"/>
              <a:ext cx="253302" cy="253429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246601" y="2713221"/>
              <a:ext cx="460375" cy="230504"/>
            </a:xfrm>
            <a:custGeom>
              <a:avLst/>
              <a:gdLst/>
              <a:ahLst/>
              <a:cxnLst/>
              <a:rect l="l" t="t" r="r" b="b"/>
              <a:pathLst>
                <a:path w="460375" h="230505">
                  <a:moveTo>
                    <a:pt x="460069" y="230161"/>
                  </a:moveTo>
                  <a:lnTo>
                    <a:pt x="460069" y="115080"/>
                  </a:lnTo>
                  <a:lnTo>
                    <a:pt x="446725" y="78668"/>
                  </a:lnTo>
                  <a:lnTo>
                    <a:pt x="411861" y="51202"/>
                  </a:lnTo>
                  <a:lnTo>
                    <a:pt x="354981" y="24140"/>
                  </a:lnTo>
                  <a:lnTo>
                    <a:pt x="302819" y="8496"/>
                  </a:lnTo>
                  <a:lnTo>
                    <a:pt x="255374" y="1033"/>
                  </a:lnTo>
                  <a:lnTo>
                    <a:pt x="230034" y="0"/>
                  </a:lnTo>
                  <a:lnTo>
                    <a:pt x="206312" y="1033"/>
                  </a:lnTo>
                  <a:lnTo>
                    <a:pt x="158867" y="8496"/>
                  </a:lnTo>
                  <a:lnTo>
                    <a:pt x="105088" y="24544"/>
                  </a:lnTo>
                  <a:lnTo>
                    <a:pt x="48208" y="52415"/>
                  </a:lnTo>
                  <a:lnTo>
                    <a:pt x="13343" y="78668"/>
                  </a:lnTo>
                  <a:lnTo>
                    <a:pt x="0" y="115080"/>
                  </a:lnTo>
                  <a:lnTo>
                    <a:pt x="0" y="230161"/>
                  </a:lnTo>
                  <a:lnTo>
                    <a:pt x="460069" y="230161"/>
                  </a:lnTo>
                  <a:close/>
                </a:path>
              </a:pathLst>
            </a:custGeom>
            <a:ln w="23271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234853" y="2451861"/>
            <a:ext cx="3035935" cy="1963420"/>
            <a:chOff x="234853" y="2451861"/>
            <a:chExt cx="3035935" cy="1963420"/>
          </a:xfrm>
        </p:grpSpPr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9984" y="3175700"/>
              <a:ext cx="253302" cy="253429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246601" y="3446265"/>
              <a:ext cx="460375" cy="230504"/>
            </a:xfrm>
            <a:custGeom>
              <a:avLst/>
              <a:gdLst/>
              <a:ahLst/>
              <a:cxnLst/>
              <a:rect l="l" t="t" r="r" b="b"/>
              <a:pathLst>
                <a:path w="460375" h="230504">
                  <a:moveTo>
                    <a:pt x="460069" y="230161"/>
                  </a:moveTo>
                  <a:lnTo>
                    <a:pt x="460069" y="115080"/>
                  </a:lnTo>
                  <a:lnTo>
                    <a:pt x="446725" y="78668"/>
                  </a:lnTo>
                  <a:lnTo>
                    <a:pt x="411861" y="51202"/>
                  </a:lnTo>
                  <a:lnTo>
                    <a:pt x="354981" y="24140"/>
                  </a:lnTo>
                  <a:lnTo>
                    <a:pt x="302819" y="8496"/>
                  </a:lnTo>
                  <a:lnTo>
                    <a:pt x="255374" y="1033"/>
                  </a:lnTo>
                  <a:lnTo>
                    <a:pt x="230034" y="0"/>
                  </a:lnTo>
                  <a:lnTo>
                    <a:pt x="206312" y="1033"/>
                  </a:lnTo>
                  <a:lnTo>
                    <a:pt x="158867" y="8496"/>
                  </a:lnTo>
                  <a:lnTo>
                    <a:pt x="105088" y="24544"/>
                  </a:lnTo>
                  <a:lnTo>
                    <a:pt x="48208" y="52415"/>
                  </a:lnTo>
                  <a:lnTo>
                    <a:pt x="13343" y="78668"/>
                  </a:lnTo>
                  <a:lnTo>
                    <a:pt x="0" y="115080"/>
                  </a:lnTo>
                  <a:lnTo>
                    <a:pt x="0" y="230161"/>
                  </a:lnTo>
                  <a:lnTo>
                    <a:pt x="460069" y="230161"/>
                  </a:lnTo>
                  <a:close/>
                </a:path>
              </a:pathLst>
            </a:custGeom>
            <a:ln w="23271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824484" y="2691129"/>
              <a:ext cx="1092835" cy="1475740"/>
            </a:xfrm>
            <a:custGeom>
              <a:avLst/>
              <a:gdLst/>
              <a:ahLst/>
              <a:cxnLst/>
              <a:rect l="l" t="t" r="r" b="b"/>
              <a:pathLst>
                <a:path w="1092835" h="1475739">
                  <a:moveTo>
                    <a:pt x="50800" y="1462913"/>
                  </a:moveTo>
                  <a:lnTo>
                    <a:pt x="0" y="1462913"/>
                  </a:lnTo>
                  <a:lnTo>
                    <a:pt x="0" y="1475613"/>
                  </a:lnTo>
                  <a:lnTo>
                    <a:pt x="50800" y="1475613"/>
                  </a:lnTo>
                  <a:lnTo>
                    <a:pt x="50800" y="1462913"/>
                  </a:lnTo>
                  <a:close/>
                </a:path>
                <a:path w="1092835" h="1475739">
                  <a:moveTo>
                    <a:pt x="50800" y="732917"/>
                  </a:moveTo>
                  <a:lnTo>
                    <a:pt x="0" y="732917"/>
                  </a:lnTo>
                  <a:lnTo>
                    <a:pt x="0" y="745617"/>
                  </a:lnTo>
                  <a:lnTo>
                    <a:pt x="50800" y="745617"/>
                  </a:lnTo>
                  <a:lnTo>
                    <a:pt x="50800" y="732917"/>
                  </a:lnTo>
                  <a:close/>
                </a:path>
                <a:path w="1092835" h="1475739">
                  <a:moveTo>
                    <a:pt x="50800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50800" y="12700"/>
                  </a:lnTo>
                  <a:lnTo>
                    <a:pt x="50800" y="0"/>
                  </a:lnTo>
                  <a:close/>
                </a:path>
                <a:path w="1092835" h="1475739">
                  <a:moveTo>
                    <a:pt x="101600" y="1462913"/>
                  </a:moveTo>
                  <a:lnTo>
                    <a:pt x="88900" y="1462913"/>
                  </a:lnTo>
                  <a:lnTo>
                    <a:pt x="88900" y="1475613"/>
                  </a:lnTo>
                  <a:lnTo>
                    <a:pt x="101600" y="1475613"/>
                  </a:lnTo>
                  <a:lnTo>
                    <a:pt x="101600" y="1462913"/>
                  </a:lnTo>
                  <a:close/>
                </a:path>
                <a:path w="1092835" h="1475739">
                  <a:moveTo>
                    <a:pt x="101600" y="732917"/>
                  </a:moveTo>
                  <a:lnTo>
                    <a:pt x="88900" y="732917"/>
                  </a:lnTo>
                  <a:lnTo>
                    <a:pt x="88900" y="745617"/>
                  </a:lnTo>
                  <a:lnTo>
                    <a:pt x="101600" y="745617"/>
                  </a:lnTo>
                  <a:lnTo>
                    <a:pt x="101600" y="732917"/>
                  </a:lnTo>
                  <a:close/>
                </a:path>
                <a:path w="1092835" h="1475739">
                  <a:moveTo>
                    <a:pt x="101600" y="0"/>
                  </a:moveTo>
                  <a:lnTo>
                    <a:pt x="88900" y="0"/>
                  </a:lnTo>
                  <a:lnTo>
                    <a:pt x="88900" y="12700"/>
                  </a:lnTo>
                  <a:lnTo>
                    <a:pt x="101600" y="12700"/>
                  </a:lnTo>
                  <a:lnTo>
                    <a:pt x="101600" y="0"/>
                  </a:lnTo>
                  <a:close/>
                </a:path>
                <a:path w="1092835" h="1475739">
                  <a:moveTo>
                    <a:pt x="190500" y="1462913"/>
                  </a:moveTo>
                  <a:lnTo>
                    <a:pt x="139700" y="1462913"/>
                  </a:lnTo>
                  <a:lnTo>
                    <a:pt x="139700" y="1475613"/>
                  </a:lnTo>
                  <a:lnTo>
                    <a:pt x="190500" y="1475613"/>
                  </a:lnTo>
                  <a:lnTo>
                    <a:pt x="190500" y="1462913"/>
                  </a:lnTo>
                  <a:close/>
                </a:path>
                <a:path w="1092835" h="1475739">
                  <a:moveTo>
                    <a:pt x="190500" y="732917"/>
                  </a:moveTo>
                  <a:lnTo>
                    <a:pt x="139700" y="732917"/>
                  </a:lnTo>
                  <a:lnTo>
                    <a:pt x="139700" y="745617"/>
                  </a:lnTo>
                  <a:lnTo>
                    <a:pt x="190500" y="745617"/>
                  </a:lnTo>
                  <a:lnTo>
                    <a:pt x="190500" y="732917"/>
                  </a:lnTo>
                  <a:close/>
                </a:path>
                <a:path w="1092835" h="1475739">
                  <a:moveTo>
                    <a:pt x="190500" y="0"/>
                  </a:moveTo>
                  <a:lnTo>
                    <a:pt x="139700" y="0"/>
                  </a:lnTo>
                  <a:lnTo>
                    <a:pt x="139700" y="12700"/>
                  </a:lnTo>
                  <a:lnTo>
                    <a:pt x="190500" y="12700"/>
                  </a:lnTo>
                  <a:lnTo>
                    <a:pt x="190500" y="0"/>
                  </a:lnTo>
                  <a:close/>
                </a:path>
                <a:path w="1092835" h="1475739">
                  <a:moveTo>
                    <a:pt x="241300" y="1462913"/>
                  </a:moveTo>
                  <a:lnTo>
                    <a:pt x="228600" y="1462913"/>
                  </a:lnTo>
                  <a:lnTo>
                    <a:pt x="228600" y="1475613"/>
                  </a:lnTo>
                  <a:lnTo>
                    <a:pt x="241300" y="1475613"/>
                  </a:lnTo>
                  <a:lnTo>
                    <a:pt x="241300" y="1462913"/>
                  </a:lnTo>
                  <a:close/>
                </a:path>
                <a:path w="1092835" h="1475739">
                  <a:moveTo>
                    <a:pt x="241300" y="732917"/>
                  </a:moveTo>
                  <a:lnTo>
                    <a:pt x="228600" y="732917"/>
                  </a:lnTo>
                  <a:lnTo>
                    <a:pt x="228600" y="745617"/>
                  </a:lnTo>
                  <a:lnTo>
                    <a:pt x="241300" y="745617"/>
                  </a:lnTo>
                  <a:lnTo>
                    <a:pt x="241300" y="732917"/>
                  </a:lnTo>
                  <a:close/>
                </a:path>
                <a:path w="1092835" h="1475739">
                  <a:moveTo>
                    <a:pt x="241300" y="0"/>
                  </a:moveTo>
                  <a:lnTo>
                    <a:pt x="228600" y="0"/>
                  </a:lnTo>
                  <a:lnTo>
                    <a:pt x="228600" y="12700"/>
                  </a:lnTo>
                  <a:lnTo>
                    <a:pt x="241300" y="12700"/>
                  </a:lnTo>
                  <a:lnTo>
                    <a:pt x="241300" y="0"/>
                  </a:lnTo>
                  <a:close/>
                </a:path>
                <a:path w="1092835" h="1475739">
                  <a:moveTo>
                    <a:pt x="330200" y="1462913"/>
                  </a:moveTo>
                  <a:lnTo>
                    <a:pt x="279400" y="1462913"/>
                  </a:lnTo>
                  <a:lnTo>
                    <a:pt x="279400" y="1475613"/>
                  </a:lnTo>
                  <a:lnTo>
                    <a:pt x="330200" y="1475613"/>
                  </a:lnTo>
                  <a:lnTo>
                    <a:pt x="330200" y="1462913"/>
                  </a:lnTo>
                  <a:close/>
                </a:path>
                <a:path w="1092835" h="1475739">
                  <a:moveTo>
                    <a:pt x="330200" y="732917"/>
                  </a:moveTo>
                  <a:lnTo>
                    <a:pt x="279400" y="732917"/>
                  </a:lnTo>
                  <a:lnTo>
                    <a:pt x="279400" y="745617"/>
                  </a:lnTo>
                  <a:lnTo>
                    <a:pt x="330200" y="745617"/>
                  </a:lnTo>
                  <a:lnTo>
                    <a:pt x="330200" y="732917"/>
                  </a:lnTo>
                  <a:close/>
                </a:path>
                <a:path w="1092835" h="1475739">
                  <a:moveTo>
                    <a:pt x="330200" y="0"/>
                  </a:moveTo>
                  <a:lnTo>
                    <a:pt x="279400" y="0"/>
                  </a:lnTo>
                  <a:lnTo>
                    <a:pt x="279400" y="12700"/>
                  </a:lnTo>
                  <a:lnTo>
                    <a:pt x="330200" y="12700"/>
                  </a:lnTo>
                  <a:lnTo>
                    <a:pt x="330200" y="0"/>
                  </a:lnTo>
                  <a:close/>
                </a:path>
                <a:path w="1092835" h="1475739">
                  <a:moveTo>
                    <a:pt x="381000" y="1462913"/>
                  </a:moveTo>
                  <a:lnTo>
                    <a:pt x="368300" y="1462913"/>
                  </a:lnTo>
                  <a:lnTo>
                    <a:pt x="368300" y="1475613"/>
                  </a:lnTo>
                  <a:lnTo>
                    <a:pt x="381000" y="1475613"/>
                  </a:lnTo>
                  <a:lnTo>
                    <a:pt x="381000" y="1462913"/>
                  </a:lnTo>
                  <a:close/>
                </a:path>
                <a:path w="1092835" h="1475739">
                  <a:moveTo>
                    <a:pt x="381000" y="732917"/>
                  </a:moveTo>
                  <a:lnTo>
                    <a:pt x="368300" y="732917"/>
                  </a:lnTo>
                  <a:lnTo>
                    <a:pt x="368300" y="745617"/>
                  </a:lnTo>
                  <a:lnTo>
                    <a:pt x="381000" y="745617"/>
                  </a:lnTo>
                  <a:lnTo>
                    <a:pt x="381000" y="732917"/>
                  </a:lnTo>
                  <a:close/>
                </a:path>
                <a:path w="1092835" h="1475739">
                  <a:moveTo>
                    <a:pt x="381000" y="0"/>
                  </a:moveTo>
                  <a:lnTo>
                    <a:pt x="368300" y="0"/>
                  </a:lnTo>
                  <a:lnTo>
                    <a:pt x="368300" y="12700"/>
                  </a:lnTo>
                  <a:lnTo>
                    <a:pt x="381000" y="12700"/>
                  </a:lnTo>
                  <a:lnTo>
                    <a:pt x="381000" y="0"/>
                  </a:lnTo>
                  <a:close/>
                </a:path>
                <a:path w="1092835" h="1475739">
                  <a:moveTo>
                    <a:pt x="469900" y="1462913"/>
                  </a:moveTo>
                  <a:lnTo>
                    <a:pt x="419100" y="1462913"/>
                  </a:lnTo>
                  <a:lnTo>
                    <a:pt x="419100" y="1475613"/>
                  </a:lnTo>
                  <a:lnTo>
                    <a:pt x="469900" y="1475613"/>
                  </a:lnTo>
                  <a:lnTo>
                    <a:pt x="469900" y="1462913"/>
                  </a:lnTo>
                  <a:close/>
                </a:path>
                <a:path w="1092835" h="1475739">
                  <a:moveTo>
                    <a:pt x="469900" y="732917"/>
                  </a:moveTo>
                  <a:lnTo>
                    <a:pt x="419100" y="732917"/>
                  </a:lnTo>
                  <a:lnTo>
                    <a:pt x="419100" y="745617"/>
                  </a:lnTo>
                  <a:lnTo>
                    <a:pt x="469900" y="745617"/>
                  </a:lnTo>
                  <a:lnTo>
                    <a:pt x="469900" y="732917"/>
                  </a:lnTo>
                  <a:close/>
                </a:path>
                <a:path w="1092835" h="1475739">
                  <a:moveTo>
                    <a:pt x="469900" y="0"/>
                  </a:moveTo>
                  <a:lnTo>
                    <a:pt x="419100" y="0"/>
                  </a:lnTo>
                  <a:lnTo>
                    <a:pt x="419100" y="12700"/>
                  </a:lnTo>
                  <a:lnTo>
                    <a:pt x="469900" y="12700"/>
                  </a:lnTo>
                  <a:lnTo>
                    <a:pt x="469900" y="0"/>
                  </a:lnTo>
                  <a:close/>
                </a:path>
                <a:path w="1092835" h="1475739">
                  <a:moveTo>
                    <a:pt x="520700" y="1462913"/>
                  </a:moveTo>
                  <a:lnTo>
                    <a:pt x="508000" y="1462913"/>
                  </a:lnTo>
                  <a:lnTo>
                    <a:pt x="508000" y="1475613"/>
                  </a:lnTo>
                  <a:lnTo>
                    <a:pt x="520700" y="1475613"/>
                  </a:lnTo>
                  <a:lnTo>
                    <a:pt x="520700" y="1462913"/>
                  </a:lnTo>
                  <a:close/>
                </a:path>
                <a:path w="1092835" h="1475739">
                  <a:moveTo>
                    <a:pt x="520700" y="732917"/>
                  </a:moveTo>
                  <a:lnTo>
                    <a:pt x="508000" y="732917"/>
                  </a:lnTo>
                  <a:lnTo>
                    <a:pt x="508000" y="745617"/>
                  </a:lnTo>
                  <a:lnTo>
                    <a:pt x="520700" y="745617"/>
                  </a:lnTo>
                  <a:lnTo>
                    <a:pt x="520700" y="732917"/>
                  </a:lnTo>
                  <a:close/>
                </a:path>
                <a:path w="1092835" h="1475739">
                  <a:moveTo>
                    <a:pt x="520700" y="0"/>
                  </a:moveTo>
                  <a:lnTo>
                    <a:pt x="508000" y="0"/>
                  </a:lnTo>
                  <a:lnTo>
                    <a:pt x="508000" y="12700"/>
                  </a:lnTo>
                  <a:lnTo>
                    <a:pt x="520700" y="12700"/>
                  </a:lnTo>
                  <a:lnTo>
                    <a:pt x="520700" y="0"/>
                  </a:lnTo>
                  <a:close/>
                </a:path>
                <a:path w="1092835" h="1475739">
                  <a:moveTo>
                    <a:pt x="552831" y="1406017"/>
                  </a:moveTo>
                  <a:lnTo>
                    <a:pt x="540131" y="1406017"/>
                  </a:lnTo>
                  <a:lnTo>
                    <a:pt x="540131" y="1456817"/>
                  </a:lnTo>
                  <a:lnTo>
                    <a:pt x="552831" y="1456817"/>
                  </a:lnTo>
                  <a:lnTo>
                    <a:pt x="552831" y="1406017"/>
                  </a:lnTo>
                  <a:close/>
                </a:path>
                <a:path w="1092835" h="1475739">
                  <a:moveTo>
                    <a:pt x="552831" y="1355217"/>
                  </a:moveTo>
                  <a:lnTo>
                    <a:pt x="540131" y="1355217"/>
                  </a:lnTo>
                  <a:lnTo>
                    <a:pt x="540131" y="1367917"/>
                  </a:lnTo>
                  <a:lnTo>
                    <a:pt x="552831" y="1367917"/>
                  </a:lnTo>
                  <a:lnTo>
                    <a:pt x="552831" y="1355217"/>
                  </a:lnTo>
                  <a:close/>
                </a:path>
                <a:path w="1092835" h="1475739">
                  <a:moveTo>
                    <a:pt x="552831" y="1266317"/>
                  </a:moveTo>
                  <a:lnTo>
                    <a:pt x="540131" y="1266317"/>
                  </a:lnTo>
                  <a:lnTo>
                    <a:pt x="540131" y="1317117"/>
                  </a:lnTo>
                  <a:lnTo>
                    <a:pt x="552831" y="1317117"/>
                  </a:lnTo>
                  <a:lnTo>
                    <a:pt x="552831" y="1266317"/>
                  </a:lnTo>
                  <a:close/>
                </a:path>
                <a:path w="1092835" h="1475739">
                  <a:moveTo>
                    <a:pt x="552831" y="1215517"/>
                  </a:moveTo>
                  <a:lnTo>
                    <a:pt x="540131" y="1215517"/>
                  </a:lnTo>
                  <a:lnTo>
                    <a:pt x="540131" y="1228217"/>
                  </a:lnTo>
                  <a:lnTo>
                    <a:pt x="552831" y="1228217"/>
                  </a:lnTo>
                  <a:lnTo>
                    <a:pt x="552831" y="1215517"/>
                  </a:lnTo>
                  <a:close/>
                </a:path>
                <a:path w="1092835" h="1475739">
                  <a:moveTo>
                    <a:pt x="552831" y="1126617"/>
                  </a:moveTo>
                  <a:lnTo>
                    <a:pt x="540131" y="1126617"/>
                  </a:lnTo>
                  <a:lnTo>
                    <a:pt x="540131" y="1177417"/>
                  </a:lnTo>
                  <a:lnTo>
                    <a:pt x="552831" y="1177417"/>
                  </a:lnTo>
                  <a:lnTo>
                    <a:pt x="552831" y="1126617"/>
                  </a:lnTo>
                  <a:close/>
                </a:path>
                <a:path w="1092835" h="1475739">
                  <a:moveTo>
                    <a:pt x="552831" y="1075817"/>
                  </a:moveTo>
                  <a:lnTo>
                    <a:pt x="540131" y="1075817"/>
                  </a:lnTo>
                  <a:lnTo>
                    <a:pt x="540131" y="1088517"/>
                  </a:lnTo>
                  <a:lnTo>
                    <a:pt x="552831" y="1088517"/>
                  </a:lnTo>
                  <a:lnTo>
                    <a:pt x="552831" y="1075817"/>
                  </a:lnTo>
                  <a:close/>
                </a:path>
                <a:path w="1092835" h="1475739">
                  <a:moveTo>
                    <a:pt x="552831" y="986917"/>
                  </a:moveTo>
                  <a:lnTo>
                    <a:pt x="540131" y="986917"/>
                  </a:lnTo>
                  <a:lnTo>
                    <a:pt x="540131" y="1037717"/>
                  </a:lnTo>
                  <a:lnTo>
                    <a:pt x="552831" y="1037717"/>
                  </a:lnTo>
                  <a:lnTo>
                    <a:pt x="552831" y="986917"/>
                  </a:lnTo>
                  <a:close/>
                </a:path>
                <a:path w="1092835" h="1475739">
                  <a:moveTo>
                    <a:pt x="552831" y="936117"/>
                  </a:moveTo>
                  <a:lnTo>
                    <a:pt x="540131" y="936117"/>
                  </a:lnTo>
                  <a:lnTo>
                    <a:pt x="540131" y="948817"/>
                  </a:lnTo>
                  <a:lnTo>
                    <a:pt x="552831" y="948817"/>
                  </a:lnTo>
                  <a:lnTo>
                    <a:pt x="552831" y="936117"/>
                  </a:lnTo>
                  <a:close/>
                </a:path>
                <a:path w="1092835" h="1475739">
                  <a:moveTo>
                    <a:pt x="552831" y="847217"/>
                  </a:moveTo>
                  <a:lnTo>
                    <a:pt x="540131" y="847217"/>
                  </a:lnTo>
                  <a:lnTo>
                    <a:pt x="540131" y="898017"/>
                  </a:lnTo>
                  <a:lnTo>
                    <a:pt x="552831" y="898017"/>
                  </a:lnTo>
                  <a:lnTo>
                    <a:pt x="552831" y="847217"/>
                  </a:lnTo>
                  <a:close/>
                </a:path>
                <a:path w="1092835" h="1475739">
                  <a:moveTo>
                    <a:pt x="552831" y="796417"/>
                  </a:moveTo>
                  <a:lnTo>
                    <a:pt x="540131" y="796417"/>
                  </a:lnTo>
                  <a:lnTo>
                    <a:pt x="540131" y="809117"/>
                  </a:lnTo>
                  <a:lnTo>
                    <a:pt x="552831" y="809117"/>
                  </a:lnTo>
                  <a:lnTo>
                    <a:pt x="552831" y="796417"/>
                  </a:lnTo>
                  <a:close/>
                </a:path>
                <a:path w="1092835" h="1475739">
                  <a:moveTo>
                    <a:pt x="552831" y="666369"/>
                  </a:moveTo>
                  <a:lnTo>
                    <a:pt x="540131" y="666369"/>
                  </a:lnTo>
                  <a:lnTo>
                    <a:pt x="540131" y="679069"/>
                  </a:lnTo>
                  <a:lnTo>
                    <a:pt x="552831" y="679069"/>
                  </a:lnTo>
                  <a:lnTo>
                    <a:pt x="552831" y="666369"/>
                  </a:lnTo>
                  <a:close/>
                </a:path>
                <a:path w="1092835" h="1475739">
                  <a:moveTo>
                    <a:pt x="552831" y="577469"/>
                  </a:moveTo>
                  <a:lnTo>
                    <a:pt x="540131" y="577469"/>
                  </a:lnTo>
                  <a:lnTo>
                    <a:pt x="540131" y="628269"/>
                  </a:lnTo>
                  <a:lnTo>
                    <a:pt x="552831" y="628269"/>
                  </a:lnTo>
                  <a:lnTo>
                    <a:pt x="552831" y="577469"/>
                  </a:lnTo>
                  <a:close/>
                </a:path>
                <a:path w="1092835" h="1475739">
                  <a:moveTo>
                    <a:pt x="552831" y="526669"/>
                  </a:moveTo>
                  <a:lnTo>
                    <a:pt x="540131" y="526669"/>
                  </a:lnTo>
                  <a:lnTo>
                    <a:pt x="540131" y="539369"/>
                  </a:lnTo>
                  <a:lnTo>
                    <a:pt x="552831" y="539369"/>
                  </a:lnTo>
                  <a:lnTo>
                    <a:pt x="552831" y="526669"/>
                  </a:lnTo>
                  <a:close/>
                </a:path>
                <a:path w="1092835" h="1475739">
                  <a:moveTo>
                    <a:pt x="552831" y="437769"/>
                  </a:moveTo>
                  <a:lnTo>
                    <a:pt x="540131" y="437769"/>
                  </a:lnTo>
                  <a:lnTo>
                    <a:pt x="540131" y="488569"/>
                  </a:lnTo>
                  <a:lnTo>
                    <a:pt x="552831" y="488569"/>
                  </a:lnTo>
                  <a:lnTo>
                    <a:pt x="552831" y="437769"/>
                  </a:lnTo>
                  <a:close/>
                </a:path>
                <a:path w="1092835" h="1475739">
                  <a:moveTo>
                    <a:pt x="552831" y="386969"/>
                  </a:moveTo>
                  <a:lnTo>
                    <a:pt x="540131" y="386969"/>
                  </a:lnTo>
                  <a:lnTo>
                    <a:pt x="540131" y="399669"/>
                  </a:lnTo>
                  <a:lnTo>
                    <a:pt x="552831" y="399669"/>
                  </a:lnTo>
                  <a:lnTo>
                    <a:pt x="552831" y="386969"/>
                  </a:lnTo>
                  <a:close/>
                </a:path>
                <a:path w="1092835" h="1475739">
                  <a:moveTo>
                    <a:pt x="552831" y="298069"/>
                  </a:moveTo>
                  <a:lnTo>
                    <a:pt x="540131" y="298069"/>
                  </a:lnTo>
                  <a:lnTo>
                    <a:pt x="540131" y="348869"/>
                  </a:lnTo>
                  <a:lnTo>
                    <a:pt x="552831" y="348869"/>
                  </a:lnTo>
                  <a:lnTo>
                    <a:pt x="552831" y="298069"/>
                  </a:lnTo>
                  <a:close/>
                </a:path>
                <a:path w="1092835" h="1475739">
                  <a:moveTo>
                    <a:pt x="552831" y="247269"/>
                  </a:moveTo>
                  <a:lnTo>
                    <a:pt x="540131" y="247269"/>
                  </a:lnTo>
                  <a:lnTo>
                    <a:pt x="540131" y="259969"/>
                  </a:lnTo>
                  <a:lnTo>
                    <a:pt x="552831" y="259969"/>
                  </a:lnTo>
                  <a:lnTo>
                    <a:pt x="552831" y="247269"/>
                  </a:lnTo>
                  <a:close/>
                </a:path>
                <a:path w="1092835" h="1475739">
                  <a:moveTo>
                    <a:pt x="552831" y="158369"/>
                  </a:moveTo>
                  <a:lnTo>
                    <a:pt x="540131" y="158369"/>
                  </a:lnTo>
                  <a:lnTo>
                    <a:pt x="540131" y="209169"/>
                  </a:lnTo>
                  <a:lnTo>
                    <a:pt x="552831" y="209169"/>
                  </a:lnTo>
                  <a:lnTo>
                    <a:pt x="552831" y="158369"/>
                  </a:lnTo>
                  <a:close/>
                </a:path>
                <a:path w="1092835" h="1475739">
                  <a:moveTo>
                    <a:pt x="552831" y="107569"/>
                  </a:moveTo>
                  <a:lnTo>
                    <a:pt x="540131" y="107569"/>
                  </a:lnTo>
                  <a:lnTo>
                    <a:pt x="540131" y="120269"/>
                  </a:lnTo>
                  <a:lnTo>
                    <a:pt x="552831" y="120269"/>
                  </a:lnTo>
                  <a:lnTo>
                    <a:pt x="552831" y="107569"/>
                  </a:lnTo>
                  <a:close/>
                </a:path>
                <a:path w="1092835" h="1475739">
                  <a:moveTo>
                    <a:pt x="552831" y="18669"/>
                  </a:moveTo>
                  <a:lnTo>
                    <a:pt x="540131" y="18669"/>
                  </a:lnTo>
                  <a:lnTo>
                    <a:pt x="540131" y="69469"/>
                  </a:lnTo>
                  <a:lnTo>
                    <a:pt x="552831" y="69469"/>
                  </a:lnTo>
                  <a:lnTo>
                    <a:pt x="552831" y="18669"/>
                  </a:lnTo>
                  <a:close/>
                </a:path>
                <a:path w="1092835" h="1475739">
                  <a:moveTo>
                    <a:pt x="603631" y="726948"/>
                  </a:moveTo>
                  <a:lnTo>
                    <a:pt x="572135" y="726948"/>
                  </a:lnTo>
                  <a:lnTo>
                    <a:pt x="552831" y="726948"/>
                  </a:lnTo>
                  <a:lnTo>
                    <a:pt x="552831" y="717169"/>
                  </a:lnTo>
                  <a:lnTo>
                    <a:pt x="540131" y="717169"/>
                  </a:lnTo>
                  <a:lnTo>
                    <a:pt x="540131" y="726948"/>
                  </a:lnTo>
                  <a:lnTo>
                    <a:pt x="540131" y="740537"/>
                  </a:lnTo>
                  <a:lnTo>
                    <a:pt x="540131" y="758317"/>
                  </a:lnTo>
                  <a:lnTo>
                    <a:pt x="552831" y="758317"/>
                  </a:lnTo>
                  <a:lnTo>
                    <a:pt x="552831" y="740537"/>
                  </a:lnTo>
                  <a:lnTo>
                    <a:pt x="580263" y="740537"/>
                  </a:lnTo>
                  <a:lnTo>
                    <a:pt x="580263" y="739648"/>
                  </a:lnTo>
                  <a:lnTo>
                    <a:pt x="603631" y="739648"/>
                  </a:lnTo>
                  <a:lnTo>
                    <a:pt x="603631" y="726948"/>
                  </a:lnTo>
                  <a:close/>
                </a:path>
                <a:path w="1092835" h="1475739">
                  <a:moveTo>
                    <a:pt x="631063" y="727837"/>
                  </a:moveTo>
                  <a:lnTo>
                    <a:pt x="622935" y="727837"/>
                  </a:lnTo>
                  <a:lnTo>
                    <a:pt x="622935" y="726948"/>
                  </a:lnTo>
                  <a:lnTo>
                    <a:pt x="610235" y="726948"/>
                  </a:lnTo>
                  <a:lnTo>
                    <a:pt x="610235" y="739648"/>
                  </a:lnTo>
                  <a:lnTo>
                    <a:pt x="618363" y="739648"/>
                  </a:lnTo>
                  <a:lnTo>
                    <a:pt x="618363" y="740537"/>
                  </a:lnTo>
                  <a:lnTo>
                    <a:pt x="631063" y="740537"/>
                  </a:lnTo>
                  <a:lnTo>
                    <a:pt x="631063" y="727837"/>
                  </a:lnTo>
                  <a:close/>
                </a:path>
                <a:path w="1092835" h="1475739">
                  <a:moveTo>
                    <a:pt x="654431" y="726948"/>
                  </a:moveTo>
                  <a:lnTo>
                    <a:pt x="641731" y="726948"/>
                  </a:lnTo>
                  <a:lnTo>
                    <a:pt x="641731" y="739648"/>
                  </a:lnTo>
                  <a:lnTo>
                    <a:pt x="654431" y="739648"/>
                  </a:lnTo>
                  <a:lnTo>
                    <a:pt x="654431" y="726948"/>
                  </a:lnTo>
                  <a:close/>
                </a:path>
                <a:path w="1092835" h="1475739">
                  <a:moveTo>
                    <a:pt x="743331" y="726948"/>
                  </a:moveTo>
                  <a:lnTo>
                    <a:pt x="711835" y="726948"/>
                  </a:lnTo>
                  <a:lnTo>
                    <a:pt x="692531" y="726948"/>
                  </a:lnTo>
                  <a:lnTo>
                    <a:pt x="661035" y="726948"/>
                  </a:lnTo>
                  <a:lnTo>
                    <a:pt x="661035" y="739648"/>
                  </a:lnTo>
                  <a:lnTo>
                    <a:pt x="669163" y="739648"/>
                  </a:lnTo>
                  <a:lnTo>
                    <a:pt x="669163" y="740537"/>
                  </a:lnTo>
                  <a:lnTo>
                    <a:pt x="719963" y="740537"/>
                  </a:lnTo>
                  <a:lnTo>
                    <a:pt x="719963" y="739648"/>
                  </a:lnTo>
                  <a:lnTo>
                    <a:pt x="743331" y="739648"/>
                  </a:lnTo>
                  <a:lnTo>
                    <a:pt x="743331" y="726948"/>
                  </a:lnTo>
                  <a:close/>
                </a:path>
                <a:path w="1092835" h="1475739">
                  <a:moveTo>
                    <a:pt x="770763" y="727837"/>
                  </a:moveTo>
                  <a:lnTo>
                    <a:pt x="762635" y="727837"/>
                  </a:lnTo>
                  <a:lnTo>
                    <a:pt x="762635" y="726948"/>
                  </a:lnTo>
                  <a:lnTo>
                    <a:pt x="749935" y="726948"/>
                  </a:lnTo>
                  <a:lnTo>
                    <a:pt x="749935" y="739648"/>
                  </a:lnTo>
                  <a:lnTo>
                    <a:pt x="758063" y="739648"/>
                  </a:lnTo>
                  <a:lnTo>
                    <a:pt x="758063" y="740537"/>
                  </a:lnTo>
                  <a:lnTo>
                    <a:pt x="770763" y="740537"/>
                  </a:lnTo>
                  <a:lnTo>
                    <a:pt x="770763" y="727837"/>
                  </a:lnTo>
                  <a:close/>
                </a:path>
                <a:path w="1092835" h="1475739">
                  <a:moveTo>
                    <a:pt x="794131" y="726948"/>
                  </a:moveTo>
                  <a:lnTo>
                    <a:pt x="781431" y="726948"/>
                  </a:lnTo>
                  <a:lnTo>
                    <a:pt x="781431" y="739648"/>
                  </a:lnTo>
                  <a:lnTo>
                    <a:pt x="794131" y="739648"/>
                  </a:lnTo>
                  <a:lnTo>
                    <a:pt x="794131" y="726948"/>
                  </a:lnTo>
                  <a:close/>
                </a:path>
                <a:path w="1092835" h="1475739">
                  <a:moveTo>
                    <a:pt x="883031" y="726948"/>
                  </a:moveTo>
                  <a:lnTo>
                    <a:pt x="851535" y="726948"/>
                  </a:lnTo>
                  <a:lnTo>
                    <a:pt x="832218" y="726948"/>
                  </a:lnTo>
                  <a:lnTo>
                    <a:pt x="800735" y="726948"/>
                  </a:lnTo>
                  <a:lnTo>
                    <a:pt x="800735" y="739648"/>
                  </a:lnTo>
                  <a:lnTo>
                    <a:pt x="808863" y="739648"/>
                  </a:lnTo>
                  <a:lnTo>
                    <a:pt x="808863" y="740537"/>
                  </a:lnTo>
                  <a:lnTo>
                    <a:pt x="859663" y="740537"/>
                  </a:lnTo>
                  <a:lnTo>
                    <a:pt x="859663" y="739648"/>
                  </a:lnTo>
                  <a:lnTo>
                    <a:pt x="883031" y="739648"/>
                  </a:lnTo>
                  <a:lnTo>
                    <a:pt x="883031" y="726948"/>
                  </a:lnTo>
                  <a:close/>
                </a:path>
                <a:path w="1092835" h="1475739">
                  <a:moveTo>
                    <a:pt x="910463" y="727837"/>
                  </a:moveTo>
                  <a:lnTo>
                    <a:pt x="902335" y="727837"/>
                  </a:lnTo>
                  <a:lnTo>
                    <a:pt x="902335" y="726948"/>
                  </a:lnTo>
                  <a:lnTo>
                    <a:pt x="889635" y="726948"/>
                  </a:lnTo>
                  <a:lnTo>
                    <a:pt x="889635" y="739648"/>
                  </a:lnTo>
                  <a:lnTo>
                    <a:pt x="897763" y="739648"/>
                  </a:lnTo>
                  <a:lnTo>
                    <a:pt x="897763" y="740537"/>
                  </a:lnTo>
                  <a:lnTo>
                    <a:pt x="910463" y="740537"/>
                  </a:lnTo>
                  <a:lnTo>
                    <a:pt x="910463" y="727837"/>
                  </a:lnTo>
                  <a:close/>
                </a:path>
                <a:path w="1092835" h="1475739">
                  <a:moveTo>
                    <a:pt x="933831" y="726948"/>
                  </a:moveTo>
                  <a:lnTo>
                    <a:pt x="921131" y="726948"/>
                  </a:lnTo>
                  <a:lnTo>
                    <a:pt x="921131" y="739648"/>
                  </a:lnTo>
                  <a:lnTo>
                    <a:pt x="933831" y="739648"/>
                  </a:lnTo>
                  <a:lnTo>
                    <a:pt x="933831" y="726948"/>
                  </a:lnTo>
                  <a:close/>
                </a:path>
                <a:path w="1092835" h="1475739">
                  <a:moveTo>
                    <a:pt x="1092835" y="733298"/>
                  </a:moveTo>
                  <a:lnTo>
                    <a:pt x="1080135" y="726948"/>
                  </a:lnTo>
                  <a:lnTo>
                    <a:pt x="1016635" y="695198"/>
                  </a:lnTo>
                  <a:lnTo>
                    <a:pt x="1016635" y="696087"/>
                  </a:lnTo>
                  <a:lnTo>
                    <a:pt x="1016635" y="726948"/>
                  </a:lnTo>
                  <a:lnTo>
                    <a:pt x="991235" y="726948"/>
                  </a:lnTo>
                  <a:lnTo>
                    <a:pt x="971931" y="726948"/>
                  </a:lnTo>
                  <a:lnTo>
                    <a:pt x="940435" y="726948"/>
                  </a:lnTo>
                  <a:lnTo>
                    <a:pt x="940435" y="739648"/>
                  </a:lnTo>
                  <a:lnTo>
                    <a:pt x="948563" y="739648"/>
                  </a:lnTo>
                  <a:lnTo>
                    <a:pt x="948563" y="740537"/>
                  </a:lnTo>
                  <a:lnTo>
                    <a:pt x="999363" y="740537"/>
                  </a:lnTo>
                  <a:lnTo>
                    <a:pt x="999363" y="739648"/>
                  </a:lnTo>
                  <a:lnTo>
                    <a:pt x="1016635" y="739648"/>
                  </a:lnTo>
                  <a:lnTo>
                    <a:pt x="1016635" y="771398"/>
                  </a:lnTo>
                  <a:lnTo>
                    <a:pt x="1016635" y="772287"/>
                  </a:lnTo>
                  <a:lnTo>
                    <a:pt x="1092835" y="734187"/>
                  </a:lnTo>
                  <a:lnTo>
                    <a:pt x="1091946" y="733742"/>
                  </a:lnTo>
                  <a:lnTo>
                    <a:pt x="1092835" y="733298"/>
                  </a:lnTo>
                  <a:close/>
                </a:path>
              </a:pathLst>
            </a:custGeom>
            <a:solidFill>
              <a:srgbClr val="EE52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656844" y="3281172"/>
              <a:ext cx="335280" cy="334010"/>
            </a:xfrm>
            <a:custGeom>
              <a:avLst/>
              <a:gdLst/>
              <a:ahLst/>
              <a:cxnLst/>
              <a:rect l="l" t="t" r="r" b="b"/>
              <a:pathLst>
                <a:path w="335280" h="334010">
                  <a:moveTo>
                    <a:pt x="178244" y="331088"/>
                  </a:moveTo>
                  <a:lnTo>
                    <a:pt x="157035" y="331088"/>
                  </a:lnTo>
                  <a:lnTo>
                    <a:pt x="160223" y="332739"/>
                  </a:lnTo>
                  <a:lnTo>
                    <a:pt x="163791" y="333755"/>
                  </a:lnTo>
                  <a:lnTo>
                    <a:pt x="171488" y="333755"/>
                  </a:lnTo>
                  <a:lnTo>
                    <a:pt x="175056" y="332739"/>
                  </a:lnTo>
                  <a:lnTo>
                    <a:pt x="178244" y="331088"/>
                  </a:lnTo>
                  <a:close/>
                </a:path>
                <a:path w="335280" h="334010">
                  <a:moveTo>
                    <a:pt x="178282" y="2666"/>
                  </a:moveTo>
                  <a:lnTo>
                    <a:pt x="156972" y="2666"/>
                  </a:lnTo>
                  <a:lnTo>
                    <a:pt x="12204" y="78486"/>
                  </a:lnTo>
                  <a:lnTo>
                    <a:pt x="5003" y="82423"/>
                  </a:lnTo>
                  <a:lnTo>
                    <a:pt x="0" y="89915"/>
                  </a:lnTo>
                  <a:lnTo>
                    <a:pt x="0" y="107314"/>
                  </a:lnTo>
                  <a:lnTo>
                    <a:pt x="5003" y="114807"/>
                  </a:lnTo>
                  <a:lnTo>
                    <a:pt x="12268" y="118617"/>
                  </a:lnTo>
                  <a:lnTo>
                    <a:pt x="38925" y="132714"/>
                  </a:lnTo>
                  <a:lnTo>
                    <a:pt x="12204" y="146685"/>
                  </a:lnTo>
                  <a:lnTo>
                    <a:pt x="5003" y="150622"/>
                  </a:lnTo>
                  <a:lnTo>
                    <a:pt x="0" y="158114"/>
                  </a:lnTo>
                  <a:lnTo>
                    <a:pt x="0" y="175640"/>
                  </a:lnTo>
                  <a:lnTo>
                    <a:pt x="5003" y="183133"/>
                  </a:lnTo>
                  <a:lnTo>
                    <a:pt x="12268" y="186943"/>
                  </a:lnTo>
                  <a:lnTo>
                    <a:pt x="38925" y="201040"/>
                  </a:lnTo>
                  <a:lnTo>
                    <a:pt x="12204" y="215011"/>
                  </a:lnTo>
                  <a:lnTo>
                    <a:pt x="5003" y="218948"/>
                  </a:lnTo>
                  <a:lnTo>
                    <a:pt x="0" y="226440"/>
                  </a:lnTo>
                  <a:lnTo>
                    <a:pt x="0" y="243839"/>
                  </a:lnTo>
                  <a:lnTo>
                    <a:pt x="5003" y="251332"/>
                  </a:lnTo>
                  <a:lnTo>
                    <a:pt x="12268" y="255142"/>
                  </a:lnTo>
                  <a:lnTo>
                    <a:pt x="156972" y="331088"/>
                  </a:lnTo>
                  <a:lnTo>
                    <a:pt x="178282" y="331088"/>
                  </a:lnTo>
                  <a:lnTo>
                    <a:pt x="202048" y="318642"/>
                  </a:lnTo>
                  <a:lnTo>
                    <a:pt x="166357" y="318642"/>
                  </a:lnTo>
                  <a:lnTo>
                    <a:pt x="165201" y="318135"/>
                  </a:lnTo>
                  <a:lnTo>
                    <a:pt x="164401" y="317753"/>
                  </a:lnTo>
                  <a:lnTo>
                    <a:pt x="164084" y="317753"/>
                  </a:lnTo>
                  <a:lnTo>
                    <a:pt x="19304" y="241807"/>
                  </a:lnTo>
                  <a:lnTo>
                    <a:pt x="16929" y="240537"/>
                  </a:lnTo>
                  <a:lnTo>
                    <a:pt x="15240" y="238125"/>
                  </a:lnTo>
                  <a:lnTo>
                    <a:pt x="15240" y="232282"/>
                  </a:lnTo>
                  <a:lnTo>
                    <a:pt x="16929" y="229742"/>
                  </a:lnTo>
                  <a:lnTo>
                    <a:pt x="19354" y="228473"/>
                  </a:lnTo>
                  <a:lnTo>
                    <a:pt x="55295" y="209550"/>
                  </a:lnTo>
                  <a:lnTo>
                    <a:pt x="87935" y="209550"/>
                  </a:lnTo>
                  <a:lnTo>
                    <a:pt x="19304" y="173608"/>
                  </a:lnTo>
                  <a:lnTo>
                    <a:pt x="16929" y="172212"/>
                  </a:lnTo>
                  <a:lnTo>
                    <a:pt x="15240" y="169799"/>
                  </a:lnTo>
                  <a:lnTo>
                    <a:pt x="15240" y="163956"/>
                  </a:lnTo>
                  <a:lnTo>
                    <a:pt x="16929" y="161543"/>
                  </a:lnTo>
                  <a:lnTo>
                    <a:pt x="19354" y="160274"/>
                  </a:lnTo>
                  <a:lnTo>
                    <a:pt x="55295" y="141350"/>
                  </a:lnTo>
                  <a:lnTo>
                    <a:pt x="88062" y="141350"/>
                  </a:lnTo>
                  <a:lnTo>
                    <a:pt x="19304" y="105282"/>
                  </a:lnTo>
                  <a:lnTo>
                    <a:pt x="16929" y="104012"/>
                  </a:lnTo>
                  <a:lnTo>
                    <a:pt x="15240" y="101473"/>
                  </a:lnTo>
                  <a:lnTo>
                    <a:pt x="15240" y="95757"/>
                  </a:lnTo>
                  <a:lnTo>
                    <a:pt x="16929" y="93217"/>
                  </a:lnTo>
                  <a:lnTo>
                    <a:pt x="19354" y="91948"/>
                  </a:lnTo>
                  <a:lnTo>
                    <a:pt x="164084" y="16001"/>
                  </a:lnTo>
                  <a:lnTo>
                    <a:pt x="164401" y="16001"/>
                  </a:lnTo>
                  <a:lnTo>
                    <a:pt x="165201" y="15620"/>
                  </a:lnTo>
                  <a:lnTo>
                    <a:pt x="166357" y="15112"/>
                  </a:lnTo>
                  <a:lnTo>
                    <a:pt x="202048" y="15112"/>
                  </a:lnTo>
                  <a:lnTo>
                    <a:pt x="178282" y="2666"/>
                  </a:lnTo>
                  <a:close/>
                </a:path>
                <a:path w="335280" h="334010">
                  <a:moveTo>
                    <a:pt x="171145" y="317626"/>
                  </a:moveTo>
                  <a:lnTo>
                    <a:pt x="170078" y="318135"/>
                  </a:lnTo>
                  <a:lnTo>
                    <a:pt x="168922" y="318642"/>
                  </a:lnTo>
                  <a:lnTo>
                    <a:pt x="202048" y="318642"/>
                  </a:lnTo>
                  <a:lnTo>
                    <a:pt x="203746" y="317753"/>
                  </a:lnTo>
                  <a:lnTo>
                    <a:pt x="171196" y="317753"/>
                  </a:lnTo>
                  <a:close/>
                </a:path>
                <a:path w="335280" h="334010">
                  <a:moveTo>
                    <a:pt x="164134" y="317626"/>
                  </a:moveTo>
                  <a:lnTo>
                    <a:pt x="164401" y="317753"/>
                  </a:lnTo>
                  <a:lnTo>
                    <a:pt x="164134" y="317626"/>
                  </a:lnTo>
                  <a:close/>
                </a:path>
                <a:path w="335280" h="334010">
                  <a:moveTo>
                    <a:pt x="312622" y="209550"/>
                  </a:moveTo>
                  <a:lnTo>
                    <a:pt x="279984" y="209550"/>
                  </a:lnTo>
                  <a:lnTo>
                    <a:pt x="315975" y="228473"/>
                  </a:lnTo>
                  <a:lnTo>
                    <a:pt x="318350" y="229742"/>
                  </a:lnTo>
                  <a:lnTo>
                    <a:pt x="320040" y="232282"/>
                  </a:lnTo>
                  <a:lnTo>
                    <a:pt x="320040" y="238125"/>
                  </a:lnTo>
                  <a:lnTo>
                    <a:pt x="318350" y="240537"/>
                  </a:lnTo>
                  <a:lnTo>
                    <a:pt x="315925" y="241807"/>
                  </a:lnTo>
                  <a:lnTo>
                    <a:pt x="171196" y="317753"/>
                  </a:lnTo>
                  <a:lnTo>
                    <a:pt x="203746" y="317753"/>
                  </a:lnTo>
                  <a:lnTo>
                    <a:pt x="323062" y="255269"/>
                  </a:lnTo>
                  <a:lnTo>
                    <a:pt x="330276" y="251332"/>
                  </a:lnTo>
                  <a:lnTo>
                    <a:pt x="335280" y="243839"/>
                  </a:lnTo>
                  <a:lnTo>
                    <a:pt x="335280" y="226440"/>
                  </a:lnTo>
                  <a:lnTo>
                    <a:pt x="330276" y="218948"/>
                  </a:lnTo>
                  <a:lnTo>
                    <a:pt x="323011" y="215137"/>
                  </a:lnTo>
                  <a:lnTo>
                    <a:pt x="312622" y="209550"/>
                  </a:lnTo>
                  <a:close/>
                </a:path>
                <a:path w="335280" h="334010">
                  <a:moveTo>
                    <a:pt x="178244" y="262763"/>
                  </a:moveTo>
                  <a:lnTo>
                    <a:pt x="157035" y="262763"/>
                  </a:lnTo>
                  <a:lnTo>
                    <a:pt x="160223" y="264413"/>
                  </a:lnTo>
                  <a:lnTo>
                    <a:pt x="163791" y="265429"/>
                  </a:lnTo>
                  <a:lnTo>
                    <a:pt x="171488" y="265429"/>
                  </a:lnTo>
                  <a:lnTo>
                    <a:pt x="175056" y="264413"/>
                  </a:lnTo>
                  <a:lnTo>
                    <a:pt x="178244" y="262763"/>
                  </a:lnTo>
                  <a:close/>
                </a:path>
                <a:path w="335280" h="334010">
                  <a:moveTo>
                    <a:pt x="87935" y="209550"/>
                  </a:moveTo>
                  <a:lnTo>
                    <a:pt x="55295" y="209550"/>
                  </a:lnTo>
                  <a:lnTo>
                    <a:pt x="156972" y="262889"/>
                  </a:lnTo>
                  <a:lnTo>
                    <a:pt x="178524" y="262763"/>
                  </a:lnTo>
                  <a:lnTo>
                    <a:pt x="202255" y="250316"/>
                  </a:lnTo>
                  <a:lnTo>
                    <a:pt x="166357" y="250316"/>
                  </a:lnTo>
                  <a:lnTo>
                    <a:pt x="165201" y="249936"/>
                  </a:lnTo>
                  <a:lnTo>
                    <a:pt x="164348" y="249427"/>
                  </a:lnTo>
                  <a:lnTo>
                    <a:pt x="164084" y="249427"/>
                  </a:lnTo>
                  <a:lnTo>
                    <a:pt x="87935" y="209550"/>
                  </a:lnTo>
                  <a:close/>
                </a:path>
                <a:path w="335280" h="334010">
                  <a:moveTo>
                    <a:pt x="178524" y="262763"/>
                  </a:moveTo>
                  <a:lnTo>
                    <a:pt x="178244" y="262763"/>
                  </a:lnTo>
                  <a:lnTo>
                    <a:pt x="178524" y="262763"/>
                  </a:lnTo>
                  <a:close/>
                </a:path>
                <a:path w="335280" h="334010">
                  <a:moveTo>
                    <a:pt x="171145" y="249300"/>
                  </a:moveTo>
                  <a:lnTo>
                    <a:pt x="170078" y="249936"/>
                  </a:lnTo>
                  <a:lnTo>
                    <a:pt x="168922" y="250316"/>
                  </a:lnTo>
                  <a:lnTo>
                    <a:pt x="202255" y="250316"/>
                  </a:lnTo>
                  <a:lnTo>
                    <a:pt x="203950" y="249427"/>
                  </a:lnTo>
                  <a:lnTo>
                    <a:pt x="171196" y="249427"/>
                  </a:lnTo>
                  <a:close/>
                </a:path>
                <a:path w="335280" h="334010">
                  <a:moveTo>
                    <a:pt x="164134" y="249300"/>
                  </a:moveTo>
                  <a:lnTo>
                    <a:pt x="164348" y="249427"/>
                  </a:lnTo>
                  <a:lnTo>
                    <a:pt x="164134" y="249300"/>
                  </a:lnTo>
                  <a:close/>
                </a:path>
                <a:path w="335280" h="334010">
                  <a:moveTo>
                    <a:pt x="312864" y="141350"/>
                  </a:moveTo>
                  <a:lnTo>
                    <a:pt x="279984" y="141350"/>
                  </a:lnTo>
                  <a:lnTo>
                    <a:pt x="315975" y="160147"/>
                  </a:lnTo>
                  <a:lnTo>
                    <a:pt x="318350" y="161543"/>
                  </a:lnTo>
                  <a:lnTo>
                    <a:pt x="320040" y="163956"/>
                  </a:lnTo>
                  <a:lnTo>
                    <a:pt x="320040" y="169799"/>
                  </a:lnTo>
                  <a:lnTo>
                    <a:pt x="318350" y="172212"/>
                  </a:lnTo>
                  <a:lnTo>
                    <a:pt x="315925" y="173481"/>
                  </a:lnTo>
                  <a:lnTo>
                    <a:pt x="171196" y="249427"/>
                  </a:lnTo>
                  <a:lnTo>
                    <a:pt x="203950" y="249427"/>
                  </a:lnTo>
                  <a:lnTo>
                    <a:pt x="279984" y="209550"/>
                  </a:lnTo>
                  <a:lnTo>
                    <a:pt x="312622" y="209550"/>
                  </a:lnTo>
                  <a:lnTo>
                    <a:pt x="296354" y="201040"/>
                  </a:lnTo>
                  <a:lnTo>
                    <a:pt x="323062" y="187070"/>
                  </a:lnTo>
                  <a:lnTo>
                    <a:pt x="330276" y="183133"/>
                  </a:lnTo>
                  <a:lnTo>
                    <a:pt x="335280" y="175640"/>
                  </a:lnTo>
                  <a:lnTo>
                    <a:pt x="335280" y="158114"/>
                  </a:lnTo>
                  <a:lnTo>
                    <a:pt x="330276" y="150622"/>
                  </a:lnTo>
                  <a:lnTo>
                    <a:pt x="323011" y="146812"/>
                  </a:lnTo>
                  <a:lnTo>
                    <a:pt x="312864" y="141350"/>
                  </a:lnTo>
                  <a:close/>
                </a:path>
                <a:path w="335280" h="334010">
                  <a:moveTo>
                    <a:pt x="178244" y="194563"/>
                  </a:moveTo>
                  <a:lnTo>
                    <a:pt x="157035" y="194563"/>
                  </a:lnTo>
                  <a:lnTo>
                    <a:pt x="160223" y="196214"/>
                  </a:lnTo>
                  <a:lnTo>
                    <a:pt x="163791" y="197230"/>
                  </a:lnTo>
                  <a:lnTo>
                    <a:pt x="171488" y="197230"/>
                  </a:lnTo>
                  <a:lnTo>
                    <a:pt x="175056" y="196214"/>
                  </a:lnTo>
                  <a:lnTo>
                    <a:pt x="178244" y="194563"/>
                  </a:lnTo>
                  <a:close/>
                </a:path>
                <a:path w="335280" h="334010">
                  <a:moveTo>
                    <a:pt x="88062" y="141350"/>
                  </a:moveTo>
                  <a:lnTo>
                    <a:pt x="55295" y="141350"/>
                  </a:lnTo>
                  <a:lnTo>
                    <a:pt x="156972" y="194563"/>
                  </a:lnTo>
                  <a:lnTo>
                    <a:pt x="178282" y="194563"/>
                  </a:lnTo>
                  <a:lnTo>
                    <a:pt x="202312" y="181990"/>
                  </a:lnTo>
                  <a:lnTo>
                    <a:pt x="166357" y="181990"/>
                  </a:lnTo>
                  <a:lnTo>
                    <a:pt x="165201" y="181610"/>
                  </a:lnTo>
                  <a:lnTo>
                    <a:pt x="164401" y="181228"/>
                  </a:lnTo>
                  <a:lnTo>
                    <a:pt x="164084" y="181228"/>
                  </a:lnTo>
                  <a:lnTo>
                    <a:pt x="88062" y="141350"/>
                  </a:lnTo>
                  <a:close/>
                </a:path>
                <a:path w="335280" h="334010">
                  <a:moveTo>
                    <a:pt x="171145" y="181101"/>
                  </a:moveTo>
                  <a:lnTo>
                    <a:pt x="170078" y="181610"/>
                  </a:lnTo>
                  <a:lnTo>
                    <a:pt x="168922" y="181990"/>
                  </a:lnTo>
                  <a:lnTo>
                    <a:pt x="202312" y="181990"/>
                  </a:lnTo>
                  <a:lnTo>
                    <a:pt x="203768" y="181228"/>
                  </a:lnTo>
                  <a:lnTo>
                    <a:pt x="171196" y="181228"/>
                  </a:lnTo>
                  <a:close/>
                </a:path>
                <a:path w="335280" h="334010">
                  <a:moveTo>
                    <a:pt x="164134" y="181101"/>
                  </a:moveTo>
                  <a:lnTo>
                    <a:pt x="164401" y="181228"/>
                  </a:lnTo>
                  <a:lnTo>
                    <a:pt x="164134" y="181101"/>
                  </a:lnTo>
                  <a:close/>
                </a:path>
                <a:path w="335280" h="334010">
                  <a:moveTo>
                    <a:pt x="203746" y="16001"/>
                  </a:moveTo>
                  <a:lnTo>
                    <a:pt x="171196" y="16001"/>
                  </a:lnTo>
                  <a:lnTo>
                    <a:pt x="315975" y="91948"/>
                  </a:lnTo>
                  <a:lnTo>
                    <a:pt x="318350" y="93217"/>
                  </a:lnTo>
                  <a:lnTo>
                    <a:pt x="320040" y="95757"/>
                  </a:lnTo>
                  <a:lnTo>
                    <a:pt x="320040" y="101473"/>
                  </a:lnTo>
                  <a:lnTo>
                    <a:pt x="318350" y="104012"/>
                  </a:lnTo>
                  <a:lnTo>
                    <a:pt x="315925" y="105282"/>
                  </a:lnTo>
                  <a:lnTo>
                    <a:pt x="171196" y="181228"/>
                  </a:lnTo>
                  <a:lnTo>
                    <a:pt x="203768" y="181228"/>
                  </a:lnTo>
                  <a:lnTo>
                    <a:pt x="279984" y="141350"/>
                  </a:lnTo>
                  <a:lnTo>
                    <a:pt x="312864" y="141350"/>
                  </a:lnTo>
                  <a:lnTo>
                    <a:pt x="296354" y="132714"/>
                  </a:lnTo>
                  <a:lnTo>
                    <a:pt x="323062" y="118744"/>
                  </a:lnTo>
                  <a:lnTo>
                    <a:pt x="330276" y="114807"/>
                  </a:lnTo>
                  <a:lnTo>
                    <a:pt x="335280" y="107314"/>
                  </a:lnTo>
                  <a:lnTo>
                    <a:pt x="335280" y="89915"/>
                  </a:lnTo>
                  <a:lnTo>
                    <a:pt x="330276" y="82423"/>
                  </a:lnTo>
                  <a:lnTo>
                    <a:pt x="323011" y="78612"/>
                  </a:lnTo>
                  <a:lnTo>
                    <a:pt x="203746" y="16001"/>
                  </a:lnTo>
                  <a:close/>
                </a:path>
                <a:path w="335280" h="334010">
                  <a:moveTo>
                    <a:pt x="164401" y="16001"/>
                  </a:moveTo>
                  <a:lnTo>
                    <a:pt x="164084" y="16001"/>
                  </a:lnTo>
                  <a:lnTo>
                    <a:pt x="164401" y="16001"/>
                  </a:lnTo>
                  <a:close/>
                </a:path>
                <a:path w="335280" h="334010">
                  <a:moveTo>
                    <a:pt x="202048" y="15112"/>
                  </a:moveTo>
                  <a:lnTo>
                    <a:pt x="168922" y="15112"/>
                  </a:lnTo>
                  <a:lnTo>
                    <a:pt x="170078" y="15620"/>
                  </a:lnTo>
                  <a:lnTo>
                    <a:pt x="171145" y="16128"/>
                  </a:lnTo>
                  <a:lnTo>
                    <a:pt x="203746" y="16001"/>
                  </a:lnTo>
                  <a:lnTo>
                    <a:pt x="202048" y="15112"/>
                  </a:lnTo>
                  <a:close/>
                </a:path>
                <a:path w="335280" h="334010">
                  <a:moveTo>
                    <a:pt x="171488" y="0"/>
                  </a:moveTo>
                  <a:lnTo>
                    <a:pt x="163791" y="0"/>
                  </a:lnTo>
                  <a:lnTo>
                    <a:pt x="160223" y="1015"/>
                  </a:lnTo>
                  <a:lnTo>
                    <a:pt x="157035" y="2666"/>
                  </a:lnTo>
                  <a:lnTo>
                    <a:pt x="178244" y="2666"/>
                  </a:lnTo>
                  <a:lnTo>
                    <a:pt x="175056" y="1015"/>
                  </a:lnTo>
                  <a:lnTo>
                    <a:pt x="171488" y="0"/>
                  </a:lnTo>
                  <a:close/>
                </a:path>
              </a:pathLst>
            </a:custGeom>
            <a:solidFill>
              <a:srgbClr val="4453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511807" y="2458211"/>
              <a:ext cx="1752600" cy="1950720"/>
            </a:xfrm>
            <a:custGeom>
              <a:avLst/>
              <a:gdLst/>
              <a:ahLst/>
              <a:cxnLst/>
              <a:rect l="l" t="t" r="r" b="b"/>
              <a:pathLst>
                <a:path w="1752600" h="1950720">
                  <a:moveTo>
                    <a:pt x="0" y="292100"/>
                  </a:moveTo>
                  <a:lnTo>
                    <a:pt x="3823" y="244727"/>
                  </a:lnTo>
                  <a:lnTo>
                    <a:pt x="14894" y="199786"/>
                  </a:lnTo>
                  <a:lnTo>
                    <a:pt x="32609" y="157877"/>
                  </a:lnTo>
                  <a:lnTo>
                    <a:pt x="56367" y="119603"/>
                  </a:lnTo>
                  <a:lnTo>
                    <a:pt x="85566" y="85566"/>
                  </a:lnTo>
                  <a:lnTo>
                    <a:pt x="119603" y="56367"/>
                  </a:lnTo>
                  <a:lnTo>
                    <a:pt x="157877" y="32609"/>
                  </a:lnTo>
                  <a:lnTo>
                    <a:pt x="199786" y="14894"/>
                  </a:lnTo>
                  <a:lnTo>
                    <a:pt x="244727" y="3823"/>
                  </a:lnTo>
                  <a:lnTo>
                    <a:pt x="292099" y="0"/>
                  </a:lnTo>
                  <a:lnTo>
                    <a:pt x="1460499" y="0"/>
                  </a:lnTo>
                  <a:lnTo>
                    <a:pt x="1507872" y="3823"/>
                  </a:lnTo>
                  <a:lnTo>
                    <a:pt x="1552813" y="14894"/>
                  </a:lnTo>
                  <a:lnTo>
                    <a:pt x="1594722" y="32609"/>
                  </a:lnTo>
                  <a:lnTo>
                    <a:pt x="1632996" y="56367"/>
                  </a:lnTo>
                  <a:lnTo>
                    <a:pt x="1667033" y="85566"/>
                  </a:lnTo>
                  <a:lnTo>
                    <a:pt x="1696232" y="119603"/>
                  </a:lnTo>
                  <a:lnTo>
                    <a:pt x="1719990" y="157877"/>
                  </a:lnTo>
                  <a:lnTo>
                    <a:pt x="1737705" y="199786"/>
                  </a:lnTo>
                  <a:lnTo>
                    <a:pt x="1748776" y="244727"/>
                  </a:lnTo>
                  <a:lnTo>
                    <a:pt x="1752600" y="292100"/>
                  </a:lnTo>
                  <a:lnTo>
                    <a:pt x="1752600" y="1658620"/>
                  </a:lnTo>
                  <a:lnTo>
                    <a:pt x="1748776" y="1705992"/>
                  </a:lnTo>
                  <a:lnTo>
                    <a:pt x="1737705" y="1750933"/>
                  </a:lnTo>
                  <a:lnTo>
                    <a:pt x="1719990" y="1792842"/>
                  </a:lnTo>
                  <a:lnTo>
                    <a:pt x="1696232" y="1831116"/>
                  </a:lnTo>
                  <a:lnTo>
                    <a:pt x="1667033" y="1865153"/>
                  </a:lnTo>
                  <a:lnTo>
                    <a:pt x="1632996" y="1894352"/>
                  </a:lnTo>
                  <a:lnTo>
                    <a:pt x="1594722" y="1918110"/>
                  </a:lnTo>
                  <a:lnTo>
                    <a:pt x="1552813" y="1935825"/>
                  </a:lnTo>
                  <a:lnTo>
                    <a:pt x="1507872" y="1946896"/>
                  </a:lnTo>
                  <a:lnTo>
                    <a:pt x="1460499" y="1950720"/>
                  </a:lnTo>
                  <a:lnTo>
                    <a:pt x="292099" y="1950720"/>
                  </a:lnTo>
                  <a:lnTo>
                    <a:pt x="244727" y="1946896"/>
                  </a:lnTo>
                  <a:lnTo>
                    <a:pt x="199786" y="1935825"/>
                  </a:lnTo>
                  <a:lnTo>
                    <a:pt x="157877" y="1918110"/>
                  </a:lnTo>
                  <a:lnTo>
                    <a:pt x="119603" y="1894352"/>
                  </a:lnTo>
                  <a:lnTo>
                    <a:pt x="85566" y="1865153"/>
                  </a:lnTo>
                  <a:lnTo>
                    <a:pt x="56367" y="1831116"/>
                  </a:lnTo>
                  <a:lnTo>
                    <a:pt x="32609" y="1792842"/>
                  </a:lnTo>
                  <a:lnTo>
                    <a:pt x="14894" y="1750933"/>
                  </a:lnTo>
                  <a:lnTo>
                    <a:pt x="3823" y="1705992"/>
                  </a:lnTo>
                  <a:lnTo>
                    <a:pt x="0" y="1658620"/>
                  </a:lnTo>
                  <a:lnTo>
                    <a:pt x="0" y="292100"/>
                  </a:lnTo>
                  <a:close/>
                </a:path>
              </a:pathLst>
            </a:custGeom>
            <a:ln w="12700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6" name="object 16"/>
          <p:cNvGrpSpPr/>
          <p:nvPr/>
        </p:nvGrpSpPr>
        <p:grpSpPr>
          <a:xfrm>
            <a:off x="234965" y="3905696"/>
            <a:ext cx="483870" cy="512445"/>
            <a:chOff x="234965" y="3905696"/>
            <a:chExt cx="483870" cy="512445"/>
          </a:xfrm>
        </p:grpSpPr>
        <p:pic>
          <p:nvPicPr>
            <p:cNvPr id="17" name="object 1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9984" y="3905696"/>
              <a:ext cx="253302" cy="253429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246601" y="4176261"/>
              <a:ext cx="460375" cy="230504"/>
            </a:xfrm>
            <a:custGeom>
              <a:avLst/>
              <a:gdLst/>
              <a:ahLst/>
              <a:cxnLst/>
              <a:rect l="l" t="t" r="r" b="b"/>
              <a:pathLst>
                <a:path w="460375" h="230504">
                  <a:moveTo>
                    <a:pt x="460069" y="230161"/>
                  </a:moveTo>
                  <a:lnTo>
                    <a:pt x="460069" y="115080"/>
                  </a:lnTo>
                  <a:lnTo>
                    <a:pt x="446725" y="78668"/>
                  </a:lnTo>
                  <a:lnTo>
                    <a:pt x="411861" y="51201"/>
                  </a:lnTo>
                  <a:lnTo>
                    <a:pt x="354981" y="24140"/>
                  </a:lnTo>
                  <a:lnTo>
                    <a:pt x="302819" y="8496"/>
                  </a:lnTo>
                  <a:lnTo>
                    <a:pt x="255374" y="1033"/>
                  </a:lnTo>
                  <a:lnTo>
                    <a:pt x="230034" y="0"/>
                  </a:lnTo>
                  <a:lnTo>
                    <a:pt x="206312" y="1033"/>
                  </a:lnTo>
                  <a:lnTo>
                    <a:pt x="158867" y="8496"/>
                  </a:lnTo>
                  <a:lnTo>
                    <a:pt x="105088" y="24544"/>
                  </a:lnTo>
                  <a:lnTo>
                    <a:pt x="48208" y="52415"/>
                  </a:lnTo>
                  <a:lnTo>
                    <a:pt x="13343" y="78668"/>
                  </a:lnTo>
                  <a:lnTo>
                    <a:pt x="0" y="115080"/>
                  </a:lnTo>
                  <a:lnTo>
                    <a:pt x="0" y="230161"/>
                  </a:lnTo>
                  <a:lnTo>
                    <a:pt x="460069" y="230161"/>
                  </a:lnTo>
                  <a:close/>
                </a:path>
              </a:pathLst>
            </a:custGeom>
            <a:ln w="23271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2163572" y="3975861"/>
            <a:ext cx="44830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44536A"/>
                </a:solidFill>
                <a:latin typeface="Calibri"/>
                <a:cs typeface="Calibri"/>
              </a:rPr>
              <a:t>SCM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20" name="object 2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820923" y="3997452"/>
            <a:ext cx="327660" cy="326136"/>
          </a:xfrm>
          <a:prstGeom prst="rect">
            <a:avLst/>
          </a:prstGeom>
        </p:spPr>
      </p:pic>
      <p:sp>
        <p:nvSpPr>
          <p:cNvPr id="21" name="object 21"/>
          <p:cNvSpPr txBox="1"/>
          <p:nvPr/>
        </p:nvSpPr>
        <p:spPr>
          <a:xfrm>
            <a:off x="4528820" y="2007489"/>
            <a:ext cx="4159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solidFill>
                  <a:srgbClr val="44536A"/>
                </a:solidFill>
                <a:latin typeface="Calibri"/>
                <a:cs typeface="Calibri"/>
              </a:rPr>
              <a:t>Java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403216" y="3302634"/>
            <a:ext cx="6635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44536A"/>
                </a:solidFill>
                <a:latin typeface="Calibri"/>
                <a:cs typeface="Calibri"/>
              </a:rPr>
              <a:t>Maven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4580131" y="3637788"/>
            <a:ext cx="334010" cy="793750"/>
            <a:chOff x="4580131" y="3637788"/>
            <a:chExt cx="334010" cy="793750"/>
          </a:xfrm>
        </p:grpSpPr>
        <p:sp>
          <p:nvSpPr>
            <p:cNvPr id="24" name="object 24"/>
            <p:cNvSpPr/>
            <p:nvPr/>
          </p:nvSpPr>
          <p:spPr>
            <a:xfrm>
              <a:off x="4580128" y="4140860"/>
              <a:ext cx="334010" cy="290830"/>
            </a:xfrm>
            <a:custGeom>
              <a:avLst/>
              <a:gdLst/>
              <a:ahLst/>
              <a:cxnLst/>
              <a:rect l="l" t="t" r="r" b="b"/>
              <a:pathLst>
                <a:path w="334010" h="290829">
                  <a:moveTo>
                    <a:pt x="333997" y="156654"/>
                  </a:moveTo>
                  <a:lnTo>
                    <a:pt x="192049" y="156654"/>
                  </a:lnTo>
                  <a:lnTo>
                    <a:pt x="192049" y="165011"/>
                  </a:lnTo>
                  <a:lnTo>
                    <a:pt x="192049" y="174205"/>
                  </a:lnTo>
                  <a:lnTo>
                    <a:pt x="184531" y="181724"/>
                  </a:lnTo>
                  <a:lnTo>
                    <a:pt x="149466" y="181724"/>
                  </a:lnTo>
                  <a:lnTo>
                    <a:pt x="141947" y="174205"/>
                  </a:lnTo>
                  <a:lnTo>
                    <a:pt x="141947" y="156654"/>
                  </a:lnTo>
                  <a:lnTo>
                    <a:pt x="0" y="156654"/>
                  </a:lnTo>
                  <a:lnTo>
                    <a:pt x="0" y="282816"/>
                  </a:lnTo>
                  <a:lnTo>
                    <a:pt x="7518" y="290334"/>
                  </a:lnTo>
                  <a:lnTo>
                    <a:pt x="326478" y="290334"/>
                  </a:lnTo>
                  <a:lnTo>
                    <a:pt x="333997" y="282816"/>
                  </a:lnTo>
                  <a:lnTo>
                    <a:pt x="333997" y="156654"/>
                  </a:lnTo>
                  <a:close/>
                </a:path>
                <a:path w="334010" h="290829">
                  <a:moveTo>
                    <a:pt x="333997" y="63919"/>
                  </a:moveTo>
                  <a:lnTo>
                    <a:pt x="326478" y="56400"/>
                  </a:lnTo>
                  <a:lnTo>
                    <a:pt x="233794" y="56400"/>
                  </a:lnTo>
                  <a:lnTo>
                    <a:pt x="233794" y="29248"/>
                  </a:lnTo>
                  <a:lnTo>
                    <a:pt x="208749" y="838"/>
                  </a:lnTo>
                  <a:lnTo>
                    <a:pt x="208749" y="26746"/>
                  </a:lnTo>
                  <a:lnTo>
                    <a:pt x="208749" y="56400"/>
                  </a:lnTo>
                  <a:lnTo>
                    <a:pt x="125247" y="56400"/>
                  </a:lnTo>
                  <a:lnTo>
                    <a:pt x="125247" y="26746"/>
                  </a:lnTo>
                  <a:lnTo>
                    <a:pt x="126911" y="25069"/>
                  </a:lnTo>
                  <a:lnTo>
                    <a:pt x="207073" y="25069"/>
                  </a:lnTo>
                  <a:lnTo>
                    <a:pt x="208749" y="26746"/>
                  </a:lnTo>
                  <a:lnTo>
                    <a:pt x="208749" y="838"/>
                  </a:lnTo>
                  <a:lnTo>
                    <a:pt x="204571" y="0"/>
                  </a:lnTo>
                  <a:lnTo>
                    <a:pt x="129425" y="0"/>
                  </a:lnTo>
                  <a:lnTo>
                    <a:pt x="117983" y="2286"/>
                  </a:lnTo>
                  <a:lnTo>
                    <a:pt x="108699" y="8521"/>
                  </a:lnTo>
                  <a:lnTo>
                    <a:pt x="102476" y="17805"/>
                  </a:lnTo>
                  <a:lnTo>
                    <a:pt x="100203" y="29248"/>
                  </a:lnTo>
                  <a:lnTo>
                    <a:pt x="100203" y="56400"/>
                  </a:lnTo>
                  <a:lnTo>
                    <a:pt x="7505" y="56400"/>
                  </a:lnTo>
                  <a:lnTo>
                    <a:pt x="0" y="63919"/>
                  </a:lnTo>
                  <a:lnTo>
                    <a:pt x="0" y="139941"/>
                  </a:lnTo>
                  <a:lnTo>
                    <a:pt x="141947" y="139941"/>
                  </a:lnTo>
                  <a:lnTo>
                    <a:pt x="141947" y="131597"/>
                  </a:lnTo>
                  <a:lnTo>
                    <a:pt x="192049" y="131597"/>
                  </a:lnTo>
                  <a:lnTo>
                    <a:pt x="192049" y="139941"/>
                  </a:lnTo>
                  <a:lnTo>
                    <a:pt x="333997" y="139941"/>
                  </a:lnTo>
                  <a:lnTo>
                    <a:pt x="333997" y="131597"/>
                  </a:lnTo>
                  <a:lnTo>
                    <a:pt x="333997" y="63919"/>
                  </a:lnTo>
                  <a:close/>
                </a:path>
              </a:pathLst>
            </a:custGeom>
            <a:solidFill>
              <a:srgbClr val="001F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4700016" y="3637788"/>
              <a:ext cx="76200" cy="387985"/>
            </a:xfrm>
            <a:custGeom>
              <a:avLst/>
              <a:gdLst/>
              <a:ahLst/>
              <a:cxnLst/>
              <a:rect l="l" t="t" r="r" b="b"/>
              <a:pathLst>
                <a:path w="76200" h="387985">
                  <a:moveTo>
                    <a:pt x="31750" y="311404"/>
                  </a:moveTo>
                  <a:lnTo>
                    <a:pt x="0" y="311404"/>
                  </a:lnTo>
                  <a:lnTo>
                    <a:pt x="38100" y="387604"/>
                  </a:lnTo>
                  <a:lnTo>
                    <a:pt x="69850" y="324104"/>
                  </a:lnTo>
                  <a:lnTo>
                    <a:pt x="31750" y="324104"/>
                  </a:lnTo>
                  <a:lnTo>
                    <a:pt x="31750" y="311404"/>
                  </a:lnTo>
                  <a:close/>
                </a:path>
                <a:path w="76200" h="387985">
                  <a:moveTo>
                    <a:pt x="44450" y="0"/>
                  </a:moveTo>
                  <a:lnTo>
                    <a:pt x="31750" y="0"/>
                  </a:lnTo>
                  <a:lnTo>
                    <a:pt x="31750" y="324104"/>
                  </a:lnTo>
                  <a:lnTo>
                    <a:pt x="44450" y="324104"/>
                  </a:lnTo>
                  <a:lnTo>
                    <a:pt x="44450" y="0"/>
                  </a:lnTo>
                  <a:close/>
                </a:path>
                <a:path w="76200" h="387985">
                  <a:moveTo>
                    <a:pt x="76200" y="311404"/>
                  </a:moveTo>
                  <a:lnTo>
                    <a:pt x="44450" y="311404"/>
                  </a:lnTo>
                  <a:lnTo>
                    <a:pt x="44450" y="324104"/>
                  </a:lnTo>
                  <a:lnTo>
                    <a:pt x="69850" y="324104"/>
                  </a:lnTo>
                  <a:lnTo>
                    <a:pt x="76200" y="311404"/>
                  </a:lnTo>
                  <a:close/>
                </a:path>
              </a:pathLst>
            </a:custGeom>
            <a:solidFill>
              <a:srgbClr val="4453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4468114" y="4485259"/>
            <a:ext cx="53403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solidFill>
                  <a:srgbClr val="44536A"/>
                </a:solidFill>
                <a:latin typeface="Calibri"/>
                <a:cs typeface="Calibri"/>
              </a:rPr>
              <a:t>app.jar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3741420" y="5164835"/>
            <a:ext cx="1993900" cy="277495"/>
          </a:xfrm>
          <a:prstGeom prst="rect">
            <a:avLst/>
          </a:prstGeom>
          <a:solidFill>
            <a:srgbClr val="44536A"/>
          </a:solidFill>
        </p:spPr>
        <p:txBody>
          <a:bodyPr vert="horz" wrap="square" lIns="0" tIns="37465" rIns="0" bIns="0" rtlCol="0">
            <a:spAutoFit/>
          </a:bodyPr>
          <a:lstStyle/>
          <a:p>
            <a:pPr marL="259079" indent="-168275">
              <a:lnSpc>
                <a:spcPct val="100000"/>
              </a:lnSpc>
              <a:spcBef>
                <a:spcPts val="295"/>
              </a:spcBef>
              <a:buChar char="&gt;"/>
              <a:tabLst>
                <a:tab pos="259079" algn="l"/>
              </a:tabLst>
            </a:pPr>
            <a:r>
              <a:rPr sz="1200" dirty="0">
                <a:solidFill>
                  <a:srgbClr val="F1F1F1"/>
                </a:solidFill>
                <a:latin typeface="Consolas"/>
                <a:cs typeface="Consolas"/>
              </a:rPr>
              <a:t>java</a:t>
            </a:r>
            <a:r>
              <a:rPr sz="1200" spc="-30" dirty="0">
                <a:solidFill>
                  <a:srgbClr val="F1F1F1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1F1F1"/>
                </a:solidFill>
                <a:latin typeface="Consolas"/>
                <a:cs typeface="Consolas"/>
              </a:rPr>
              <a:t>–jar</a:t>
            </a:r>
            <a:r>
              <a:rPr sz="1200" spc="-15" dirty="0">
                <a:solidFill>
                  <a:srgbClr val="F1F1F1"/>
                </a:solidFill>
                <a:latin typeface="Consolas"/>
                <a:cs typeface="Consolas"/>
              </a:rPr>
              <a:t> </a:t>
            </a:r>
            <a:r>
              <a:rPr sz="1200" spc="-10" dirty="0">
                <a:solidFill>
                  <a:srgbClr val="F1F1F1"/>
                </a:solidFill>
                <a:latin typeface="Consolas"/>
                <a:cs typeface="Consolas"/>
              </a:rPr>
              <a:t>app.jar</a:t>
            </a:r>
            <a:endParaRPr sz="1200">
              <a:latin typeface="Consolas"/>
              <a:cs typeface="Consolas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6411340" y="1342516"/>
            <a:ext cx="2609850" cy="4997450"/>
            <a:chOff x="6411340" y="1342516"/>
            <a:chExt cx="2609850" cy="4997450"/>
          </a:xfrm>
        </p:grpSpPr>
        <p:sp>
          <p:nvSpPr>
            <p:cNvPr id="29" name="object 29"/>
            <p:cNvSpPr/>
            <p:nvPr/>
          </p:nvSpPr>
          <p:spPr>
            <a:xfrm>
              <a:off x="6414515" y="1345691"/>
              <a:ext cx="2603500" cy="4991100"/>
            </a:xfrm>
            <a:custGeom>
              <a:avLst/>
              <a:gdLst/>
              <a:ahLst/>
              <a:cxnLst/>
              <a:rect l="l" t="t" r="r" b="b"/>
              <a:pathLst>
                <a:path w="2603500" h="4991100">
                  <a:moveTo>
                    <a:pt x="2169160" y="0"/>
                  </a:moveTo>
                  <a:lnTo>
                    <a:pt x="433832" y="0"/>
                  </a:lnTo>
                  <a:lnTo>
                    <a:pt x="386552" y="2545"/>
                  </a:lnTo>
                  <a:lnTo>
                    <a:pt x="340749" y="10003"/>
                  </a:lnTo>
                  <a:lnTo>
                    <a:pt x="296688" y="22112"/>
                  </a:lnTo>
                  <a:lnTo>
                    <a:pt x="254632" y="38605"/>
                  </a:lnTo>
                  <a:lnTo>
                    <a:pt x="214846" y="59219"/>
                  </a:lnTo>
                  <a:lnTo>
                    <a:pt x="177594" y="83689"/>
                  </a:lnTo>
                  <a:lnTo>
                    <a:pt x="143141" y="111752"/>
                  </a:lnTo>
                  <a:lnTo>
                    <a:pt x="111752" y="143141"/>
                  </a:lnTo>
                  <a:lnTo>
                    <a:pt x="83689" y="177594"/>
                  </a:lnTo>
                  <a:lnTo>
                    <a:pt x="59219" y="214846"/>
                  </a:lnTo>
                  <a:lnTo>
                    <a:pt x="38605" y="254632"/>
                  </a:lnTo>
                  <a:lnTo>
                    <a:pt x="22112" y="296688"/>
                  </a:lnTo>
                  <a:lnTo>
                    <a:pt x="10003" y="340749"/>
                  </a:lnTo>
                  <a:lnTo>
                    <a:pt x="2545" y="386552"/>
                  </a:lnTo>
                  <a:lnTo>
                    <a:pt x="0" y="433832"/>
                  </a:lnTo>
                  <a:lnTo>
                    <a:pt x="0" y="4557255"/>
                  </a:lnTo>
                  <a:lnTo>
                    <a:pt x="2545" y="4604528"/>
                  </a:lnTo>
                  <a:lnTo>
                    <a:pt x="10003" y="4650326"/>
                  </a:lnTo>
                  <a:lnTo>
                    <a:pt x="22112" y="4694385"/>
                  </a:lnTo>
                  <a:lnTo>
                    <a:pt x="38605" y="4736440"/>
                  </a:lnTo>
                  <a:lnTo>
                    <a:pt x="59219" y="4776227"/>
                  </a:lnTo>
                  <a:lnTo>
                    <a:pt x="83689" y="4813480"/>
                  </a:lnTo>
                  <a:lnTo>
                    <a:pt x="111752" y="4847935"/>
                  </a:lnTo>
                  <a:lnTo>
                    <a:pt x="143141" y="4879328"/>
                  </a:lnTo>
                  <a:lnTo>
                    <a:pt x="177594" y="4907394"/>
                  </a:lnTo>
                  <a:lnTo>
                    <a:pt x="214846" y="4931868"/>
                  </a:lnTo>
                  <a:lnTo>
                    <a:pt x="254632" y="4952486"/>
                  </a:lnTo>
                  <a:lnTo>
                    <a:pt x="296688" y="4968982"/>
                  </a:lnTo>
                  <a:lnTo>
                    <a:pt x="340749" y="4981093"/>
                  </a:lnTo>
                  <a:lnTo>
                    <a:pt x="386552" y="4988554"/>
                  </a:lnTo>
                  <a:lnTo>
                    <a:pt x="433832" y="4991100"/>
                  </a:lnTo>
                  <a:lnTo>
                    <a:pt x="2169160" y="4991100"/>
                  </a:lnTo>
                  <a:lnTo>
                    <a:pt x="2216439" y="4988554"/>
                  </a:lnTo>
                  <a:lnTo>
                    <a:pt x="2262242" y="4981093"/>
                  </a:lnTo>
                  <a:lnTo>
                    <a:pt x="2306303" y="4968982"/>
                  </a:lnTo>
                  <a:lnTo>
                    <a:pt x="2348359" y="4952486"/>
                  </a:lnTo>
                  <a:lnTo>
                    <a:pt x="2388145" y="4931868"/>
                  </a:lnTo>
                  <a:lnTo>
                    <a:pt x="2425397" y="4907394"/>
                  </a:lnTo>
                  <a:lnTo>
                    <a:pt x="2459850" y="4879328"/>
                  </a:lnTo>
                  <a:lnTo>
                    <a:pt x="2491239" y="4847935"/>
                  </a:lnTo>
                  <a:lnTo>
                    <a:pt x="2519302" y="4813480"/>
                  </a:lnTo>
                  <a:lnTo>
                    <a:pt x="2543772" y="4776227"/>
                  </a:lnTo>
                  <a:lnTo>
                    <a:pt x="2564386" y="4736440"/>
                  </a:lnTo>
                  <a:lnTo>
                    <a:pt x="2580879" y="4694385"/>
                  </a:lnTo>
                  <a:lnTo>
                    <a:pt x="2592988" y="4650326"/>
                  </a:lnTo>
                  <a:lnTo>
                    <a:pt x="2600446" y="4604528"/>
                  </a:lnTo>
                  <a:lnTo>
                    <a:pt x="2602991" y="4557255"/>
                  </a:lnTo>
                  <a:lnTo>
                    <a:pt x="2602991" y="433832"/>
                  </a:lnTo>
                  <a:lnTo>
                    <a:pt x="2600446" y="386552"/>
                  </a:lnTo>
                  <a:lnTo>
                    <a:pt x="2592988" y="340749"/>
                  </a:lnTo>
                  <a:lnTo>
                    <a:pt x="2580879" y="296688"/>
                  </a:lnTo>
                  <a:lnTo>
                    <a:pt x="2564386" y="254632"/>
                  </a:lnTo>
                  <a:lnTo>
                    <a:pt x="2543772" y="214846"/>
                  </a:lnTo>
                  <a:lnTo>
                    <a:pt x="2519302" y="177594"/>
                  </a:lnTo>
                  <a:lnTo>
                    <a:pt x="2491239" y="143141"/>
                  </a:lnTo>
                  <a:lnTo>
                    <a:pt x="2459850" y="111752"/>
                  </a:lnTo>
                  <a:lnTo>
                    <a:pt x="2425397" y="83689"/>
                  </a:lnTo>
                  <a:lnTo>
                    <a:pt x="2388145" y="59219"/>
                  </a:lnTo>
                  <a:lnTo>
                    <a:pt x="2348359" y="38605"/>
                  </a:lnTo>
                  <a:lnTo>
                    <a:pt x="2306303" y="22112"/>
                  </a:lnTo>
                  <a:lnTo>
                    <a:pt x="2262242" y="10003"/>
                  </a:lnTo>
                  <a:lnTo>
                    <a:pt x="2216439" y="2545"/>
                  </a:lnTo>
                  <a:lnTo>
                    <a:pt x="2169160" y="0"/>
                  </a:lnTo>
                  <a:close/>
                </a:path>
              </a:pathLst>
            </a:custGeom>
            <a:solidFill>
              <a:srgbClr val="4453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6414515" y="1345691"/>
              <a:ext cx="2603500" cy="4991100"/>
            </a:xfrm>
            <a:custGeom>
              <a:avLst/>
              <a:gdLst/>
              <a:ahLst/>
              <a:cxnLst/>
              <a:rect l="l" t="t" r="r" b="b"/>
              <a:pathLst>
                <a:path w="2603500" h="4991100">
                  <a:moveTo>
                    <a:pt x="0" y="433832"/>
                  </a:moveTo>
                  <a:lnTo>
                    <a:pt x="2545" y="386552"/>
                  </a:lnTo>
                  <a:lnTo>
                    <a:pt x="10003" y="340749"/>
                  </a:lnTo>
                  <a:lnTo>
                    <a:pt x="22112" y="296688"/>
                  </a:lnTo>
                  <a:lnTo>
                    <a:pt x="38605" y="254632"/>
                  </a:lnTo>
                  <a:lnTo>
                    <a:pt x="59219" y="214846"/>
                  </a:lnTo>
                  <a:lnTo>
                    <a:pt x="83689" y="177594"/>
                  </a:lnTo>
                  <a:lnTo>
                    <a:pt x="111752" y="143141"/>
                  </a:lnTo>
                  <a:lnTo>
                    <a:pt x="143141" y="111752"/>
                  </a:lnTo>
                  <a:lnTo>
                    <a:pt x="177594" y="83689"/>
                  </a:lnTo>
                  <a:lnTo>
                    <a:pt x="214846" y="59219"/>
                  </a:lnTo>
                  <a:lnTo>
                    <a:pt x="254632" y="38605"/>
                  </a:lnTo>
                  <a:lnTo>
                    <a:pt x="296688" y="22112"/>
                  </a:lnTo>
                  <a:lnTo>
                    <a:pt x="340749" y="10003"/>
                  </a:lnTo>
                  <a:lnTo>
                    <a:pt x="386552" y="2545"/>
                  </a:lnTo>
                  <a:lnTo>
                    <a:pt x="433832" y="0"/>
                  </a:lnTo>
                  <a:lnTo>
                    <a:pt x="2169160" y="0"/>
                  </a:lnTo>
                  <a:lnTo>
                    <a:pt x="2216439" y="2545"/>
                  </a:lnTo>
                  <a:lnTo>
                    <a:pt x="2262242" y="10003"/>
                  </a:lnTo>
                  <a:lnTo>
                    <a:pt x="2306303" y="22112"/>
                  </a:lnTo>
                  <a:lnTo>
                    <a:pt x="2348359" y="38605"/>
                  </a:lnTo>
                  <a:lnTo>
                    <a:pt x="2388145" y="59219"/>
                  </a:lnTo>
                  <a:lnTo>
                    <a:pt x="2425397" y="83689"/>
                  </a:lnTo>
                  <a:lnTo>
                    <a:pt x="2459850" y="111752"/>
                  </a:lnTo>
                  <a:lnTo>
                    <a:pt x="2491239" y="143141"/>
                  </a:lnTo>
                  <a:lnTo>
                    <a:pt x="2519302" y="177594"/>
                  </a:lnTo>
                  <a:lnTo>
                    <a:pt x="2543772" y="214846"/>
                  </a:lnTo>
                  <a:lnTo>
                    <a:pt x="2564386" y="254632"/>
                  </a:lnTo>
                  <a:lnTo>
                    <a:pt x="2580879" y="296688"/>
                  </a:lnTo>
                  <a:lnTo>
                    <a:pt x="2592988" y="340749"/>
                  </a:lnTo>
                  <a:lnTo>
                    <a:pt x="2600446" y="386552"/>
                  </a:lnTo>
                  <a:lnTo>
                    <a:pt x="2602991" y="433832"/>
                  </a:lnTo>
                  <a:lnTo>
                    <a:pt x="2602991" y="4557255"/>
                  </a:lnTo>
                  <a:lnTo>
                    <a:pt x="2600446" y="4604528"/>
                  </a:lnTo>
                  <a:lnTo>
                    <a:pt x="2592988" y="4650326"/>
                  </a:lnTo>
                  <a:lnTo>
                    <a:pt x="2580879" y="4694385"/>
                  </a:lnTo>
                  <a:lnTo>
                    <a:pt x="2564386" y="4736440"/>
                  </a:lnTo>
                  <a:lnTo>
                    <a:pt x="2543772" y="4776227"/>
                  </a:lnTo>
                  <a:lnTo>
                    <a:pt x="2519302" y="4813480"/>
                  </a:lnTo>
                  <a:lnTo>
                    <a:pt x="2491239" y="4847935"/>
                  </a:lnTo>
                  <a:lnTo>
                    <a:pt x="2459850" y="4879328"/>
                  </a:lnTo>
                  <a:lnTo>
                    <a:pt x="2425397" y="4907394"/>
                  </a:lnTo>
                  <a:lnTo>
                    <a:pt x="2388145" y="4931868"/>
                  </a:lnTo>
                  <a:lnTo>
                    <a:pt x="2348359" y="4952486"/>
                  </a:lnTo>
                  <a:lnTo>
                    <a:pt x="2306303" y="4968982"/>
                  </a:lnTo>
                  <a:lnTo>
                    <a:pt x="2262242" y="4981093"/>
                  </a:lnTo>
                  <a:lnTo>
                    <a:pt x="2216439" y="4988554"/>
                  </a:lnTo>
                  <a:lnTo>
                    <a:pt x="2169160" y="4991100"/>
                  </a:lnTo>
                  <a:lnTo>
                    <a:pt x="433832" y="4991100"/>
                  </a:lnTo>
                  <a:lnTo>
                    <a:pt x="386552" y="4988554"/>
                  </a:lnTo>
                  <a:lnTo>
                    <a:pt x="340749" y="4981093"/>
                  </a:lnTo>
                  <a:lnTo>
                    <a:pt x="296688" y="4968982"/>
                  </a:lnTo>
                  <a:lnTo>
                    <a:pt x="254632" y="4952486"/>
                  </a:lnTo>
                  <a:lnTo>
                    <a:pt x="214846" y="4931868"/>
                  </a:lnTo>
                  <a:lnTo>
                    <a:pt x="177594" y="4907394"/>
                  </a:lnTo>
                  <a:lnTo>
                    <a:pt x="143141" y="4879328"/>
                  </a:lnTo>
                  <a:lnTo>
                    <a:pt x="111752" y="4847935"/>
                  </a:lnTo>
                  <a:lnTo>
                    <a:pt x="83689" y="4813480"/>
                  </a:lnTo>
                  <a:lnTo>
                    <a:pt x="59219" y="4776227"/>
                  </a:lnTo>
                  <a:lnTo>
                    <a:pt x="38605" y="4736440"/>
                  </a:lnTo>
                  <a:lnTo>
                    <a:pt x="22112" y="4694385"/>
                  </a:lnTo>
                  <a:lnTo>
                    <a:pt x="10003" y="4650326"/>
                  </a:lnTo>
                  <a:lnTo>
                    <a:pt x="2545" y="4604528"/>
                  </a:lnTo>
                  <a:lnTo>
                    <a:pt x="0" y="4557255"/>
                  </a:lnTo>
                  <a:lnTo>
                    <a:pt x="0" y="433832"/>
                  </a:lnTo>
                  <a:close/>
                </a:path>
              </a:pathLst>
            </a:custGeom>
            <a:ln w="6350">
              <a:solidFill>
                <a:srgbClr val="212A3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373111" y="2360675"/>
              <a:ext cx="685800" cy="685800"/>
            </a:xfrm>
            <a:prstGeom prst="rect">
              <a:avLst/>
            </a:prstGeom>
          </p:spPr>
        </p:pic>
      </p:grpSp>
      <p:sp>
        <p:nvSpPr>
          <p:cNvPr id="32" name="object 32"/>
          <p:cNvSpPr txBox="1"/>
          <p:nvPr/>
        </p:nvSpPr>
        <p:spPr>
          <a:xfrm>
            <a:off x="7336281" y="1997202"/>
            <a:ext cx="6864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Python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7363459" y="3302634"/>
            <a:ext cx="7969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DistUtils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7608316" y="3637788"/>
            <a:ext cx="334010" cy="793750"/>
          </a:xfrm>
          <a:custGeom>
            <a:avLst/>
            <a:gdLst/>
            <a:ahLst/>
            <a:cxnLst/>
            <a:rect l="l" t="t" r="r" b="b"/>
            <a:pathLst>
              <a:path w="334009" h="793750">
                <a:moveTo>
                  <a:pt x="196088" y="311404"/>
                </a:moveTo>
                <a:lnTo>
                  <a:pt x="164338" y="311404"/>
                </a:lnTo>
                <a:lnTo>
                  <a:pt x="164338" y="0"/>
                </a:lnTo>
                <a:lnTo>
                  <a:pt x="151638" y="0"/>
                </a:lnTo>
                <a:lnTo>
                  <a:pt x="151638" y="311404"/>
                </a:lnTo>
                <a:lnTo>
                  <a:pt x="119888" y="311404"/>
                </a:lnTo>
                <a:lnTo>
                  <a:pt x="157988" y="387604"/>
                </a:lnTo>
                <a:lnTo>
                  <a:pt x="189738" y="324104"/>
                </a:lnTo>
                <a:lnTo>
                  <a:pt x="196088" y="311404"/>
                </a:lnTo>
                <a:close/>
              </a:path>
              <a:path w="334009" h="793750">
                <a:moveTo>
                  <a:pt x="333997" y="659726"/>
                </a:moveTo>
                <a:lnTo>
                  <a:pt x="192049" y="659726"/>
                </a:lnTo>
                <a:lnTo>
                  <a:pt x="192049" y="668083"/>
                </a:lnTo>
                <a:lnTo>
                  <a:pt x="192049" y="677278"/>
                </a:lnTo>
                <a:lnTo>
                  <a:pt x="184531" y="684796"/>
                </a:lnTo>
                <a:lnTo>
                  <a:pt x="149466" y="684796"/>
                </a:lnTo>
                <a:lnTo>
                  <a:pt x="141947" y="677278"/>
                </a:lnTo>
                <a:lnTo>
                  <a:pt x="141947" y="659726"/>
                </a:lnTo>
                <a:lnTo>
                  <a:pt x="0" y="659726"/>
                </a:lnTo>
                <a:lnTo>
                  <a:pt x="0" y="785888"/>
                </a:lnTo>
                <a:lnTo>
                  <a:pt x="7518" y="793407"/>
                </a:lnTo>
                <a:lnTo>
                  <a:pt x="326478" y="793407"/>
                </a:lnTo>
                <a:lnTo>
                  <a:pt x="333997" y="785888"/>
                </a:lnTo>
                <a:lnTo>
                  <a:pt x="333997" y="659726"/>
                </a:lnTo>
                <a:close/>
              </a:path>
              <a:path w="334009" h="793750">
                <a:moveTo>
                  <a:pt x="333997" y="566991"/>
                </a:moveTo>
                <a:lnTo>
                  <a:pt x="326478" y="559473"/>
                </a:lnTo>
                <a:lnTo>
                  <a:pt x="233794" y="559473"/>
                </a:lnTo>
                <a:lnTo>
                  <a:pt x="233794" y="532320"/>
                </a:lnTo>
                <a:lnTo>
                  <a:pt x="208749" y="503910"/>
                </a:lnTo>
                <a:lnTo>
                  <a:pt x="208749" y="529818"/>
                </a:lnTo>
                <a:lnTo>
                  <a:pt x="208749" y="559473"/>
                </a:lnTo>
                <a:lnTo>
                  <a:pt x="125247" y="559473"/>
                </a:lnTo>
                <a:lnTo>
                  <a:pt x="125247" y="529818"/>
                </a:lnTo>
                <a:lnTo>
                  <a:pt x="126911" y="528142"/>
                </a:lnTo>
                <a:lnTo>
                  <a:pt x="207073" y="528142"/>
                </a:lnTo>
                <a:lnTo>
                  <a:pt x="208749" y="529818"/>
                </a:lnTo>
                <a:lnTo>
                  <a:pt x="208749" y="503910"/>
                </a:lnTo>
                <a:lnTo>
                  <a:pt x="204571" y="503072"/>
                </a:lnTo>
                <a:lnTo>
                  <a:pt x="129425" y="503072"/>
                </a:lnTo>
                <a:lnTo>
                  <a:pt x="117983" y="505358"/>
                </a:lnTo>
                <a:lnTo>
                  <a:pt x="108699" y="511594"/>
                </a:lnTo>
                <a:lnTo>
                  <a:pt x="102476" y="520877"/>
                </a:lnTo>
                <a:lnTo>
                  <a:pt x="100203" y="532320"/>
                </a:lnTo>
                <a:lnTo>
                  <a:pt x="100203" y="559473"/>
                </a:lnTo>
                <a:lnTo>
                  <a:pt x="7505" y="559473"/>
                </a:lnTo>
                <a:lnTo>
                  <a:pt x="0" y="566991"/>
                </a:lnTo>
                <a:lnTo>
                  <a:pt x="0" y="643013"/>
                </a:lnTo>
                <a:lnTo>
                  <a:pt x="141947" y="643013"/>
                </a:lnTo>
                <a:lnTo>
                  <a:pt x="141947" y="634669"/>
                </a:lnTo>
                <a:lnTo>
                  <a:pt x="192049" y="634669"/>
                </a:lnTo>
                <a:lnTo>
                  <a:pt x="192049" y="643013"/>
                </a:lnTo>
                <a:lnTo>
                  <a:pt x="333997" y="643013"/>
                </a:lnTo>
                <a:lnTo>
                  <a:pt x="333997" y="634669"/>
                </a:lnTo>
                <a:lnTo>
                  <a:pt x="333997" y="56699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7370444" y="4485259"/>
            <a:ext cx="72834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0" dirty="0">
                <a:solidFill>
                  <a:srgbClr val="FFFFFF"/>
                </a:solidFill>
                <a:latin typeface="Calibri"/>
                <a:cs typeface="Calibri"/>
              </a:rPr>
              <a:t>app.tar.gz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6641592" y="5164835"/>
            <a:ext cx="2247900" cy="277495"/>
          </a:xfrm>
          <a:prstGeom prst="rect">
            <a:avLst/>
          </a:prstGeom>
          <a:solidFill>
            <a:srgbClr val="333E50"/>
          </a:solidFill>
        </p:spPr>
        <p:txBody>
          <a:bodyPr vert="horz" wrap="square" lIns="0" tIns="37465" rIns="0" bIns="0" rtlCol="0">
            <a:spAutoFit/>
          </a:bodyPr>
          <a:lstStyle/>
          <a:p>
            <a:pPr marL="260350" indent="-167640">
              <a:lnSpc>
                <a:spcPct val="100000"/>
              </a:lnSpc>
              <a:spcBef>
                <a:spcPts val="295"/>
              </a:spcBef>
              <a:buChar char="&gt;"/>
              <a:tabLst>
                <a:tab pos="260350" algn="l"/>
              </a:tabLst>
            </a:pPr>
            <a:r>
              <a:rPr sz="1200" dirty="0">
                <a:solidFill>
                  <a:srgbClr val="F1F1F1"/>
                </a:solidFill>
                <a:latin typeface="Consolas"/>
                <a:cs typeface="Consolas"/>
              </a:rPr>
              <a:t>pip</a:t>
            </a:r>
            <a:r>
              <a:rPr sz="1200" spc="-25" dirty="0">
                <a:solidFill>
                  <a:srgbClr val="F1F1F1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1F1F1"/>
                </a:solidFill>
                <a:latin typeface="Consolas"/>
                <a:cs typeface="Consolas"/>
              </a:rPr>
              <a:t>install</a:t>
            </a:r>
            <a:r>
              <a:rPr sz="1200" spc="-25" dirty="0">
                <a:solidFill>
                  <a:srgbClr val="F1F1F1"/>
                </a:solidFill>
                <a:latin typeface="Consolas"/>
                <a:cs typeface="Consolas"/>
              </a:rPr>
              <a:t> </a:t>
            </a:r>
            <a:r>
              <a:rPr sz="1200" spc="-10" dirty="0">
                <a:solidFill>
                  <a:srgbClr val="F1F1F1"/>
                </a:solidFill>
                <a:latin typeface="Consolas"/>
                <a:cs typeface="Consolas"/>
              </a:rPr>
              <a:t>app.tar.gz</a:t>
            </a:r>
            <a:endParaRPr sz="1200">
              <a:latin typeface="Consolas"/>
              <a:cs typeface="Consolas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9331325" y="1342516"/>
            <a:ext cx="2609850" cy="4997450"/>
            <a:chOff x="9331325" y="1342516"/>
            <a:chExt cx="2609850" cy="4997450"/>
          </a:xfrm>
        </p:grpSpPr>
        <p:sp>
          <p:nvSpPr>
            <p:cNvPr id="38" name="object 38"/>
            <p:cNvSpPr/>
            <p:nvPr/>
          </p:nvSpPr>
          <p:spPr>
            <a:xfrm>
              <a:off x="9334500" y="1345691"/>
              <a:ext cx="2603500" cy="4991100"/>
            </a:xfrm>
            <a:custGeom>
              <a:avLst/>
              <a:gdLst/>
              <a:ahLst/>
              <a:cxnLst/>
              <a:rect l="l" t="t" r="r" b="b"/>
              <a:pathLst>
                <a:path w="2603500" h="4991100">
                  <a:moveTo>
                    <a:pt x="2169159" y="0"/>
                  </a:moveTo>
                  <a:lnTo>
                    <a:pt x="433831" y="0"/>
                  </a:lnTo>
                  <a:lnTo>
                    <a:pt x="386552" y="2545"/>
                  </a:lnTo>
                  <a:lnTo>
                    <a:pt x="340749" y="10003"/>
                  </a:lnTo>
                  <a:lnTo>
                    <a:pt x="296688" y="22112"/>
                  </a:lnTo>
                  <a:lnTo>
                    <a:pt x="254632" y="38605"/>
                  </a:lnTo>
                  <a:lnTo>
                    <a:pt x="214846" y="59219"/>
                  </a:lnTo>
                  <a:lnTo>
                    <a:pt x="177594" y="83689"/>
                  </a:lnTo>
                  <a:lnTo>
                    <a:pt x="143141" y="111752"/>
                  </a:lnTo>
                  <a:lnTo>
                    <a:pt x="111752" y="143141"/>
                  </a:lnTo>
                  <a:lnTo>
                    <a:pt x="83689" y="177594"/>
                  </a:lnTo>
                  <a:lnTo>
                    <a:pt x="59219" y="214846"/>
                  </a:lnTo>
                  <a:lnTo>
                    <a:pt x="38605" y="254632"/>
                  </a:lnTo>
                  <a:lnTo>
                    <a:pt x="22112" y="296688"/>
                  </a:lnTo>
                  <a:lnTo>
                    <a:pt x="10003" y="340749"/>
                  </a:lnTo>
                  <a:lnTo>
                    <a:pt x="2545" y="386552"/>
                  </a:lnTo>
                  <a:lnTo>
                    <a:pt x="0" y="433832"/>
                  </a:lnTo>
                  <a:lnTo>
                    <a:pt x="0" y="4557255"/>
                  </a:lnTo>
                  <a:lnTo>
                    <a:pt x="2545" y="4604528"/>
                  </a:lnTo>
                  <a:lnTo>
                    <a:pt x="10003" y="4650326"/>
                  </a:lnTo>
                  <a:lnTo>
                    <a:pt x="22112" y="4694385"/>
                  </a:lnTo>
                  <a:lnTo>
                    <a:pt x="38605" y="4736440"/>
                  </a:lnTo>
                  <a:lnTo>
                    <a:pt x="59219" y="4776227"/>
                  </a:lnTo>
                  <a:lnTo>
                    <a:pt x="83689" y="4813480"/>
                  </a:lnTo>
                  <a:lnTo>
                    <a:pt x="111752" y="4847935"/>
                  </a:lnTo>
                  <a:lnTo>
                    <a:pt x="143141" y="4879328"/>
                  </a:lnTo>
                  <a:lnTo>
                    <a:pt x="177594" y="4907394"/>
                  </a:lnTo>
                  <a:lnTo>
                    <a:pt x="214846" y="4931868"/>
                  </a:lnTo>
                  <a:lnTo>
                    <a:pt x="254632" y="4952486"/>
                  </a:lnTo>
                  <a:lnTo>
                    <a:pt x="296688" y="4968982"/>
                  </a:lnTo>
                  <a:lnTo>
                    <a:pt x="340749" y="4981093"/>
                  </a:lnTo>
                  <a:lnTo>
                    <a:pt x="386552" y="4988554"/>
                  </a:lnTo>
                  <a:lnTo>
                    <a:pt x="433831" y="4991100"/>
                  </a:lnTo>
                  <a:lnTo>
                    <a:pt x="2169159" y="4991100"/>
                  </a:lnTo>
                  <a:lnTo>
                    <a:pt x="2216439" y="4988554"/>
                  </a:lnTo>
                  <a:lnTo>
                    <a:pt x="2262242" y="4981093"/>
                  </a:lnTo>
                  <a:lnTo>
                    <a:pt x="2306303" y="4968982"/>
                  </a:lnTo>
                  <a:lnTo>
                    <a:pt x="2348359" y="4952486"/>
                  </a:lnTo>
                  <a:lnTo>
                    <a:pt x="2388145" y="4931868"/>
                  </a:lnTo>
                  <a:lnTo>
                    <a:pt x="2425397" y="4907394"/>
                  </a:lnTo>
                  <a:lnTo>
                    <a:pt x="2459850" y="4879328"/>
                  </a:lnTo>
                  <a:lnTo>
                    <a:pt x="2491239" y="4847935"/>
                  </a:lnTo>
                  <a:lnTo>
                    <a:pt x="2519302" y="4813480"/>
                  </a:lnTo>
                  <a:lnTo>
                    <a:pt x="2543772" y="4776227"/>
                  </a:lnTo>
                  <a:lnTo>
                    <a:pt x="2564386" y="4736440"/>
                  </a:lnTo>
                  <a:lnTo>
                    <a:pt x="2580879" y="4694385"/>
                  </a:lnTo>
                  <a:lnTo>
                    <a:pt x="2592988" y="4650326"/>
                  </a:lnTo>
                  <a:lnTo>
                    <a:pt x="2600446" y="4604528"/>
                  </a:lnTo>
                  <a:lnTo>
                    <a:pt x="2602992" y="4557255"/>
                  </a:lnTo>
                  <a:lnTo>
                    <a:pt x="2602992" y="433832"/>
                  </a:lnTo>
                  <a:lnTo>
                    <a:pt x="2600446" y="386552"/>
                  </a:lnTo>
                  <a:lnTo>
                    <a:pt x="2592988" y="340749"/>
                  </a:lnTo>
                  <a:lnTo>
                    <a:pt x="2580879" y="296688"/>
                  </a:lnTo>
                  <a:lnTo>
                    <a:pt x="2564386" y="254632"/>
                  </a:lnTo>
                  <a:lnTo>
                    <a:pt x="2543772" y="214846"/>
                  </a:lnTo>
                  <a:lnTo>
                    <a:pt x="2519302" y="177594"/>
                  </a:lnTo>
                  <a:lnTo>
                    <a:pt x="2491239" y="143141"/>
                  </a:lnTo>
                  <a:lnTo>
                    <a:pt x="2459850" y="111752"/>
                  </a:lnTo>
                  <a:lnTo>
                    <a:pt x="2425397" y="83689"/>
                  </a:lnTo>
                  <a:lnTo>
                    <a:pt x="2388145" y="59219"/>
                  </a:lnTo>
                  <a:lnTo>
                    <a:pt x="2348359" y="38605"/>
                  </a:lnTo>
                  <a:lnTo>
                    <a:pt x="2306303" y="22112"/>
                  </a:lnTo>
                  <a:lnTo>
                    <a:pt x="2262242" y="10003"/>
                  </a:lnTo>
                  <a:lnTo>
                    <a:pt x="2216439" y="2545"/>
                  </a:lnTo>
                  <a:lnTo>
                    <a:pt x="2169159" y="0"/>
                  </a:lnTo>
                  <a:close/>
                </a:path>
              </a:pathLst>
            </a:custGeom>
            <a:solidFill>
              <a:srgbClr val="5C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9334500" y="1345691"/>
              <a:ext cx="2603500" cy="4991100"/>
            </a:xfrm>
            <a:custGeom>
              <a:avLst/>
              <a:gdLst/>
              <a:ahLst/>
              <a:cxnLst/>
              <a:rect l="l" t="t" r="r" b="b"/>
              <a:pathLst>
                <a:path w="2603500" h="4991100">
                  <a:moveTo>
                    <a:pt x="0" y="433832"/>
                  </a:moveTo>
                  <a:lnTo>
                    <a:pt x="2545" y="386552"/>
                  </a:lnTo>
                  <a:lnTo>
                    <a:pt x="10003" y="340749"/>
                  </a:lnTo>
                  <a:lnTo>
                    <a:pt x="22112" y="296688"/>
                  </a:lnTo>
                  <a:lnTo>
                    <a:pt x="38605" y="254632"/>
                  </a:lnTo>
                  <a:lnTo>
                    <a:pt x="59219" y="214846"/>
                  </a:lnTo>
                  <a:lnTo>
                    <a:pt x="83689" y="177594"/>
                  </a:lnTo>
                  <a:lnTo>
                    <a:pt x="111752" y="143141"/>
                  </a:lnTo>
                  <a:lnTo>
                    <a:pt x="143141" y="111752"/>
                  </a:lnTo>
                  <a:lnTo>
                    <a:pt x="177594" y="83689"/>
                  </a:lnTo>
                  <a:lnTo>
                    <a:pt x="214846" y="59219"/>
                  </a:lnTo>
                  <a:lnTo>
                    <a:pt x="254632" y="38605"/>
                  </a:lnTo>
                  <a:lnTo>
                    <a:pt x="296688" y="22112"/>
                  </a:lnTo>
                  <a:lnTo>
                    <a:pt x="340749" y="10003"/>
                  </a:lnTo>
                  <a:lnTo>
                    <a:pt x="386552" y="2545"/>
                  </a:lnTo>
                  <a:lnTo>
                    <a:pt x="433831" y="0"/>
                  </a:lnTo>
                  <a:lnTo>
                    <a:pt x="2169159" y="0"/>
                  </a:lnTo>
                  <a:lnTo>
                    <a:pt x="2216439" y="2545"/>
                  </a:lnTo>
                  <a:lnTo>
                    <a:pt x="2262242" y="10003"/>
                  </a:lnTo>
                  <a:lnTo>
                    <a:pt x="2306303" y="22112"/>
                  </a:lnTo>
                  <a:lnTo>
                    <a:pt x="2348359" y="38605"/>
                  </a:lnTo>
                  <a:lnTo>
                    <a:pt x="2388145" y="59219"/>
                  </a:lnTo>
                  <a:lnTo>
                    <a:pt x="2425397" y="83689"/>
                  </a:lnTo>
                  <a:lnTo>
                    <a:pt x="2459850" y="111752"/>
                  </a:lnTo>
                  <a:lnTo>
                    <a:pt x="2491239" y="143141"/>
                  </a:lnTo>
                  <a:lnTo>
                    <a:pt x="2519302" y="177594"/>
                  </a:lnTo>
                  <a:lnTo>
                    <a:pt x="2543772" y="214846"/>
                  </a:lnTo>
                  <a:lnTo>
                    <a:pt x="2564386" y="254632"/>
                  </a:lnTo>
                  <a:lnTo>
                    <a:pt x="2580879" y="296688"/>
                  </a:lnTo>
                  <a:lnTo>
                    <a:pt x="2592988" y="340749"/>
                  </a:lnTo>
                  <a:lnTo>
                    <a:pt x="2600446" y="386552"/>
                  </a:lnTo>
                  <a:lnTo>
                    <a:pt x="2602992" y="433832"/>
                  </a:lnTo>
                  <a:lnTo>
                    <a:pt x="2602992" y="4557255"/>
                  </a:lnTo>
                  <a:lnTo>
                    <a:pt x="2600446" y="4604528"/>
                  </a:lnTo>
                  <a:lnTo>
                    <a:pt x="2592988" y="4650326"/>
                  </a:lnTo>
                  <a:lnTo>
                    <a:pt x="2580879" y="4694385"/>
                  </a:lnTo>
                  <a:lnTo>
                    <a:pt x="2564386" y="4736440"/>
                  </a:lnTo>
                  <a:lnTo>
                    <a:pt x="2543772" y="4776227"/>
                  </a:lnTo>
                  <a:lnTo>
                    <a:pt x="2519302" y="4813480"/>
                  </a:lnTo>
                  <a:lnTo>
                    <a:pt x="2491239" y="4847935"/>
                  </a:lnTo>
                  <a:lnTo>
                    <a:pt x="2459850" y="4879328"/>
                  </a:lnTo>
                  <a:lnTo>
                    <a:pt x="2425397" y="4907394"/>
                  </a:lnTo>
                  <a:lnTo>
                    <a:pt x="2388145" y="4931868"/>
                  </a:lnTo>
                  <a:lnTo>
                    <a:pt x="2348359" y="4952486"/>
                  </a:lnTo>
                  <a:lnTo>
                    <a:pt x="2306303" y="4968982"/>
                  </a:lnTo>
                  <a:lnTo>
                    <a:pt x="2262242" y="4981093"/>
                  </a:lnTo>
                  <a:lnTo>
                    <a:pt x="2216439" y="4988554"/>
                  </a:lnTo>
                  <a:lnTo>
                    <a:pt x="2169159" y="4991100"/>
                  </a:lnTo>
                  <a:lnTo>
                    <a:pt x="433831" y="4991100"/>
                  </a:lnTo>
                  <a:lnTo>
                    <a:pt x="386552" y="4988554"/>
                  </a:lnTo>
                  <a:lnTo>
                    <a:pt x="340749" y="4981093"/>
                  </a:lnTo>
                  <a:lnTo>
                    <a:pt x="296688" y="4968982"/>
                  </a:lnTo>
                  <a:lnTo>
                    <a:pt x="254632" y="4952486"/>
                  </a:lnTo>
                  <a:lnTo>
                    <a:pt x="214846" y="4931868"/>
                  </a:lnTo>
                  <a:lnTo>
                    <a:pt x="177594" y="4907394"/>
                  </a:lnTo>
                  <a:lnTo>
                    <a:pt x="143141" y="4879328"/>
                  </a:lnTo>
                  <a:lnTo>
                    <a:pt x="111752" y="4847935"/>
                  </a:lnTo>
                  <a:lnTo>
                    <a:pt x="83689" y="4813480"/>
                  </a:lnTo>
                  <a:lnTo>
                    <a:pt x="59219" y="4776227"/>
                  </a:lnTo>
                  <a:lnTo>
                    <a:pt x="38605" y="4736440"/>
                  </a:lnTo>
                  <a:lnTo>
                    <a:pt x="22112" y="4694385"/>
                  </a:lnTo>
                  <a:lnTo>
                    <a:pt x="10003" y="4650326"/>
                  </a:lnTo>
                  <a:lnTo>
                    <a:pt x="2545" y="4604528"/>
                  </a:lnTo>
                  <a:lnTo>
                    <a:pt x="0" y="4557255"/>
                  </a:lnTo>
                  <a:lnTo>
                    <a:pt x="0" y="433832"/>
                  </a:lnTo>
                  <a:close/>
                </a:path>
              </a:pathLst>
            </a:custGeom>
            <a:ln w="6350">
              <a:solidFill>
                <a:srgbClr val="212A3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0" name="object 40"/>
          <p:cNvSpPr txBox="1"/>
          <p:nvPr/>
        </p:nvSpPr>
        <p:spPr>
          <a:xfrm>
            <a:off x="10284714" y="3302634"/>
            <a:ext cx="7569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Bundler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10529824" y="3637788"/>
            <a:ext cx="334010" cy="793750"/>
          </a:xfrm>
          <a:custGeom>
            <a:avLst/>
            <a:gdLst/>
            <a:ahLst/>
            <a:cxnLst/>
            <a:rect l="l" t="t" r="r" b="b"/>
            <a:pathLst>
              <a:path w="334009" h="793750">
                <a:moveTo>
                  <a:pt x="196088" y="311404"/>
                </a:moveTo>
                <a:lnTo>
                  <a:pt x="164338" y="311404"/>
                </a:lnTo>
                <a:lnTo>
                  <a:pt x="164338" y="0"/>
                </a:lnTo>
                <a:lnTo>
                  <a:pt x="151638" y="0"/>
                </a:lnTo>
                <a:lnTo>
                  <a:pt x="151638" y="311404"/>
                </a:lnTo>
                <a:lnTo>
                  <a:pt x="119888" y="311404"/>
                </a:lnTo>
                <a:lnTo>
                  <a:pt x="157988" y="387604"/>
                </a:lnTo>
                <a:lnTo>
                  <a:pt x="189738" y="324104"/>
                </a:lnTo>
                <a:lnTo>
                  <a:pt x="196088" y="311404"/>
                </a:lnTo>
                <a:close/>
              </a:path>
              <a:path w="334009" h="793750">
                <a:moveTo>
                  <a:pt x="333997" y="659726"/>
                </a:moveTo>
                <a:lnTo>
                  <a:pt x="192049" y="659726"/>
                </a:lnTo>
                <a:lnTo>
                  <a:pt x="192049" y="668083"/>
                </a:lnTo>
                <a:lnTo>
                  <a:pt x="192049" y="677278"/>
                </a:lnTo>
                <a:lnTo>
                  <a:pt x="184531" y="684796"/>
                </a:lnTo>
                <a:lnTo>
                  <a:pt x="149466" y="684796"/>
                </a:lnTo>
                <a:lnTo>
                  <a:pt x="141947" y="677278"/>
                </a:lnTo>
                <a:lnTo>
                  <a:pt x="141947" y="659726"/>
                </a:lnTo>
                <a:lnTo>
                  <a:pt x="0" y="659726"/>
                </a:lnTo>
                <a:lnTo>
                  <a:pt x="0" y="785888"/>
                </a:lnTo>
                <a:lnTo>
                  <a:pt x="7518" y="793407"/>
                </a:lnTo>
                <a:lnTo>
                  <a:pt x="326478" y="793407"/>
                </a:lnTo>
                <a:lnTo>
                  <a:pt x="333997" y="785888"/>
                </a:lnTo>
                <a:lnTo>
                  <a:pt x="333997" y="659726"/>
                </a:lnTo>
                <a:close/>
              </a:path>
              <a:path w="334009" h="793750">
                <a:moveTo>
                  <a:pt x="333997" y="566991"/>
                </a:moveTo>
                <a:lnTo>
                  <a:pt x="326478" y="559473"/>
                </a:lnTo>
                <a:lnTo>
                  <a:pt x="233794" y="559473"/>
                </a:lnTo>
                <a:lnTo>
                  <a:pt x="233794" y="532320"/>
                </a:lnTo>
                <a:lnTo>
                  <a:pt x="208749" y="503910"/>
                </a:lnTo>
                <a:lnTo>
                  <a:pt x="208749" y="529818"/>
                </a:lnTo>
                <a:lnTo>
                  <a:pt x="208749" y="559473"/>
                </a:lnTo>
                <a:lnTo>
                  <a:pt x="125247" y="559473"/>
                </a:lnTo>
                <a:lnTo>
                  <a:pt x="125247" y="529818"/>
                </a:lnTo>
                <a:lnTo>
                  <a:pt x="126911" y="528142"/>
                </a:lnTo>
                <a:lnTo>
                  <a:pt x="207073" y="528142"/>
                </a:lnTo>
                <a:lnTo>
                  <a:pt x="208749" y="529818"/>
                </a:lnTo>
                <a:lnTo>
                  <a:pt x="208749" y="503910"/>
                </a:lnTo>
                <a:lnTo>
                  <a:pt x="204571" y="503072"/>
                </a:lnTo>
                <a:lnTo>
                  <a:pt x="129425" y="503072"/>
                </a:lnTo>
                <a:lnTo>
                  <a:pt x="117983" y="505358"/>
                </a:lnTo>
                <a:lnTo>
                  <a:pt x="108699" y="511594"/>
                </a:lnTo>
                <a:lnTo>
                  <a:pt x="102476" y="520877"/>
                </a:lnTo>
                <a:lnTo>
                  <a:pt x="100203" y="532320"/>
                </a:lnTo>
                <a:lnTo>
                  <a:pt x="100203" y="559473"/>
                </a:lnTo>
                <a:lnTo>
                  <a:pt x="7505" y="559473"/>
                </a:lnTo>
                <a:lnTo>
                  <a:pt x="0" y="566991"/>
                </a:lnTo>
                <a:lnTo>
                  <a:pt x="0" y="643013"/>
                </a:lnTo>
                <a:lnTo>
                  <a:pt x="141947" y="643013"/>
                </a:lnTo>
                <a:lnTo>
                  <a:pt x="141947" y="634669"/>
                </a:lnTo>
                <a:lnTo>
                  <a:pt x="192049" y="634669"/>
                </a:lnTo>
                <a:lnTo>
                  <a:pt x="192049" y="643013"/>
                </a:lnTo>
                <a:lnTo>
                  <a:pt x="333997" y="643013"/>
                </a:lnTo>
                <a:lnTo>
                  <a:pt x="333997" y="634669"/>
                </a:lnTo>
                <a:lnTo>
                  <a:pt x="333997" y="56699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 txBox="1"/>
          <p:nvPr/>
        </p:nvSpPr>
        <p:spPr>
          <a:xfrm>
            <a:off x="10380344" y="4481321"/>
            <a:ext cx="65722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app.gem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9563100" y="5164835"/>
            <a:ext cx="2247900" cy="277495"/>
          </a:xfrm>
          <a:prstGeom prst="rect">
            <a:avLst/>
          </a:prstGeom>
          <a:solidFill>
            <a:srgbClr val="333E50"/>
          </a:solidFill>
        </p:spPr>
        <p:txBody>
          <a:bodyPr vert="horz" wrap="square" lIns="0" tIns="37465" rIns="0" bIns="0" rtlCol="0">
            <a:spAutoFit/>
          </a:bodyPr>
          <a:lstStyle/>
          <a:p>
            <a:pPr marL="259715" indent="-167640">
              <a:lnSpc>
                <a:spcPct val="100000"/>
              </a:lnSpc>
              <a:spcBef>
                <a:spcPts val="295"/>
              </a:spcBef>
              <a:buChar char="&gt;"/>
              <a:tabLst>
                <a:tab pos="259715" algn="l"/>
              </a:tabLst>
            </a:pPr>
            <a:r>
              <a:rPr sz="1200" dirty="0">
                <a:solidFill>
                  <a:srgbClr val="F1F1F1"/>
                </a:solidFill>
                <a:latin typeface="Consolas"/>
                <a:cs typeface="Consolas"/>
              </a:rPr>
              <a:t>gem</a:t>
            </a:r>
            <a:r>
              <a:rPr sz="1200" spc="-25" dirty="0">
                <a:solidFill>
                  <a:srgbClr val="F1F1F1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1F1F1"/>
                </a:solidFill>
                <a:latin typeface="Consolas"/>
                <a:cs typeface="Consolas"/>
              </a:rPr>
              <a:t>install</a:t>
            </a:r>
            <a:r>
              <a:rPr sz="1200" spc="-45" dirty="0">
                <a:solidFill>
                  <a:srgbClr val="F1F1F1"/>
                </a:solidFill>
                <a:latin typeface="Consolas"/>
                <a:cs typeface="Consolas"/>
              </a:rPr>
              <a:t> </a:t>
            </a:r>
            <a:r>
              <a:rPr sz="1200" spc="-10" dirty="0">
                <a:solidFill>
                  <a:srgbClr val="F1F1F1"/>
                </a:solidFill>
                <a:latin typeface="Consolas"/>
                <a:cs typeface="Consolas"/>
              </a:rPr>
              <a:t>app.gem</a:t>
            </a:r>
            <a:endParaRPr sz="1200">
              <a:latin typeface="Consolas"/>
              <a:cs typeface="Consolas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10380344" y="1997202"/>
            <a:ext cx="4921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Ruby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45" name="object 45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0216895" y="2318004"/>
            <a:ext cx="739140" cy="740663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77341" y="1331722"/>
            <a:ext cx="9929495" cy="4716145"/>
            <a:chOff x="577341" y="1331722"/>
            <a:chExt cx="9929495" cy="4716145"/>
          </a:xfrm>
        </p:grpSpPr>
        <p:sp>
          <p:nvSpPr>
            <p:cNvPr id="3" name="object 3"/>
            <p:cNvSpPr/>
            <p:nvPr/>
          </p:nvSpPr>
          <p:spPr>
            <a:xfrm>
              <a:off x="583691" y="1338072"/>
              <a:ext cx="9916795" cy="4703445"/>
            </a:xfrm>
            <a:custGeom>
              <a:avLst/>
              <a:gdLst/>
              <a:ahLst/>
              <a:cxnLst/>
              <a:rect l="l" t="t" r="r" b="b"/>
              <a:pathLst>
                <a:path w="9916795" h="4703445">
                  <a:moveTo>
                    <a:pt x="0" y="783843"/>
                  </a:moveTo>
                  <a:lnTo>
                    <a:pt x="1430" y="736090"/>
                  </a:lnTo>
                  <a:lnTo>
                    <a:pt x="5667" y="689094"/>
                  </a:lnTo>
                  <a:lnTo>
                    <a:pt x="12628" y="642937"/>
                  </a:lnTo>
                  <a:lnTo>
                    <a:pt x="22232" y="597701"/>
                  </a:lnTo>
                  <a:lnTo>
                    <a:pt x="34396" y="553468"/>
                  </a:lnTo>
                  <a:lnTo>
                    <a:pt x="49039" y="510320"/>
                  </a:lnTo>
                  <a:lnTo>
                    <a:pt x="66078" y="468339"/>
                  </a:lnTo>
                  <a:lnTo>
                    <a:pt x="85431" y="427607"/>
                  </a:lnTo>
                  <a:lnTo>
                    <a:pt x="107017" y="388206"/>
                  </a:lnTo>
                  <a:lnTo>
                    <a:pt x="130754" y="350217"/>
                  </a:lnTo>
                  <a:lnTo>
                    <a:pt x="156558" y="313724"/>
                  </a:lnTo>
                  <a:lnTo>
                    <a:pt x="184350" y="278807"/>
                  </a:lnTo>
                  <a:lnTo>
                    <a:pt x="214046" y="245549"/>
                  </a:lnTo>
                  <a:lnTo>
                    <a:pt x="245564" y="214032"/>
                  </a:lnTo>
                  <a:lnTo>
                    <a:pt x="278823" y="184337"/>
                  </a:lnTo>
                  <a:lnTo>
                    <a:pt x="313740" y="156547"/>
                  </a:lnTo>
                  <a:lnTo>
                    <a:pt x="350234" y="130744"/>
                  </a:lnTo>
                  <a:lnTo>
                    <a:pt x="388223" y="107009"/>
                  </a:lnTo>
                  <a:lnTo>
                    <a:pt x="427623" y="85424"/>
                  </a:lnTo>
                  <a:lnTo>
                    <a:pt x="468355" y="66072"/>
                  </a:lnTo>
                  <a:lnTo>
                    <a:pt x="510335" y="49034"/>
                  </a:lnTo>
                  <a:lnTo>
                    <a:pt x="553482" y="34393"/>
                  </a:lnTo>
                  <a:lnTo>
                    <a:pt x="597713" y="22230"/>
                  </a:lnTo>
                  <a:lnTo>
                    <a:pt x="642947" y="12627"/>
                  </a:lnTo>
                  <a:lnTo>
                    <a:pt x="689101" y="5666"/>
                  </a:lnTo>
                  <a:lnTo>
                    <a:pt x="736094" y="1430"/>
                  </a:lnTo>
                  <a:lnTo>
                    <a:pt x="783844" y="0"/>
                  </a:lnTo>
                  <a:lnTo>
                    <a:pt x="9132824" y="0"/>
                  </a:lnTo>
                  <a:lnTo>
                    <a:pt x="9180577" y="1430"/>
                  </a:lnTo>
                  <a:lnTo>
                    <a:pt x="9227573" y="5666"/>
                  </a:lnTo>
                  <a:lnTo>
                    <a:pt x="9273730" y="12627"/>
                  </a:lnTo>
                  <a:lnTo>
                    <a:pt x="9318966" y="22230"/>
                  </a:lnTo>
                  <a:lnTo>
                    <a:pt x="9363199" y="34393"/>
                  </a:lnTo>
                  <a:lnTo>
                    <a:pt x="9406347" y="49034"/>
                  </a:lnTo>
                  <a:lnTo>
                    <a:pt x="9448328" y="66072"/>
                  </a:lnTo>
                  <a:lnTo>
                    <a:pt x="9489060" y="85424"/>
                  </a:lnTo>
                  <a:lnTo>
                    <a:pt x="9528461" y="107009"/>
                  </a:lnTo>
                  <a:lnTo>
                    <a:pt x="9566450" y="130744"/>
                  </a:lnTo>
                  <a:lnTo>
                    <a:pt x="9602943" y="156547"/>
                  </a:lnTo>
                  <a:lnTo>
                    <a:pt x="9637860" y="184337"/>
                  </a:lnTo>
                  <a:lnTo>
                    <a:pt x="9671118" y="214032"/>
                  </a:lnTo>
                  <a:lnTo>
                    <a:pt x="9702635" y="245549"/>
                  </a:lnTo>
                  <a:lnTo>
                    <a:pt x="9732330" y="278807"/>
                  </a:lnTo>
                  <a:lnTo>
                    <a:pt x="9760120" y="313724"/>
                  </a:lnTo>
                  <a:lnTo>
                    <a:pt x="9785923" y="350217"/>
                  </a:lnTo>
                  <a:lnTo>
                    <a:pt x="9809658" y="388206"/>
                  </a:lnTo>
                  <a:lnTo>
                    <a:pt x="9831243" y="427607"/>
                  </a:lnTo>
                  <a:lnTo>
                    <a:pt x="9850595" y="468339"/>
                  </a:lnTo>
                  <a:lnTo>
                    <a:pt x="9867633" y="510320"/>
                  </a:lnTo>
                  <a:lnTo>
                    <a:pt x="9882274" y="553468"/>
                  </a:lnTo>
                  <a:lnTo>
                    <a:pt x="9894437" y="597701"/>
                  </a:lnTo>
                  <a:lnTo>
                    <a:pt x="9904040" y="642937"/>
                  </a:lnTo>
                  <a:lnTo>
                    <a:pt x="9911001" y="689094"/>
                  </a:lnTo>
                  <a:lnTo>
                    <a:pt x="9915237" y="736090"/>
                  </a:lnTo>
                  <a:lnTo>
                    <a:pt x="9916667" y="783843"/>
                  </a:lnTo>
                  <a:lnTo>
                    <a:pt x="9916667" y="3919219"/>
                  </a:lnTo>
                  <a:lnTo>
                    <a:pt x="9915237" y="3966969"/>
                  </a:lnTo>
                  <a:lnTo>
                    <a:pt x="9911001" y="4013962"/>
                  </a:lnTo>
                  <a:lnTo>
                    <a:pt x="9904040" y="4060116"/>
                  </a:lnTo>
                  <a:lnTo>
                    <a:pt x="9894437" y="4105350"/>
                  </a:lnTo>
                  <a:lnTo>
                    <a:pt x="9882274" y="4149581"/>
                  </a:lnTo>
                  <a:lnTo>
                    <a:pt x="9867633" y="4192728"/>
                  </a:lnTo>
                  <a:lnTo>
                    <a:pt x="9850595" y="4234708"/>
                  </a:lnTo>
                  <a:lnTo>
                    <a:pt x="9831243" y="4275440"/>
                  </a:lnTo>
                  <a:lnTo>
                    <a:pt x="9809658" y="4314840"/>
                  </a:lnTo>
                  <a:lnTo>
                    <a:pt x="9785923" y="4352829"/>
                  </a:lnTo>
                  <a:lnTo>
                    <a:pt x="9760120" y="4389323"/>
                  </a:lnTo>
                  <a:lnTo>
                    <a:pt x="9732330" y="4424240"/>
                  </a:lnTo>
                  <a:lnTo>
                    <a:pt x="9702635" y="4457499"/>
                  </a:lnTo>
                  <a:lnTo>
                    <a:pt x="9671118" y="4489017"/>
                  </a:lnTo>
                  <a:lnTo>
                    <a:pt x="9637860" y="4518713"/>
                  </a:lnTo>
                  <a:lnTo>
                    <a:pt x="9602943" y="4546505"/>
                  </a:lnTo>
                  <a:lnTo>
                    <a:pt x="9566450" y="4572309"/>
                  </a:lnTo>
                  <a:lnTo>
                    <a:pt x="9528461" y="4596046"/>
                  </a:lnTo>
                  <a:lnTo>
                    <a:pt x="9489060" y="4617632"/>
                  </a:lnTo>
                  <a:lnTo>
                    <a:pt x="9448328" y="4636985"/>
                  </a:lnTo>
                  <a:lnTo>
                    <a:pt x="9406347" y="4654024"/>
                  </a:lnTo>
                  <a:lnTo>
                    <a:pt x="9363199" y="4668667"/>
                  </a:lnTo>
                  <a:lnTo>
                    <a:pt x="9318966" y="4680831"/>
                  </a:lnTo>
                  <a:lnTo>
                    <a:pt x="9273730" y="4690435"/>
                  </a:lnTo>
                  <a:lnTo>
                    <a:pt x="9227573" y="4697396"/>
                  </a:lnTo>
                  <a:lnTo>
                    <a:pt x="9180577" y="4701633"/>
                  </a:lnTo>
                  <a:lnTo>
                    <a:pt x="9132824" y="4703064"/>
                  </a:lnTo>
                  <a:lnTo>
                    <a:pt x="783844" y="4703064"/>
                  </a:lnTo>
                  <a:lnTo>
                    <a:pt x="736094" y="4701633"/>
                  </a:lnTo>
                  <a:lnTo>
                    <a:pt x="689101" y="4697396"/>
                  </a:lnTo>
                  <a:lnTo>
                    <a:pt x="642947" y="4690435"/>
                  </a:lnTo>
                  <a:lnTo>
                    <a:pt x="597713" y="4680831"/>
                  </a:lnTo>
                  <a:lnTo>
                    <a:pt x="553482" y="4668667"/>
                  </a:lnTo>
                  <a:lnTo>
                    <a:pt x="510335" y="4654024"/>
                  </a:lnTo>
                  <a:lnTo>
                    <a:pt x="468355" y="4636985"/>
                  </a:lnTo>
                  <a:lnTo>
                    <a:pt x="427623" y="4617632"/>
                  </a:lnTo>
                  <a:lnTo>
                    <a:pt x="388223" y="4596046"/>
                  </a:lnTo>
                  <a:lnTo>
                    <a:pt x="350234" y="4572309"/>
                  </a:lnTo>
                  <a:lnTo>
                    <a:pt x="313740" y="4546505"/>
                  </a:lnTo>
                  <a:lnTo>
                    <a:pt x="278823" y="4518713"/>
                  </a:lnTo>
                  <a:lnTo>
                    <a:pt x="245564" y="4489017"/>
                  </a:lnTo>
                  <a:lnTo>
                    <a:pt x="214046" y="4457499"/>
                  </a:lnTo>
                  <a:lnTo>
                    <a:pt x="184350" y="4424240"/>
                  </a:lnTo>
                  <a:lnTo>
                    <a:pt x="156558" y="4389323"/>
                  </a:lnTo>
                  <a:lnTo>
                    <a:pt x="130754" y="4352829"/>
                  </a:lnTo>
                  <a:lnTo>
                    <a:pt x="107017" y="4314840"/>
                  </a:lnTo>
                  <a:lnTo>
                    <a:pt x="85431" y="4275440"/>
                  </a:lnTo>
                  <a:lnTo>
                    <a:pt x="66078" y="4234708"/>
                  </a:lnTo>
                  <a:lnTo>
                    <a:pt x="49039" y="4192728"/>
                  </a:lnTo>
                  <a:lnTo>
                    <a:pt x="34396" y="4149581"/>
                  </a:lnTo>
                  <a:lnTo>
                    <a:pt x="22232" y="4105350"/>
                  </a:lnTo>
                  <a:lnTo>
                    <a:pt x="12628" y="4060116"/>
                  </a:lnTo>
                  <a:lnTo>
                    <a:pt x="5667" y="4013962"/>
                  </a:lnTo>
                  <a:lnTo>
                    <a:pt x="1430" y="3966969"/>
                  </a:lnTo>
                  <a:lnTo>
                    <a:pt x="0" y="3919219"/>
                  </a:lnTo>
                  <a:lnTo>
                    <a:pt x="0" y="783843"/>
                  </a:lnTo>
                  <a:close/>
                </a:path>
              </a:pathLst>
            </a:custGeom>
            <a:ln w="12700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36091" y="1485900"/>
              <a:ext cx="2305812" cy="3819144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736091" y="1485900"/>
              <a:ext cx="2306320" cy="3819525"/>
            </a:xfrm>
            <a:custGeom>
              <a:avLst/>
              <a:gdLst/>
              <a:ahLst/>
              <a:cxnLst/>
              <a:rect l="l" t="t" r="r" b="b"/>
              <a:pathLst>
                <a:path w="2306320" h="3819525">
                  <a:moveTo>
                    <a:pt x="0" y="384301"/>
                  </a:moveTo>
                  <a:lnTo>
                    <a:pt x="2994" y="336101"/>
                  </a:lnTo>
                  <a:lnTo>
                    <a:pt x="11737" y="289685"/>
                  </a:lnTo>
                  <a:lnTo>
                    <a:pt x="25868" y="245415"/>
                  </a:lnTo>
                  <a:lnTo>
                    <a:pt x="45027" y="203651"/>
                  </a:lnTo>
                  <a:lnTo>
                    <a:pt x="68854" y="164753"/>
                  </a:lnTo>
                  <a:lnTo>
                    <a:pt x="96989" y="129082"/>
                  </a:lnTo>
                  <a:lnTo>
                    <a:pt x="129072" y="96998"/>
                  </a:lnTo>
                  <a:lnTo>
                    <a:pt x="164742" y="68861"/>
                  </a:lnTo>
                  <a:lnTo>
                    <a:pt x="203640" y="45032"/>
                  </a:lnTo>
                  <a:lnTo>
                    <a:pt x="245405" y="25871"/>
                  </a:lnTo>
                  <a:lnTo>
                    <a:pt x="289677" y="11738"/>
                  </a:lnTo>
                  <a:lnTo>
                    <a:pt x="336096" y="2994"/>
                  </a:lnTo>
                  <a:lnTo>
                    <a:pt x="384302" y="0"/>
                  </a:lnTo>
                  <a:lnTo>
                    <a:pt x="1921509" y="0"/>
                  </a:lnTo>
                  <a:lnTo>
                    <a:pt x="1969710" y="2994"/>
                  </a:lnTo>
                  <a:lnTo>
                    <a:pt x="2016126" y="11738"/>
                  </a:lnTo>
                  <a:lnTo>
                    <a:pt x="2060396" y="25871"/>
                  </a:lnTo>
                  <a:lnTo>
                    <a:pt x="2102160" y="45032"/>
                  </a:lnTo>
                  <a:lnTo>
                    <a:pt x="2141058" y="68861"/>
                  </a:lnTo>
                  <a:lnTo>
                    <a:pt x="2176729" y="96998"/>
                  </a:lnTo>
                  <a:lnTo>
                    <a:pt x="2208813" y="129082"/>
                  </a:lnTo>
                  <a:lnTo>
                    <a:pt x="2236950" y="164753"/>
                  </a:lnTo>
                  <a:lnTo>
                    <a:pt x="2260779" y="203651"/>
                  </a:lnTo>
                  <a:lnTo>
                    <a:pt x="2279940" y="245415"/>
                  </a:lnTo>
                  <a:lnTo>
                    <a:pt x="2294073" y="289685"/>
                  </a:lnTo>
                  <a:lnTo>
                    <a:pt x="2302817" y="336101"/>
                  </a:lnTo>
                  <a:lnTo>
                    <a:pt x="2305812" y="384301"/>
                  </a:lnTo>
                  <a:lnTo>
                    <a:pt x="2305812" y="3434842"/>
                  </a:lnTo>
                  <a:lnTo>
                    <a:pt x="2302817" y="3483042"/>
                  </a:lnTo>
                  <a:lnTo>
                    <a:pt x="2294073" y="3529458"/>
                  </a:lnTo>
                  <a:lnTo>
                    <a:pt x="2279940" y="3573728"/>
                  </a:lnTo>
                  <a:lnTo>
                    <a:pt x="2260779" y="3615492"/>
                  </a:lnTo>
                  <a:lnTo>
                    <a:pt x="2236950" y="3654390"/>
                  </a:lnTo>
                  <a:lnTo>
                    <a:pt x="2208813" y="3690061"/>
                  </a:lnTo>
                  <a:lnTo>
                    <a:pt x="2176729" y="3722145"/>
                  </a:lnTo>
                  <a:lnTo>
                    <a:pt x="2141058" y="3750282"/>
                  </a:lnTo>
                  <a:lnTo>
                    <a:pt x="2102160" y="3774111"/>
                  </a:lnTo>
                  <a:lnTo>
                    <a:pt x="2060396" y="3793272"/>
                  </a:lnTo>
                  <a:lnTo>
                    <a:pt x="2016126" y="3807405"/>
                  </a:lnTo>
                  <a:lnTo>
                    <a:pt x="1969710" y="3816149"/>
                  </a:lnTo>
                  <a:lnTo>
                    <a:pt x="1921509" y="3819144"/>
                  </a:lnTo>
                  <a:lnTo>
                    <a:pt x="384302" y="3819144"/>
                  </a:lnTo>
                  <a:lnTo>
                    <a:pt x="336096" y="3816149"/>
                  </a:lnTo>
                  <a:lnTo>
                    <a:pt x="289677" y="3807405"/>
                  </a:lnTo>
                  <a:lnTo>
                    <a:pt x="245405" y="3793272"/>
                  </a:lnTo>
                  <a:lnTo>
                    <a:pt x="203640" y="3774111"/>
                  </a:lnTo>
                  <a:lnTo>
                    <a:pt x="164742" y="3750282"/>
                  </a:lnTo>
                  <a:lnTo>
                    <a:pt x="129072" y="3722145"/>
                  </a:lnTo>
                  <a:lnTo>
                    <a:pt x="96989" y="3690061"/>
                  </a:lnTo>
                  <a:lnTo>
                    <a:pt x="68854" y="3654390"/>
                  </a:lnTo>
                  <a:lnTo>
                    <a:pt x="45027" y="3615492"/>
                  </a:lnTo>
                  <a:lnTo>
                    <a:pt x="25868" y="3573728"/>
                  </a:lnTo>
                  <a:lnTo>
                    <a:pt x="11737" y="3529458"/>
                  </a:lnTo>
                  <a:lnTo>
                    <a:pt x="2994" y="3483042"/>
                  </a:lnTo>
                  <a:lnTo>
                    <a:pt x="0" y="3434842"/>
                  </a:lnTo>
                  <a:lnTo>
                    <a:pt x="0" y="384301"/>
                  </a:lnTo>
                  <a:close/>
                </a:path>
              </a:pathLst>
            </a:custGeom>
            <a:ln w="6350">
              <a:solidFill>
                <a:srgbClr val="EE52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10867" y="2455163"/>
              <a:ext cx="541019" cy="541020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0" dirty="0"/>
              <a:t>Build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705101" y="2150491"/>
            <a:ext cx="32766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20" dirty="0">
                <a:solidFill>
                  <a:srgbClr val="44536A"/>
                </a:solidFill>
                <a:latin typeface="Calibri"/>
                <a:cs typeface="Calibri"/>
              </a:rPr>
              <a:t>Java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622805" y="3027426"/>
            <a:ext cx="52197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10" dirty="0">
                <a:solidFill>
                  <a:srgbClr val="44536A"/>
                </a:solidFill>
                <a:latin typeface="Calibri"/>
                <a:cs typeface="Calibri"/>
              </a:rPr>
              <a:t>Maven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1731137" y="1482725"/>
            <a:ext cx="3865245" cy="3825875"/>
            <a:chOff x="1731137" y="1482725"/>
            <a:chExt cx="3865245" cy="3825875"/>
          </a:xfrm>
        </p:grpSpPr>
        <p:sp>
          <p:nvSpPr>
            <p:cNvPr id="11" name="object 11"/>
            <p:cNvSpPr/>
            <p:nvPr/>
          </p:nvSpPr>
          <p:spPr>
            <a:xfrm>
              <a:off x="1731137" y="3856456"/>
              <a:ext cx="295275" cy="257810"/>
            </a:xfrm>
            <a:custGeom>
              <a:avLst/>
              <a:gdLst/>
              <a:ahLst/>
              <a:cxnLst/>
              <a:rect l="l" t="t" r="r" b="b"/>
              <a:pathLst>
                <a:path w="295275" h="257810">
                  <a:moveTo>
                    <a:pt x="295071" y="138988"/>
                  </a:moveTo>
                  <a:lnTo>
                    <a:pt x="169672" y="138988"/>
                  </a:lnTo>
                  <a:lnTo>
                    <a:pt x="169672" y="146392"/>
                  </a:lnTo>
                  <a:lnTo>
                    <a:pt x="169672" y="154546"/>
                  </a:lnTo>
                  <a:lnTo>
                    <a:pt x="163029" y="161213"/>
                  </a:lnTo>
                  <a:lnTo>
                    <a:pt x="132041" y="161213"/>
                  </a:lnTo>
                  <a:lnTo>
                    <a:pt x="125399" y="154546"/>
                  </a:lnTo>
                  <a:lnTo>
                    <a:pt x="125399" y="138988"/>
                  </a:lnTo>
                  <a:lnTo>
                    <a:pt x="0" y="138988"/>
                  </a:lnTo>
                  <a:lnTo>
                    <a:pt x="0" y="250913"/>
                  </a:lnTo>
                  <a:lnTo>
                    <a:pt x="6629" y="257581"/>
                  </a:lnTo>
                  <a:lnTo>
                    <a:pt x="288442" y="257581"/>
                  </a:lnTo>
                  <a:lnTo>
                    <a:pt x="295071" y="250913"/>
                  </a:lnTo>
                  <a:lnTo>
                    <a:pt x="295071" y="138988"/>
                  </a:lnTo>
                  <a:close/>
                </a:path>
                <a:path w="295275" h="257810">
                  <a:moveTo>
                    <a:pt x="295071" y="56705"/>
                  </a:moveTo>
                  <a:lnTo>
                    <a:pt x="288442" y="50038"/>
                  </a:lnTo>
                  <a:lnTo>
                    <a:pt x="206552" y="50038"/>
                  </a:lnTo>
                  <a:lnTo>
                    <a:pt x="206552" y="25946"/>
                  </a:lnTo>
                  <a:lnTo>
                    <a:pt x="184416" y="736"/>
                  </a:lnTo>
                  <a:lnTo>
                    <a:pt x="184416" y="23723"/>
                  </a:lnTo>
                  <a:lnTo>
                    <a:pt x="184416" y="50038"/>
                  </a:lnTo>
                  <a:lnTo>
                    <a:pt x="110655" y="50038"/>
                  </a:lnTo>
                  <a:lnTo>
                    <a:pt x="110655" y="23723"/>
                  </a:lnTo>
                  <a:lnTo>
                    <a:pt x="112128" y="22237"/>
                  </a:lnTo>
                  <a:lnTo>
                    <a:pt x="182943" y="22237"/>
                  </a:lnTo>
                  <a:lnTo>
                    <a:pt x="184416" y="23723"/>
                  </a:lnTo>
                  <a:lnTo>
                    <a:pt x="184416" y="736"/>
                  </a:lnTo>
                  <a:lnTo>
                    <a:pt x="180733" y="0"/>
                  </a:lnTo>
                  <a:lnTo>
                    <a:pt x="114338" y="0"/>
                  </a:lnTo>
                  <a:lnTo>
                    <a:pt x="104241" y="2019"/>
                  </a:lnTo>
                  <a:lnTo>
                    <a:pt x="96037" y="7556"/>
                  </a:lnTo>
                  <a:lnTo>
                    <a:pt x="90525" y="15786"/>
                  </a:lnTo>
                  <a:lnTo>
                    <a:pt x="88519" y="25946"/>
                  </a:lnTo>
                  <a:lnTo>
                    <a:pt x="88519" y="50038"/>
                  </a:lnTo>
                  <a:lnTo>
                    <a:pt x="6629" y="50038"/>
                  </a:lnTo>
                  <a:lnTo>
                    <a:pt x="0" y="56705"/>
                  </a:lnTo>
                  <a:lnTo>
                    <a:pt x="0" y="124155"/>
                  </a:lnTo>
                  <a:lnTo>
                    <a:pt x="125399" y="124155"/>
                  </a:lnTo>
                  <a:lnTo>
                    <a:pt x="125399" y="116751"/>
                  </a:lnTo>
                  <a:lnTo>
                    <a:pt x="169672" y="116751"/>
                  </a:lnTo>
                  <a:lnTo>
                    <a:pt x="169672" y="124155"/>
                  </a:lnTo>
                  <a:lnTo>
                    <a:pt x="295071" y="124155"/>
                  </a:lnTo>
                  <a:lnTo>
                    <a:pt x="295071" y="116751"/>
                  </a:lnTo>
                  <a:lnTo>
                    <a:pt x="295071" y="56705"/>
                  </a:lnTo>
                  <a:close/>
                </a:path>
              </a:pathLst>
            </a:custGeom>
            <a:solidFill>
              <a:srgbClr val="001F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844040" y="1485899"/>
              <a:ext cx="3749040" cy="3819525"/>
            </a:xfrm>
            <a:custGeom>
              <a:avLst/>
              <a:gdLst/>
              <a:ahLst/>
              <a:cxnLst/>
              <a:rect l="l" t="t" r="r" b="b"/>
              <a:pathLst>
                <a:path w="3749040" h="3819525">
                  <a:moveTo>
                    <a:pt x="76200" y="2139950"/>
                  </a:moveTo>
                  <a:lnTo>
                    <a:pt x="44450" y="2139950"/>
                  </a:lnTo>
                  <a:lnTo>
                    <a:pt x="44450" y="1872996"/>
                  </a:lnTo>
                  <a:lnTo>
                    <a:pt x="31750" y="1872996"/>
                  </a:lnTo>
                  <a:lnTo>
                    <a:pt x="31750" y="2139950"/>
                  </a:lnTo>
                  <a:lnTo>
                    <a:pt x="0" y="2139950"/>
                  </a:lnTo>
                  <a:lnTo>
                    <a:pt x="38100" y="2216150"/>
                  </a:lnTo>
                  <a:lnTo>
                    <a:pt x="69850" y="2152650"/>
                  </a:lnTo>
                  <a:lnTo>
                    <a:pt x="76200" y="2139950"/>
                  </a:lnTo>
                  <a:close/>
                </a:path>
                <a:path w="3749040" h="3819525">
                  <a:moveTo>
                    <a:pt x="3749040" y="384048"/>
                  </a:moveTo>
                  <a:lnTo>
                    <a:pt x="3746042" y="335876"/>
                  </a:lnTo>
                  <a:lnTo>
                    <a:pt x="3737305" y="289496"/>
                  </a:lnTo>
                  <a:lnTo>
                    <a:pt x="3723182" y="245249"/>
                  </a:lnTo>
                  <a:lnTo>
                    <a:pt x="3704031" y="203517"/>
                  </a:lnTo>
                  <a:lnTo>
                    <a:pt x="3680218" y="164642"/>
                  </a:lnTo>
                  <a:lnTo>
                    <a:pt x="3652101" y="128993"/>
                  </a:lnTo>
                  <a:lnTo>
                    <a:pt x="3620046" y="96939"/>
                  </a:lnTo>
                  <a:lnTo>
                    <a:pt x="3584397" y="68821"/>
                  </a:lnTo>
                  <a:lnTo>
                    <a:pt x="3545522" y="45008"/>
                  </a:lnTo>
                  <a:lnTo>
                    <a:pt x="3503790" y="25857"/>
                  </a:lnTo>
                  <a:lnTo>
                    <a:pt x="3459543" y="11734"/>
                  </a:lnTo>
                  <a:lnTo>
                    <a:pt x="3413163" y="2997"/>
                  </a:lnTo>
                  <a:lnTo>
                    <a:pt x="3364992" y="0"/>
                  </a:lnTo>
                  <a:lnTo>
                    <a:pt x="1828800" y="0"/>
                  </a:lnTo>
                  <a:lnTo>
                    <a:pt x="1780616" y="2997"/>
                  </a:lnTo>
                  <a:lnTo>
                    <a:pt x="1734235" y="11734"/>
                  </a:lnTo>
                  <a:lnTo>
                    <a:pt x="1689989" y="25857"/>
                  </a:lnTo>
                  <a:lnTo>
                    <a:pt x="1648256" y="45008"/>
                  </a:lnTo>
                  <a:lnTo>
                    <a:pt x="1609382" y="68821"/>
                  </a:lnTo>
                  <a:lnTo>
                    <a:pt x="1573733" y="96939"/>
                  </a:lnTo>
                  <a:lnTo>
                    <a:pt x="1541678" y="128993"/>
                  </a:lnTo>
                  <a:lnTo>
                    <a:pt x="1513560" y="164642"/>
                  </a:lnTo>
                  <a:lnTo>
                    <a:pt x="1489748" y="203517"/>
                  </a:lnTo>
                  <a:lnTo>
                    <a:pt x="1470596" y="245249"/>
                  </a:lnTo>
                  <a:lnTo>
                    <a:pt x="1456474" y="289496"/>
                  </a:lnTo>
                  <a:lnTo>
                    <a:pt x="1447736" y="335876"/>
                  </a:lnTo>
                  <a:lnTo>
                    <a:pt x="1444739" y="384048"/>
                  </a:lnTo>
                  <a:lnTo>
                    <a:pt x="1444739" y="3435096"/>
                  </a:lnTo>
                  <a:lnTo>
                    <a:pt x="1447736" y="3483279"/>
                  </a:lnTo>
                  <a:lnTo>
                    <a:pt x="1456474" y="3529660"/>
                  </a:lnTo>
                  <a:lnTo>
                    <a:pt x="1470596" y="3573907"/>
                  </a:lnTo>
                  <a:lnTo>
                    <a:pt x="1489748" y="3615639"/>
                  </a:lnTo>
                  <a:lnTo>
                    <a:pt x="1513560" y="3654514"/>
                  </a:lnTo>
                  <a:lnTo>
                    <a:pt x="1541678" y="3690162"/>
                  </a:lnTo>
                  <a:lnTo>
                    <a:pt x="1573733" y="3722217"/>
                  </a:lnTo>
                  <a:lnTo>
                    <a:pt x="1609382" y="3750335"/>
                  </a:lnTo>
                  <a:lnTo>
                    <a:pt x="1648256" y="3774148"/>
                  </a:lnTo>
                  <a:lnTo>
                    <a:pt x="1689989" y="3793299"/>
                  </a:lnTo>
                  <a:lnTo>
                    <a:pt x="1734235" y="3807422"/>
                  </a:lnTo>
                  <a:lnTo>
                    <a:pt x="1780616" y="3816159"/>
                  </a:lnTo>
                  <a:lnTo>
                    <a:pt x="1828800" y="3819144"/>
                  </a:lnTo>
                  <a:lnTo>
                    <a:pt x="3364992" y="3819144"/>
                  </a:lnTo>
                  <a:lnTo>
                    <a:pt x="3413163" y="3816159"/>
                  </a:lnTo>
                  <a:lnTo>
                    <a:pt x="3459543" y="3807422"/>
                  </a:lnTo>
                  <a:lnTo>
                    <a:pt x="3503790" y="3793299"/>
                  </a:lnTo>
                  <a:lnTo>
                    <a:pt x="3545522" y="3774148"/>
                  </a:lnTo>
                  <a:lnTo>
                    <a:pt x="3584397" y="3750335"/>
                  </a:lnTo>
                  <a:lnTo>
                    <a:pt x="3620046" y="3722217"/>
                  </a:lnTo>
                  <a:lnTo>
                    <a:pt x="3652101" y="3690162"/>
                  </a:lnTo>
                  <a:lnTo>
                    <a:pt x="3680218" y="3654514"/>
                  </a:lnTo>
                  <a:lnTo>
                    <a:pt x="3704031" y="3615639"/>
                  </a:lnTo>
                  <a:lnTo>
                    <a:pt x="3723182" y="3573907"/>
                  </a:lnTo>
                  <a:lnTo>
                    <a:pt x="3737305" y="3529660"/>
                  </a:lnTo>
                  <a:lnTo>
                    <a:pt x="3746042" y="3483279"/>
                  </a:lnTo>
                  <a:lnTo>
                    <a:pt x="3749040" y="3435096"/>
                  </a:lnTo>
                  <a:lnTo>
                    <a:pt x="3749040" y="384048"/>
                  </a:lnTo>
                  <a:close/>
                </a:path>
              </a:pathLst>
            </a:custGeom>
            <a:solidFill>
              <a:srgbClr val="4453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288791" y="1485900"/>
              <a:ext cx="2304415" cy="3819525"/>
            </a:xfrm>
            <a:custGeom>
              <a:avLst/>
              <a:gdLst/>
              <a:ahLst/>
              <a:cxnLst/>
              <a:rect l="l" t="t" r="r" b="b"/>
              <a:pathLst>
                <a:path w="2304415" h="3819525">
                  <a:moveTo>
                    <a:pt x="0" y="384048"/>
                  </a:moveTo>
                  <a:lnTo>
                    <a:pt x="2992" y="335876"/>
                  </a:lnTo>
                  <a:lnTo>
                    <a:pt x="11730" y="289489"/>
                  </a:lnTo>
                  <a:lnTo>
                    <a:pt x="25852" y="245248"/>
                  </a:lnTo>
                  <a:lnTo>
                    <a:pt x="44999" y="203511"/>
                  </a:lnTo>
                  <a:lnTo>
                    <a:pt x="68812" y="164639"/>
                  </a:lnTo>
                  <a:lnTo>
                    <a:pt x="96929" y="128991"/>
                  </a:lnTo>
                  <a:lnTo>
                    <a:pt x="128991" y="96929"/>
                  </a:lnTo>
                  <a:lnTo>
                    <a:pt x="164639" y="68812"/>
                  </a:lnTo>
                  <a:lnTo>
                    <a:pt x="203511" y="44999"/>
                  </a:lnTo>
                  <a:lnTo>
                    <a:pt x="245248" y="25852"/>
                  </a:lnTo>
                  <a:lnTo>
                    <a:pt x="289489" y="11730"/>
                  </a:lnTo>
                  <a:lnTo>
                    <a:pt x="335876" y="2992"/>
                  </a:lnTo>
                  <a:lnTo>
                    <a:pt x="384048" y="0"/>
                  </a:lnTo>
                  <a:lnTo>
                    <a:pt x="1920240" y="0"/>
                  </a:lnTo>
                  <a:lnTo>
                    <a:pt x="1968411" y="2992"/>
                  </a:lnTo>
                  <a:lnTo>
                    <a:pt x="2014798" y="11730"/>
                  </a:lnTo>
                  <a:lnTo>
                    <a:pt x="2059039" y="25852"/>
                  </a:lnTo>
                  <a:lnTo>
                    <a:pt x="2100776" y="44999"/>
                  </a:lnTo>
                  <a:lnTo>
                    <a:pt x="2139648" y="68812"/>
                  </a:lnTo>
                  <a:lnTo>
                    <a:pt x="2175296" y="96929"/>
                  </a:lnTo>
                  <a:lnTo>
                    <a:pt x="2207358" y="128991"/>
                  </a:lnTo>
                  <a:lnTo>
                    <a:pt x="2235475" y="164639"/>
                  </a:lnTo>
                  <a:lnTo>
                    <a:pt x="2259288" y="203511"/>
                  </a:lnTo>
                  <a:lnTo>
                    <a:pt x="2278435" y="245248"/>
                  </a:lnTo>
                  <a:lnTo>
                    <a:pt x="2292557" y="289489"/>
                  </a:lnTo>
                  <a:lnTo>
                    <a:pt x="2301295" y="335876"/>
                  </a:lnTo>
                  <a:lnTo>
                    <a:pt x="2304288" y="384048"/>
                  </a:lnTo>
                  <a:lnTo>
                    <a:pt x="2304288" y="3435096"/>
                  </a:lnTo>
                  <a:lnTo>
                    <a:pt x="2301295" y="3483267"/>
                  </a:lnTo>
                  <a:lnTo>
                    <a:pt x="2292557" y="3529654"/>
                  </a:lnTo>
                  <a:lnTo>
                    <a:pt x="2278435" y="3573895"/>
                  </a:lnTo>
                  <a:lnTo>
                    <a:pt x="2259288" y="3615632"/>
                  </a:lnTo>
                  <a:lnTo>
                    <a:pt x="2235475" y="3654504"/>
                  </a:lnTo>
                  <a:lnTo>
                    <a:pt x="2207358" y="3690152"/>
                  </a:lnTo>
                  <a:lnTo>
                    <a:pt x="2175296" y="3722214"/>
                  </a:lnTo>
                  <a:lnTo>
                    <a:pt x="2139648" y="3750331"/>
                  </a:lnTo>
                  <a:lnTo>
                    <a:pt x="2100776" y="3774144"/>
                  </a:lnTo>
                  <a:lnTo>
                    <a:pt x="2059039" y="3793291"/>
                  </a:lnTo>
                  <a:lnTo>
                    <a:pt x="2014798" y="3807413"/>
                  </a:lnTo>
                  <a:lnTo>
                    <a:pt x="1968411" y="3816151"/>
                  </a:lnTo>
                  <a:lnTo>
                    <a:pt x="1920240" y="3819144"/>
                  </a:lnTo>
                  <a:lnTo>
                    <a:pt x="384048" y="3819144"/>
                  </a:lnTo>
                  <a:lnTo>
                    <a:pt x="335876" y="3816151"/>
                  </a:lnTo>
                  <a:lnTo>
                    <a:pt x="289489" y="3807413"/>
                  </a:lnTo>
                  <a:lnTo>
                    <a:pt x="245248" y="3793291"/>
                  </a:lnTo>
                  <a:lnTo>
                    <a:pt x="203511" y="3774144"/>
                  </a:lnTo>
                  <a:lnTo>
                    <a:pt x="164639" y="3750331"/>
                  </a:lnTo>
                  <a:lnTo>
                    <a:pt x="128991" y="3722214"/>
                  </a:lnTo>
                  <a:lnTo>
                    <a:pt x="96929" y="3690152"/>
                  </a:lnTo>
                  <a:lnTo>
                    <a:pt x="68812" y="3654504"/>
                  </a:lnTo>
                  <a:lnTo>
                    <a:pt x="44999" y="3615632"/>
                  </a:lnTo>
                  <a:lnTo>
                    <a:pt x="25852" y="3573895"/>
                  </a:lnTo>
                  <a:lnTo>
                    <a:pt x="11730" y="3529654"/>
                  </a:lnTo>
                  <a:lnTo>
                    <a:pt x="2992" y="3483267"/>
                  </a:lnTo>
                  <a:lnTo>
                    <a:pt x="0" y="3435096"/>
                  </a:lnTo>
                  <a:lnTo>
                    <a:pt x="0" y="384048"/>
                  </a:lnTo>
                  <a:close/>
                </a:path>
              </a:pathLst>
            </a:custGeom>
            <a:ln w="6350">
              <a:solidFill>
                <a:srgbClr val="212A3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33672" y="2456688"/>
              <a:ext cx="608076" cy="608076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1687829" y="4210050"/>
            <a:ext cx="42418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44536A"/>
                </a:solidFill>
                <a:latin typeface="Calibri"/>
                <a:cs typeface="Calibri"/>
              </a:rPr>
              <a:t>app.jar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998219" y="4570476"/>
            <a:ext cx="1766570" cy="262255"/>
          </a:xfrm>
          <a:prstGeom prst="rect">
            <a:avLst/>
          </a:prstGeom>
          <a:solidFill>
            <a:srgbClr val="44536A"/>
          </a:solidFill>
        </p:spPr>
        <p:txBody>
          <a:bodyPr vert="horz" wrap="square" lIns="0" tIns="39370" rIns="0" bIns="0" rtlCol="0">
            <a:spAutoFit/>
          </a:bodyPr>
          <a:lstStyle/>
          <a:p>
            <a:pPr marL="236854" indent="-145415">
              <a:lnSpc>
                <a:spcPct val="100000"/>
              </a:lnSpc>
              <a:spcBef>
                <a:spcPts val="310"/>
              </a:spcBef>
              <a:buChar char="&gt;"/>
              <a:tabLst>
                <a:tab pos="236854" algn="l"/>
              </a:tabLst>
            </a:pPr>
            <a:r>
              <a:rPr sz="1050" dirty="0">
                <a:solidFill>
                  <a:srgbClr val="F1F1F1"/>
                </a:solidFill>
                <a:latin typeface="Consolas"/>
                <a:cs typeface="Consolas"/>
              </a:rPr>
              <a:t>java</a:t>
            </a:r>
            <a:r>
              <a:rPr sz="1050" spc="-20" dirty="0">
                <a:solidFill>
                  <a:srgbClr val="F1F1F1"/>
                </a:solidFill>
                <a:latin typeface="Consolas"/>
                <a:cs typeface="Consolas"/>
              </a:rPr>
              <a:t> </a:t>
            </a:r>
            <a:r>
              <a:rPr sz="1050" dirty="0">
                <a:solidFill>
                  <a:srgbClr val="F1F1F1"/>
                </a:solidFill>
                <a:latin typeface="Consolas"/>
                <a:cs typeface="Consolas"/>
              </a:rPr>
              <a:t>–jar</a:t>
            </a:r>
            <a:r>
              <a:rPr sz="1050" spc="-15" dirty="0">
                <a:solidFill>
                  <a:srgbClr val="F1F1F1"/>
                </a:solidFill>
                <a:latin typeface="Consolas"/>
                <a:cs typeface="Consolas"/>
              </a:rPr>
              <a:t> </a:t>
            </a:r>
            <a:r>
              <a:rPr sz="1050" spc="-10" dirty="0">
                <a:solidFill>
                  <a:srgbClr val="F1F1F1"/>
                </a:solidFill>
                <a:latin typeface="Consolas"/>
                <a:cs typeface="Consolas"/>
              </a:rPr>
              <a:t>app.jar</a:t>
            </a:r>
            <a:endParaRPr sz="1050">
              <a:latin typeface="Consolas"/>
              <a:cs typeface="Consola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210558" y="2139823"/>
            <a:ext cx="54038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Python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213352" y="3027426"/>
            <a:ext cx="62992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DistUtils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4390517" y="1482725"/>
            <a:ext cx="3763010" cy="3825875"/>
            <a:chOff x="4390517" y="1482725"/>
            <a:chExt cx="3763010" cy="3825875"/>
          </a:xfrm>
        </p:grpSpPr>
        <p:sp>
          <p:nvSpPr>
            <p:cNvPr id="20" name="object 20"/>
            <p:cNvSpPr/>
            <p:nvPr/>
          </p:nvSpPr>
          <p:spPr>
            <a:xfrm>
              <a:off x="4390517" y="3358895"/>
              <a:ext cx="295275" cy="755650"/>
            </a:xfrm>
            <a:custGeom>
              <a:avLst/>
              <a:gdLst/>
              <a:ahLst/>
              <a:cxnLst/>
              <a:rect l="l" t="t" r="r" b="b"/>
              <a:pathLst>
                <a:path w="295275" h="755650">
                  <a:moveTo>
                    <a:pt x="189103" y="266954"/>
                  </a:moveTo>
                  <a:lnTo>
                    <a:pt x="157353" y="266954"/>
                  </a:lnTo>
                  <a:lnTo>
                    <a:pt x="157353" y="0"/>
                  </a:lnTo>
                  <a:lnTo>
                    <a:pt x="144653" y="0"/>
                  </a:lnTo>
                  <a:lnTo>
                    <a:pt x="144653" y="266954"/>
                  </a:lnTo>
                  <a:lnTo>
                    <a:pt x="112903" y="266954"/>
                  </a:lnTo>
                  <a:lnTo>
                    <a:pt x="151003" y="343154"/>
                  </a:lnTo>
                  <a:lnTo>
                    <a:pt x="182753" y="279654"/>
                  </a:lnTo>
                  <a:lnTo>
                    <a:pt x="189103" y="266954"/>
                  </a:lnTo>
                  <a:close/>
                </a:path>
                <a:path w="295275" h="755650">
                  <a:moveTo>
                    <a:pt x="295071" y="636549"/>
                  </a:moveTo>
                  <a:lnTo>
                    <a:pt x="169672" y="636549"/>
                  </a:lnTo>
                  <a:lnTo>
                    <a:pt x="169672" y="643953"/>
                  </a:lnTo>
                  <a:lnTo>
                    <a:pt x="169672" y="652106"/>
                  </a:lnTo>
                  <a:lnTo>
                    <a:pt x="163029" y="658774"/>
                  </a:lnTo>
                  <a:lnTo>
                    <a:pt x="132041" y="658774"/>
                  </a:lnTo>
                  <a:lnTo>
                    <a:pt x="125399" y="652106"/>
                  </a:lnTo>
                  <a:lnTo>
                    <a:pt x="125399" y="636549"/>
                  </a:lnTo>
                  <a:lnTo>
                    <a:pt x="0" y="636549"/>
                  </a:lnTo>
                  <a:lnTo>
                    <a:pt x="0" y="748474"/>
                  </a:lnTo>
                  <a:lnTo>
                    <a:pt x="6629" y="755142"/>
                  </a:lnTo>
                  <a:lnTo>
                    <a:pt x="288442" y="755142"/>
                  </a:lnTo>
                  <a:lnTo>
                    <a:pt x="295071" y="748474"/>
                  </a:lnTo>
                  <a:lnTo>
                    <a:pt x="295071" y="636549"/>
                  </a:lnTo>
                  <a:close/>
                </a:path>
                <a:path w="295275" h="755650">
                  <a:moveTo>
                    <a:pt x="295071" y="554266"/>
                  </a:moveTo>
                  <a:lnTo>
                    <a:pt x="288442" y="547598"/>
                  </a:lnTo>
                  <a:lnTo>
                    <a:pt x="206552" y="547598"/>
                  </a:lnTo>
                  <a:lnTo>
                    <a:pt x="206552" y="523506"/>
                  </a:lnTo>
                  <a:lnTo>
                    <a:pt x="184416" y="498297"/>
                  </a:lnTo>
                  <a:lnTo>
                    <a:pt x="184416" y="521284"/>
                  </a:lnTo>
                  <a:lnTo>
                    <a:pt x="184416" y="547598"/>
                  </a:lnTo>
                  <a:lnTo>
                    <a:pt x="110655" y="547598"/>
                  </a:lnTo>
                  <a:lnTo>
                    <a:pt x="110655" y="521284"/>
                  </a:lnTo>
                  <a:lnTo>
                    <a:pt x="112128" y="519798"/>
                  </a:lnTo>
                  <a:lnTo>
                    <a:pt x="182943" y="519798"/>
                  </a:lnTo>
                  <a:lnTo>
                    <a:pt x="184416" y="521284"/>
                  </a:lnTo>
                  <a:lnTo>
                    <a:pt x="184416" y="498297"/>
                  </a:lnTo>
                  <a:lnTo>
                    <a:pt x="180733" y="497560"/>
                  </a:lnTo>
                  <a:lnTo>
                    <a:pt x="114338" y="497560"/>
                  </a:lnTo>
                  <a:lnTo>
                    <a:pt x="104228" y="499579"/>
                  </a:lnTo>
                  <a:lnTo>
                    <a:pt x="96037" y="505117"/>
                  </a:lnTo>
                  <a:lnTo>
                    <a:pt x="90525" y="513346"/>
                  </a:lnTo>
                  <a:lnTo>
                    <a:pt x="88519" y="523506"/>
                  </a:lnTo>
                  <a:lnTo>
                    <a:pt x="88519" y="547598"/>
                  </a:lnTo>
                  <a:lnTo>
                    <a:pt x="6629" y="547598"/>
                  </a:lnTo>
                  <a:lnTo>
                    <a:pt x="0" y="554266"/>
                  </a:lnTo>
                  <a:lnTo>
                    <a:pt x="0" y="621715"/>
                  </a:lnTo>
                  <a:lnTo>
                    <a:pt x="125399" y="621715"/>
                  </a:lnTo>
                  <a:lnTo>
                    <a:pt x="125399" y="614311"/>
                  </a:lnTo>
                  <a:lnTo>
                    <a:pt x="169672" y="614311"/>
                  </a:lnTo>
                  <a:lnTo>
                    <a:pt x="169672" y="621715"/>
                  </a:lnTo>
                  <a:lnTo>
                    <a:pt x="295071" y="621715"/>
                  </a:lnTo>
                  <a:lnTo>
                    <a:pt x="295071" y="614311"/>
                  </a:lnTo>
                  <a:lnTo>
                    <a:pt x="295071" y="55426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5844540" y="1485900"/>
              <a:ext cx="2306320" cy="3819525"/>
            </a:xfrm>
            <a:custGeom>
              <a:avLst/>
              <a:gdLst/>
              <a:ahLst/>
              <a:cxnLst/>
              <a:rect l="l" t="t" r="r" b="b"/>
              <a:pathLst>
                <a:path w="2306320" h="3819525">
                  <a:moveTo>
                    <a:pt x="1921510" y="0"/>
                  </a:moveTo>
                  <a:lnTo>
                    <a:pt x="384301" y="0"/>
                  </a:lnTo>
                  <a:lnTo>
                    <a:pt x="336101" y="2994"/>
                  </a:lnTo>
                  <a:lnTo>
                    <a:pt x="289685" y="11738"/>
                  </a:lnTo>
                  <a:lnTo>
                    <a:pt x="245415" y="25871"/>
                  </a:lnTo>
                  <a:lnTo>
                    <a:pt x="203651" y="45032"/>
                  </a:lnTo>
                  <a:lnTo>
                    <a:pt x="164753" y="68861"/>
                  </a:lnTo>
                  <a:lnTo>
                    <a:pt x="129082" y="96998"/>
                  </a:lnTo>
                  <a:lnTo>
                    <a:pt x="96998" y="129082"/>
                  </a:lnTo>
                  <a:lnTo>
                    <a:pt x="68861" y="164753"/>
                  </a:lnTo>
                  <a:lnTo>
                    <a:pt x="45032" y="203651"/>
                  </a:lnTo>
                  <a:lnTo>
                    <a:pt x="25871" y="245415"/>
                  </a:lnTo>
                  <a:lnTo>
                    <a:pt x="11738" y="289685"/>
                  </a:lnTo>
                  <a:lnTo>
                    <a:pt x="2994" y="336101"/>
                  </a:lnTo>
                  <a:lnTo>
                    <a:pt x="0" y="384301"/>
                  </a:lnTo>
                  <a:lnTo>
                    <a:pt x="0" y="3434842"/>
                  </a:lnTo>
                  <a:lnTo>
                    <a:pt x="2994" y="3483042"/>
                  </a:lnTo>
                  <a:lnTo>
                    <a:pt x="11738" y="3529458"/>
                  </a:lnTo>
                  <a:lnTo>
                    <a:pt x="25871" y="3573728"/>
                  </a:lnTo>
                  <a:lnTo>
                    <a:pt x="45032" y="3615492"/>
                  </a:lnTo>
                  <a:lnTo>
                    <a:pt x="68861" y="3654390"/>
                  </a:lnTo>
                  <a:lnTo>
                    <a:pt x="96998" y="3690061"/>
                  </a:lnTo>
                  <a:lnTo>
                    <a:pt x="129082" y="3722145"/>
                  </a:lnTo>
                  <a:lnTo>
                    <a:pt x="164753" y="3750282"/>
                  </a:lnTo>
                  <a:lnTo>
                    <a:pt x="203651" y="3774111"/>
                  </a:lnTo>
                  <a:lnTo>
                    <a:pt x="245415" y="3793272"/>
                  </a:lnTo>
                  <a:lnTo>
                    <a:pt x="289685" y="3807405"/>
                  </a:lnTo>
                  <a:lnTo>
                    <a:pt x="336101" y="3816149"/>
                  </a:lnTo>
                  <a:lnTo>
                    <a:pt x="384301" y="3819144"/>
                  </a:lnTo>
                  <a:lnTo>
                    <a:pt x="1921510" y="3819144"/>
                  </a:lnTo>
                  <a:lnTo>
                    <a:pt x="1969710" y="3816149"/>
                  </a:lnTo>
                  <a:lnTo>
                    <a:pt x="2016126" y="3807405"/>
                  </a:lnTo>
                  <a:lnTo>
                    <a:pt x="2060396" y="3793272"/>
                  </a:lnTo>
                  <a:lnTo>
                    <a:pt x="2102160" y="3774111"/>
                  </a:lnTo>
                  <a:lnTo>
                    <a:pt x="2141058" y="3750282"/>
                  </a:lnTo>
                  <a:lnTo>
                    <a:pt x="2176729" y="3722145"/>
                  </a:lnTo>
                  <a:lnTo>
                    <a:pt x="2208813" y="3690061"/>
                  </a:lnTo>
                  <a:lnTo>
                    <a:pt x="2236950" y="3654390"/>
                  </a:lnTo>
                  <a:lnTo>
                    <a:pt x="2260779" y="3615492"/>
                  </a:lnTo>
                  <a:lnTo>
                    <a:pt x="2279940" y="3573728"/>
                  </a:lnTo>
                  <a:lnTo>
                    <a:pt x="2294073" y="3529458"/>
                  </a:lnTo>
                  <a:lnTo>
                    <a:pt x="2302817" y="3483042"/>
                  </a:lnTo>
                  <a:lnTo>
                    <a:pt x="2305812" y="3434842"/>
                  </a:lnTo>
                  <a:lnTo>
                    <a:pt x="2305812" y="384301"/>
                  </a:lnTo>
                  <a:lnTo>
                    <a:pt x="2302817" y="336101"/>
                  </a:lnTo>
                  <a:lnTo>
                    <a:pt x="2294073" y="289685"/>
                  </a:lnTo>
                  <a:lnTo>
                    <a:pt x="2279940" y="245415"/>
                  </a:lnTo>
                  <a:lnTo>
                    <a:pt x="2260779" y="203651"/>
                  </a:lnTo>
                  <a:lnTo>
                    <a:pt x="2236950" y="164753"/>
                  </a:lnTo>
                  <a:lnTo>
                    <a:pt x="2208813" y="129082"/>
                  </a:lnTo>
                  <a:lnTo>
                    <a:pt x="2176729" y="96998"/>
                  </a:lnTo>
                  <a:lnTo>
                    <a:pt x="2141058" y="68861"/>
                  </a:lnTo>
                  <a:lnTo>
                    <a:pt x="2102160" y="45032"/>
                  </a:lnTo>
                  <a:lnTo>
                    <a:pt x="2060396" y="25871"/>
                  </a:lnTo>
                  <a:lnTo>
                    <a:pt x="2016126" y="11738"/>
                  </a:lnTo>
                  <a:lnTo>
                    <a:pt x="1969710" y="2994"/>
                  </a:lnTo>
                  <a:lnTo>
                    <a:pt x="1921510" y="0"/>
                  </a:lnTo>
                  <a:close/>
                </a:path>
              </a:pathLst>
            </a:custGeom>
            <a:solidFill>
              <a:srgbClr val="5C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5844540" y="1485900"/>
              <a:ext cx="2306320" cy="3819525"/>
            </a:xfrm>
            <a:custGeom>
              <a:avLst/>
              <a:gdLst/>
              <a:ahLst/>
              <a:cxnLst/>
              <a:rect l="l" t="t" r="r" b="b"/>
              <a:pathLst>
                <a:path w="2306320" h="3819525">
                  <a:moveTo>
                    <a:pt x="0" y="384301"/>
                  </a:moveTo>
                  <a:lnTo>
                    <a:pt x="2994" y="336101"/>
                  </a:lnTo>
                  <a:lnTo>
                    <a:pt x="11738" y="289685"/>
                  </a:lnTo>
                  <a:lnTo>
                    <a:pt x="25871" y="245415"/>
                  </a:lnTo>
                  <a:lnTo>
                    <a:pt x="45032" y="203651"/>
                  </a:lnTo>
                  <a:lnTo>
                    <a:pt x="68861" y="164753"/>
                  </a:lnTo>
                  <a:lnTo>
                    <a:pt x="96998" y="129082"/>
                  </a:lnTo>
                  <a:lnTo>
                    <a:pt x="129082" y="96998"/>
                  </a:lnTo>
                  <a:lnTo>
                    <a:pt x="164753" y="68861"/>
                  </a:lnTo>
                  <a:lnTo>
                    <a:pt x="203651" y="45032"/>
                  </a:lnTo>
                  <a:lnTo>
                    <a:pt x="245415" y="25871"/>
                  </a:lnTo>
                  <a:lnTo>
                    <a:pt x="289685" y="11738"/>
                  </a:lnTo>
                  <a:lnTo>
                    <a:pt x="336101" y="2994"/>
                  </a:lnTo>
                  <a:lnTo>
                    <a:pt x="384301" y="0"/>
                  </a:lnTo>
                  <a:lnTo>
                    <a:pt x="1921510" y="0"/>
                  </a:lnTo>
                  <a:lnTo>
                    <a:pt x="1969710" y="2994"/>
                  </a:lnTo>
                  <a:lnTo>
                    <a:pt x="2016126" y="11738"/>
                  </a:lnTo>
                  <a:lnTo>
                    <a:pt x="2060396" y="25871"/>
                  </a:lnTo>
                  <a:lnTo>
                    <a:pt x="2102160" y="45032"/>
                  </a:lnTo>
                  <a:lnTo>
                    <a:pt x="2141058" y="68861"/>
                  </a:lnTo>
                  <a:lnTo>
                    <a:pt x="2176729" y="96998"/>
                  </a:lnTo>
                  <a:lnTo>
                    <a:pt x="2208813" y="129082"/>
                  </a:lnTo>
                  <a:lnTo>
                    <a:pt x="2236950" y="164753"/>
                  </a:lnTo>
                  <a:lnTo>
                    <a:pt x="2260779" y="203651"/>
                  </a:lnTo>
                  <a:lnTo>
                    <a:pt x="2279940" y="245415"/>
                  </a:lnTo>
                  <a:lnTo>
                    <a:pt x="2294073" y="289685"/>
                  </a:lnTo>
                  <a:lnTo>
                    <a:pt x="2302817" y="336101"/>
                  </a:lnTo>
                  <a:lnTo>
                    <a:pt x="2305812" y="384301"/>
                  </a:lnTo>
                  <a:lnTo>
                    <a:pt x="2305812" y="3434842"/>
                  </a:lnTo>
                  <a:lnTo>
                    <a:pt x="2302817" y="3483042"/>
                  </a:lnTo>
                  <a:lnTo>
                    <a:pt x="2294073" y="3529458"/>
                  </a:lnTo>
                  <a:lnTo>
                    <a:pt x="2279940" y="3573728"/>
                  </a:lnTo>
                  <a:lnTo>
                    <a:pt x="2260779" y="3615492"/>
                  </a:lnTo>
                  <a:lnTo>
                    <a:pt x="2236950" y="3654390"/>
                  </a:lnTo>
                  <a:lnTo>
                    <a:pt x="2208813" y="3690061"/>
                  </a:lnTo>
                  <a:lnTo>
                    <a:pt x="2176729" y="3722145"/>
                  </a:lnTo>
                  <a:lnTo>
                    <a:pt x="2141058" y="3750282"/>
                  </a:lnTo>
                  <a:lnTo>
                    <a:pt x="2102160" y="3774111"/>
                  </a:lnTo>
                  <a:lnTo>
                    <a:pt x="2060396" y="3793272"/>
                  </a:lnTo>
                  <a:lnTo>
                    <a:pt x="2016126" y="3807405"/>
                  </a:lnTo>
                  <a:lnTo>
                    <a:pt x="1969710" y="3816149"/>
                  </a:lnTo>
                  <a:lnTo>
                    <a:pt x="1921510" y="3819144"/>
                  </a:lnTo>
                  <a:lnTo>
                    <a:pt x="384301" y="3819144"/>
                  </a:lnTo>
                  <a:lnTo>
                    <a:pt x="336101" y="3816149"/>
                  </a:lnTo>
                  <a:lnTo>
                    <a:pt x="289685" y="3807405"/>
                  </a:lnTo>
                  <a:lnTo>
                    <a:pt x="245415" y="3793272"/>
                  </a:lnTo>
                  <a:lnTo>
                    <a:pt x="203651" y="3774111"/>
                  </a:lnTo>
                  <a:lnTo>
                    <a:pt x="164753" y="3750282"/>
                  </a:lnTo>
                  <a:lnTo>
                    <a:pt x="129082" y="3722145"/>
                  </a:lnTo>
                  <a:lnTo>
                    <a:pt x="96998" y="3690061"/>
                  </a:lnTo>
                  <a:lnTo>
                    <a:pt x="68861" y="3654390"/>
                  </a:lnTo>
                  <a:lnTo>
                    <a:pt x="45032" y="3615492"/>
                  </a:lnTo>
                  <a:lnTo>
                    <a:pt x="25871" y="3573728"/>
                  </a:lnTo>
                  <a:lnTo>
                    <a:pt x="11738" y="3529458"/>
                  </a:lnTo>
                  <a:lnTo>
                    <a:pt x="2994" y="3483042"/>
                  </a:lnTo>
                  <a:lnTo>
                    <a:pt x="0" y="3434842"/>
                  </a:lnTo>
                  <a:lnTo>
                    <a:pt x="0" y="384301"/>
                  </a:lnTo>
                  <a:close/>
                </a:path>
              </a:pathLst>
            </a:custGeom>
            <a:ln w="6350">
              <a:solidFill>
                <a:srgbClr val="212A3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4220336" y="4210050"/>
            <a:ext cx="59309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FFFFFF"/>
                </a:solidFill>
                <a:latin typeface="Calibri"/>
                <a:cs typeface="Calibri"/>
              </a:rPr>
              <a:t>app.tar.gz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531108" y="4570476"/>
            <a:ext cx="1990725" cy="253365"/>
          </a:xfrm>
          <a:prstGeom prst="rect">
            <a:avLst/>
          </a:prstGeom>
          <a:solidFill>
            <a:srgbClr val="333E50"/>
          </a:solidFill>
        </p:spPr>
        <p:txBody>
          <a:bodyPr vert="horz" wrap="square" lIns="0" tIns="39370" rIns="0" bIns="0" rtlCol="0">
            <a:spAutoFit/>
          </a:bodyPr>
          <a:lstStyle/>
          <a:p>
            <a:pPr marL="236220" indent="-145415">
              <a:lnSpc>
                <a:spcPct val="100000"/>
              </a:lnSpc>
              <a:spcBef>
                <a:spcPts val="310"/>
              </a:spcBef>
              <a:buChar char="&gt;"/>
              <a:tabLst>
                <a:tab pos="236220" algn="l"/>
              </a:tabLst>
            </a:pPr>
            <a:r>
              <a:rPr sz="1050" dirty="0">
                <a:solidFill>
                  <a:srgbClr val="F1F1F1"/>
                </a:solidFill>
                <a:latin typeface="Consolas"/>
                <a:cs typeface="Consolas"/>
              </a:rPr>
              <a:t>pip</a:t>
            </a:r>
            <a:r>
              <a:rPr sz="1050" spc="-25" dirty="0">
                <a:solidFill>
                  <a:srgbClr val="F1F1F1"/>
                </a:solidFill>
                <a:latin typeface="Consolas"/>
                <a:cs typeface="Consolas"/>
              </a:rPr>
              <a:t> </a:t>
            </a:r>
            <a:r>
              <a:rPr sz="1050" dirty="0">
                <a:solidFill>
                  <a:srgbClr val="F1F1F1"/>
                </a:solidFill>
                <a:latin typeface="Consolas"/>
                <a:cs typeface="Consolas"/>
              </a:rPr>
              <a:t>install</a:t>
            </a:r>
            <a:r>
              <a:rPr sz="1050" spc="-20" dirty="0">
                <a:solidFill>
                  <a:srgbClr val="F1F1F1"/>
                </a:solidFill>
                <a:latin typeface="Consolas"/>
                <a:cs typeface="Consolas"/>
              </a:rPr>
              <a:t> </a:t>
            </a:r>
            <a:r>
              <a:rPr sz="1050" spc="-10" dirty="0">
                <a:solidFill>
                  <a:srgbClr val="F1F1F1"/>
                </a:solidFill>
                <a:latin typeface="Consolas"/>
                <a:cs typeface="Consolas"/>
              </a:rPr>
              <a:t>app.tar.gz</a:t>
            </a:r>
            <a:endParaRPr sz="1050">
              <a:latin typeface="Consolas"/>
              <a:cs typeface="Consolas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770369" y="3027426"/>
            <a:ext cx="59372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Bundler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6726935" y="2420111"/>
            <a:ext cx="5465445" cy="3001010"/>
            <a:chOff x="6726935" y="2420111"/>
            <a:chExt cx="5465445" cy="3001010"/>
          </a:xfrm>
        </p:grpSpPr>
        <p:sp>
          <p:nvSpPr>
            <p:cNvPr id="27" name="object 27"/>
            <p:cNvSpPr/>
            <p:nvPr/>
          </p:nvSpPr>
          <p:spPr>
            <a:xfrm>
              <a:off x="6946430" y="3358895"/>
              <a:ext cx="296545" cy="755650"/>
            </a:xfrm>
            <a:custGeom>
              <a:avLst/>
              <a:gdLst/>
              <a:ahLst/>
              <a:cxnLst/>
              <a:rect l="l" t="t" r="r" b="b"/>
              <a:pathLst>
                <a:path w="296545" h="755650">
                  <a:moveTo>
                    <a:pt x="188937" y="266954"/>
                  </a:moveTo>
                  <a:lnTo>
                    <a:pt x="157187" y="266954"/>
                  </a:lnTo>
                  <a:lnTo>
                    <a:pt x="157187" y="0"/>
                  </a:lnTo>
                  <a:lnTo>
                    <a:pt x="144487" y="0"/>
                  </a:lnTo>
                  <a:lnTo>
                    <a:pt x="144487" y="266954"/>
                  </a:lnTo>
                  <a:lnTo>
                    <a:pt x="112737" y="266954"/>
                  </a:lnTo>
                  <a:lnTo>
                    <a:pt x="150837" y="343154"/>
                  </a:lnTo>
                  <a:lnTo>
                    <a:pt x="182587" y="279654"/>
                  </a:lnTo>
                  <a:lnTo>
                    <a:pt x="188937" y="266954"/>
                  </a:lnTo>
                  <a:close/>
                </a:path>
                <a:path w="296545" h="755650">
                  <a:moveTo>
                    <a:pt x="296329" y="636549"/>
                  </a:moveTo>
                  <a:lnTo>
                    <a:pt x="170383" y="636549"/>
                  </a:lnTo>
                  <a:lnTo>
                    <a:pt x="170383" y="643953"/>
                  </a:lnTo>
                  <a:lnTo>
                    <a:pt x="170383" y="652106"/>
                  </a:lnTo>
                  <a:lnTo>
                    <a:pt x="163715" y="658774"/>
                  </a:lnTo>
                  <a:lnTo>
                    <a:pt x="132600" y="658774"/>
                  </a:lnTo>
                  <a:lnTo>
                    <a:pt x="125933" y="652106"/>
                  </a:lnTo>
                  <a:lnTo>
                    <a:pt x="125933" y="636549"/>
                  </a:lnTo>
                  <a:lnTo>
                    <a:pt x="0" y="636549"/>
                  </a:lnTo>
                  <a:lnTo>
                    <a:pt x="0" y="748474"/>
                  </a:lnTo>
                  <a:lnTo>
                    <a:pt x="6667" y="755142"/>
                  </a:lnTo>
                  <a:lnTo>
                    <a:pt x="289661" y="755142"/>
                  </a:lnTo>
                  <a:lnTo>
                    <a:pt x="296329" y="748474"/>
                  </a:lnTo>
                  <a:lnTo>
                    <a:pt x="296329" y="636549"/>
                  </a:lnTo>
                  <a:close/>
                </a:path>
                <a:path w="296545" h="755650">
                  <a:moveTo>
                    <a:pt x="296329" y="554266"/>
                  </a:moveTo>
                  <a:lnTo>
                    <a:pt x="289661" y="547598"/>
                  </a:lnTo>
                  <a:lnTo>
                    <a:pt x="207429" y="547598"/>
                  </a:lnTo>
                  <a:lnTo>
                    <a:pt x="207429" y="523506"/>
                  </a:lnTo>
                  <a:lnTo>
                    <a:pt x="185204" y="498309"/>
                  </a:lnTo>
                  <a:lnTo>
                    <a:pt x="185204" y="521284"/>
                  </a:lnTo>
                  <a:lnTo>
                    <a:pt x="185204" y="547598"/>
                  </a:lnTo>
                  <a:lnTo>
                    <a:pt x="111125" y="547598"/>
                  </a:lnTo>
                  <a:lnTo>
                    <a:pt x="111125" y="521284"/>
                  </a:lnTo>
                  <a:lnTo>
                    <a:pt x="112598" y="519798"/>
                  </a:lnTo>
                  <a:lnTo>
                    <a:pt x="183718" y="519798"/>
                  </a:lnTo>
                  <a:lnTo>
                    <a:pt x="185204" y="521284"/>
                  </a:lnTo>
                  <a:lnTo>
                    <a:pt x="185204" y="498309"/>
                  </a:lnTo>
                  <a:lnTo>
                    <a:pt x="181495" y="497560"/>
                  </a:lnTo>
                  <a:lnTo>
                    <a:pt x="114820" y="497560"/>
                  </a:lnTo>
                  <a:lnTo>
                    <a:pt x="104673" y="499579"/>
                  </a:lnTo>
                  <a:lnTo>
                    <a:pt x="96443" y="505117"/>
                  </a:lnTo>
                  <a:lnTo>
                    <a:pt x="90919" y="513346"/>
                  </a:lnTo>
                  <a:lnTo>
                    <a:pt x="88900" y="523506"/>
                  </a:lnTo>
                  <a:lnTo>
                    <a:pt x="88900" y="547598"/>
                  </a:lnTo>
                  <a:lnTo>
                    <a:pt x="6667" y="547598"/>
                  </a:lnTo>
                  <a:lnTo>
                    <a:pt x="0" y="554266"/>
                  </a:lnTo>
                  <a:lnTo>
                    <a:pt x="0" y="621715"/>
                  </a:lnTo>
                  <a:lnTo>
                    <a:pt x="125933" y="621715"/>
                  </a:lnTo>
                  <a:lnTo>
                    <a:pt x="125933" y="614311"/>
                  </a:lnTo>
                  <a:lnTo>
                    <a:pt x="170383" y="614311"/>
                  </a:lnTo>
                  <a:lnTo>
                    <a:pt x="170383" y="621715"/>
                  </a:lnTo>
                  <a:lnTo>
                    <a:pt x="296329" y="621715"/>
                  </a:lnTo>
                  <a:lnTo>
                    <a:pt x="296329" y="614311"/>
                  </a:lnTo>
                  <a:lnTo>
                    <a:pt x="296329" y="55426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726935" y="2420111"/>
              <a:ext cx="655320" cy="653796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8232991" y="3627119"/>
              <a:ext cx="3959225" cy="1079500"/>
            </a:xfrm>
            <a:custGeom>
              <a:avLst/>
              <a:gdLst/>
              <a:ahLst/>
              <a:cxnLst/>
              <a:rect l="l" t="t" r="r" b="b"/>
              <a:pathLst>
                <a:path w="3959225" h="1079500">
                  <a:moveTo>
                    <a:pt x="3959009" y="361188"/>
                  </a:moveTo>
                  <a:lnTo>
                    <a:pt x="1160056" y="361188"/>
                  </a:lnTo>
                  <a:lnTo>
                    <a:pt x="1032040" y="0"/>
                  </a:lnTo>
                  <a:lnTo>
                    <a:pt x="375069" y="0"/>
                  </a:lnTo>
                  <a:lnTo>
                    <a:pt x="98209" y="246761"/>
                  </a:lnTo>
                  <a:lnTo>
                    <a:pt x="19342" y="317881"/>
                  </a:lnTo>
                  <a:lnTo>
                    <a:pt x="4838" y="337286"/>
                  </a:lnTo>
                  <a:lnTo>
                    <a:pt x="0" y="359308"/>
                  </a:lnTo>
                  <a:lnTo>
                    <a:pt x="4838" y="381050"/>
                  </a:lnTo>
                  <a:lnTo>
                    <a:pt x="19342" y="399669"/>
                  </a:lnTo>
                  <a:lnTo>
                    <a:pt x="372275" y="716280"/>
                  </a:lnTo>
                  <a:lnTo>
                    <a:pt x="1280680" y="716280"/>
                  </a:lnTo>
                  <a:lnTo>
                    <a:pt x="1409230" y="1078992"/>
                  </a:lnTo>
                  <a:lnTo>
                    <a:pt x="3959009" y="1078992"/>
                  </a:lnTo>
                  <a:lnTo>
                    <a:pt x="3959009" y="361188"/>
                  </a:lnTo>
                  <a:close/>
                </a:path>
              </a:pathLst>
            </a:custGeom>
            <a:solidFill>
              <a:srgbClr val="EE52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8487537" y="4343399"/>
              <a:ext cx="3704590" cy="1077595"/>
            </a:xfrm>
            <a:custGeom>
              <a:avLst/>
              <a:gdLst/>
              <a:ahLst/>
              <a:cxnLst/>
              <a:rect l="l" t="t" r="r" b="b"/>
              <a:pathLst>
                <a:path w="3704590" h="1077595">
                  <a:moveTo>
                    <a:pt x="3704463" y="362712"/>
                  </a:moveTo>
                  <a:lnTo>
                    <a:pt x="1161478" y="362712"/>
                  </a:lnTo>
                  <a:lnTo>
                    <a:pt x="1031748" y="0"/>
                  </a:lnTo>
                  <a:lnTo>
                    <a:pt x="375539" y="0"/>
                  </a:lnTo>
                  <a:lnTo>
                    <a:pt x="98298" y="245364"/>
                  </a:lnTo>
                  <a:lnTo>
                    <a:pt x="19431" y="316484"/>
                  </a:lnTo>
                  <a:lnTo>
                    <a:pt x="4851" y="335864"/>
                  </a:lnTo>
                  <a:lnTo>
                    <a:pt x="0" y="358038"/>
                  </a:lnTo>
                  <a:lnTo>
                    <a:pt x="4851" y="380225"/>
                  </a:lnTo>
                  <a:lnTo>
                    <a:pt x="19431" y="399669"/>
                  </a:lnTo>
                  <a:lnTo>
                    <a:pt x="98298" y="470662"/>
                  </a:lnTo>
                  <a:lnTo>
                    <a:pt x="372618" y="714756"/>
                  </a:lnTo>
                  <a:lnTo>
                    <a:pt x="1280782" y="714756"/>
                  </a:lnTo>
                  <a:lnTo>
                    <a:pt x="1410589" y="1077468"/>
                  </a:lnTo>
                  <a:lnTo>
                    <a:pt x="3704463" y="1077468"/>
                  </a:lnTo>
                  <a:lnTo>
                    <a:pt x="3704463" y="362712"/>
                  </a:lnTo>
                  <a:close/>
                </a:path>
              </a:pathLst>
            </a:custGeom>
            <a:solidFill>
              <a:srgbClr val="F443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6866001" y="4205985"/>
            <a:ext cx="521334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FFFFFF"/>
                </a:solidFill>
                <a:latin typeface="Calibri"/>
                <a:cs typeface="Calibri"/>
              </a:rPr>
              <a:t>app.gem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6086855" y="4570476"/>
            <a:ext cx="1990725" cy="262255"/>
          </a:xfrm>
          <a:prstGeom prst="rect">
            <a:avLst/>
          </a:prstGeom>
          <a:solidFill>
            <a:srgbClr val="333E50"/>
          </a:solidFill>
        </p:spPr>
        <p:txBody>
          <a:bodyPr vert="horz" wrap="square" lIns="0" tIns="39370" rIns="0" bIns="0" rtlCol="0">
            <a:spAutoFit/>
          </a:bodyPr>
          <a:lstStyle/>
          <a:p>
            <a:pPr marL="237490" indent="-145415">
              <a:lnSpc>
                <a:spcPct val="100000"/>
              </a:lnSpc>
              <a:spcBef>
                <a:spcPts val="310"/>
              </a:spcBef>
              <a:buChar char="&gt;"/>
              <a:tabLst>
                <a:tab pos="237490" algn="l"/>
              </a:tabLst>
            </a:pPr>
            <a:r>
              <a:rPr sz="1050" dirty="0">
                <a:solidFill>
                  <a:srgbClr val="F1F1F1"/>
                </a:solidFill>
                <a:latin typeface="Consolas"/>
                <a:cs typeface="Consolas"/>
              </a:rPr>
              <a:t>gem</a:t>
            </a:r>
            <a:r>
              <a:rPr sz="1050" spc="-25" dirty="0">
                <a:solidFill>
                  <a:srgbClr val="F1F1F1"/>
                </a:solidFill>
                <a:latin typeface="Consolas"/>
                <a:cs typeface="Consolas"/>
              </a:rPr>
              <a:t> </a:t>
            </a:r>
            <a:r>
              <a:rPr sz="1050" dirty="0">
                <a:solidFill>
                  <a:srgbClr val="F1F1F1"/>
                </a:solidFill>
                <a:latin typeface="Consolas"/>
                <a:cs typeface="Consolas"/>
              </a:rPr>
              <a:t>install</a:t>
            </a:r>
            <a:r>
              <a:rPr sz="1050" spc="-20" dirty="0">
                <a:solidFill>
                  <a:srgbClr val="F1F1F1"/>
                </a:solidFill>
                <a:latin typeface="Consolas"/>
                <a:cs typeface="Consolas"/>
              </a:rPr>
              <a:t> </a:t>
            </a:r>
            <a:r>
              <a:rPr sz="1050" spc="-10" dirty="0">
                <a:solidFill>
                  <a:srgbClr val="F1F1F1"/>
                </a:solidFill>
                <a:latin typeface="Consolas"/>
                <a:cs typeface="Consolas"/>
              </a:rPr>
              <a:t>app.gem</a:t>
            </a:r>
            <a:endParaRPr sz="1050">
              <a:latin typeface="Consolas"/>
              <a:cs typeface="Consolas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6880606" y="2139823"/>
            <a:ext cx="38798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20" dirty="0">
                <a:solidFill>
                  <a:srgbClr val="FFFFFF"/>
                </a:solidFill>
                <a:latin typeface="Calibri"/>
                <a:cs typeface="Calibri"/>
              </a:rPr>
              <a:t>Ruby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8933942" y="4538625"/>
            <a:ext cx="353695" cy="3581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10"/>
              </a:lnSpc>
            </a:pPr>
            <a:r>
              <a:rPr sz="2400" b="1" spc="-25" dirty="0">
                <a:solidFill>
                  <a:srgbClr val="FFFFFF"/>
                </a:solidFill>
                <a:latin typeface="Roboto Bk"/>
                <a:cs typeface="Roboto Bk"/>
              </a:rPr>
              <a:t>02</a:t>
            </a:r>
            <a:endParaRPr sz="2400">
              <a:latin typeface="Roboto Bk"/>
              <a:cs typeface="Roboto Bk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8743531" y="5058155"/>
            <a:ext cx="3448685" cy="1079500"/>
          </a:xfrm>
          <a:custGeom>
            <a:avLst/>
            <a:gdLst/>
            <a:ahLst/>
            <a:cxnLst/>
            <a:rect l="l" t="t" r="r" b="b"/>
            <a:pathLst>
              <a:path w="3448684" h="1079500">
                <a:moveTo>
                  <a:pt x="3448469" y="362712"/>
                </a:moveTo>
                <a:lnTo>
                  <a:pt x="1159903" y="362712"/>
                </a:lnTo>
                <a:lnTo>
                  <a:pt x="1030643" y="0"/>
                </a:lnTo>
                <a:lnTo>
                  <a:pt x="373672" y="0"/>
                </a:lnTo>
                <a:lnTo>
                  <a:pt x="98209" y="247269"/>
                </a:lnTo>
                <a:lnTo>
                  <a:pt x="19342" y="317119"/>
                </a:lnTo>
                <a:lnTo>
                  <a:pt x="4838" y="336791"/>
                </a:lnTo>
                <a:lnTo>
                  <a:pt x="0" y="359473"/>
                </a:lnTo>
                <a:lnTo>
                  <a:pt x="4838" y="382168"/>
                </a:lnTo>
                <a:lnTo>
                  <a:pt x="19342" y="401828"/>
                </a:lnTo>
                <a:lnTo>
                  <a:pt x="372275" y="716280"/>
                </a:lnTo>
                <a:lnTo>
                  <a:pt x="1279639" y="716280"/>
                </a:lnTo>
                <a:lnTo>
                  <a:pt x="1409230" y="1078992"/>
                </a:lnTo>
                <a:lnTo>
                  <a:pt x="3448469" y="1078992"/>
                </a:lnTo>
                <a:lnTo>
                  <a:pt x="3448469" y="362712"/>
                </a:lnTo>
                <a:close/>
              </a:path>
            </a:pathLst>
          </a:custGeom>
          <a:solidFill>
            <a:srgbClr val="E4393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9200768" y="5215508"/>
            <a:ext cx="3790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25" dirty="0">
                <a:solidFill>
                  <a:srgbClr val="FFFFFF"/>
                </a:solidFill>
                <a:latin typeface="Roboto Bk"/>
                <a:cs typeface="Roboto Bk"/>
              </a:rPr>
              <a:t>03</a:t>
            </a:r>
            <a:endParaRPr sz="2400">
              <a:latin typeface="Roboto Bk"/>
              <a:cs typeface="Roboto Bk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8998039" y="5774435"/>
            <a:ext cx="3194050" cy="1077595"/>
          </a:xfrm>
          <a:custGeom>
            <a:avLst/>
            <a:gdLst/>
            <a:ahLst/>
            <a:cxnLst/>
            <a:rect l="l" t="t" r="r" b="b"/>
            <a:pathLst>
              <a:path w="3194050" h="1077595">
                <a:moveTo>
                  <a:pt x="3193961" y="362712"/>
                </a:moveTo>
                <a:lnTo>
                  <a:pt x="1159903" y="362712"/>
                </a:lnTo>
                <a:lnTo>
                  <a:pt x="1030643" y="0"/>
                </a:lnTo>
                <a:lnTo>
                  <a:pt x="373672" y="0"/>
                </a:lnTo>
                <a:lnTo>
                  <a:pt x="19342" y="316560"/>
                </a:lnTo>
                <a:lnTo>
                  <a:pt x="4838" y="336181"/>
                </a:lnTo>
                <a:lnTo>
                  <a:pt x="0" y="358813"/>
                </a:lnTo>
                <a:lnTo>
                  <a:pt x="4838" y="381457"/>
                </a:lnTo>
                <a:lnTo>
                  <a:pt x="19342" y="401066"/>
                </a:lnTo>
                <a:lnTo>
                  <a:pt x="372275" y="716280"/>
                </a:lnTo>
                <a:lnTo>
                  <a:pt x="1280744" y="716280"/>
                </a:lnTo>
                <a:lnTo>
                  <a:pt x="1409357" y="1077468"/>
                </a:lnTo>
                <a:lnTo>
                  <a:pt x="3193961" y="1077468"/>
                </a:lnTo>
                <a:lnTo>
                  <a:pt x="3193961" y="362712"/>
                </a:lnTo>
                <a:close/>
              </a:path>
            </a:pathLst>
          </a:custGeom>
          <a:solidFill>
            <a:srgbClr val="D22E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9441560" y="5946749"/>
            <a:ext cx="3790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25" dirty="0">
                <a:solidFill>
                  <a:srgbClr val="FFFFFF"/>
                </a:solidFill>
                <a:latin typeface="Roboto Bk"/>
                <a:cs typeface="Roboto Bk"/>
              </a:rPr>
              <a:t>04</a:t>
            </a:r>
            <a:endParaRPr sz="2400">
              <a:latin typeface="Roboto Bk"/>
              <a:cs typeface="Roboto Bk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9811257" y="4198111"/>
            <a:ext cx="96710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5" dirty="0">
                <a:solidFill>
                  <a:srgbClr val="FFFFFF"/>
                </a:solidFill>
                <a:latin typeface="Tahoma"/>
                <a:cs typeface="Tahoma"/>
              </a:rPr>
              <a:t>Install</a:t>
            </a:r>
            <a:r>
              <a:rPr sz="1200" spc="-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00" spc="-25" dirty="0">
                <a:solidFill>
                  <a:srgbClr val="FFFFFF"/>
                </a:solidFill>
                <a:latin typeface="Tahoma"/>
                <a:cs typeface="Tahoma"/>
              </a:rPr>
              <a:t>Platform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9958831" y="4888737"/>
            <a:ext cx="1578610" cy="5010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0000"/>
              </a:lnSpc>
              <a:spcBef>
                <a:spcPts val="100"/>
              </a:spcBef>
            </a:pPr>
            <a:r>
              <a:rPr sz="1200" spc="-55" dirty="0">
                <a:solidFill>
                  <a:srgbClr val="FFFFFF"/>
                </a:solidFill>
                <a:latin typeface="Tahoma"/>
                <a:cs typeface="Tahoma"/>
              </a:rPr>
              <a:t>Install</a:t>
            </a:r>
            <a:r>
              <a:rPr sz="1200" spc="-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00" spc="-40" dirty="0">
                <a:solidFill>
                  <a:srgbClr val="FFFFFF"/>
                </a:solidFill>
                <a:latin typeface="Tahoma"/>
                <a:cs typeface="Tahoma"/>
              </a:rPr>
              <a:t>and</a:t>
            </a:r>
            <a:r>
              <a:rPr sz="1200" spc="-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00" spc="-55" dirty="0">
                <a:solidFill>
                  <a:srgbClr val="FFFFFF"/>
                </a:solidFill>
                <a:latin typeface="Tahoma"/>
                <a:cs typeface="Tahoma"/>
              </a:rPr>
              <a:t>Configure</a:t>
            </a:r>
            <a:r>
              <a:rPr sz="12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00" spc="-40" dirty="0">
                <a:solidFill>
                  <a:srgbClr val="FFFFFF"/>
                </a:solidFill>
                <a:latin typeface="Tahoma"/>
                <a:cs typeface="Tahoma"/>
              </a:rPr>
              <a:t>Pre- </a:t>
            </a:r>
            <a:r>
              <a:rPr sz="1200" spc="-10" dirty="0">
                <a:solidFill>
                  <a:srgbClr val="FFFFFF"/>
                </a:solidFill>
                <a:latin typeface="Tahoma"/>
                <a:cs typeface="Tahoma"/>
              </a:rPr>
              <a:t>requisites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10160889" y="5694375"/>
            <a:ext cx="116014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5" dirty="0">
                <a:solidFill>
                  <a:srgbClr val="FFFFFF"/>
                </a:solidFill>
                <a:latin typeface="Tahoma"/>
                <a:cs typeface="Tahoma"/>
              </a:rPr>
              <a:t>Configure</a:t>
            </a:r>
            <a:r>
              <a:rPr sz="12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00" spc="-40" dirty="0">
                <a:solidFill>
                  <a:srgbClr val="FFFFFF"/>
                </a:solidFill>
                <a:latin typeface="Tahoma"/>
                <a:cs typeface="Tahoma"/>
              </a:rPr>
              <a:t>Services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10411968" y="6333134"/>
            <a:ext cx="80010" cy="1917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20"/>
              </a:lnSpc>
            </a:pPr>
            <a:r>
              <a:rPr sz="1200" spc="-9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10478668" y="6317996"/>
            <a:ext cx="77914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0" dirty="0">
                <a:solidFill>
                  <a:srgbClr val="FFFFFF"/>
                </a:solidFill>
                <a:latin typeface="Tahoma"/>
                <a:cs typeface="Tahoma"/>
              </a:rPr>
              <a:t>tart</a:t>
            </a:r>
            <a:r>
              <a:rPr sz="12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00" spc="-45" dirty="0">
                <a:solidFill>
                  <a:srgbClr val="FFFFFF"/>
                </a:solidFill>
                <a:latin typeface="Tahoma"/>
                <a:cs typeface="Tahoma"/>
              </a:rPr>
              <a:t>Services</a:t>
            </a:r>
            <a:endParaRPr sz="1200">
              <a:latin typeface="Tahoma"/>
              <a:cs typeface="Tahoma"/>
            </a:endParaRPr>
          </a:p>
        </p:txBody>
      </p:sp>
      <p:grpSp>
        <p:nvGrpSpPr>
          <p:cNvPr id="44" name="object 44"/>
          <p:cNvGrpSpPr/>
          <p:nvPr/>
        </p:nvGrpSpPr>
        <p:grpSpPr>
          <a:xfrm>
            <a:off x="8666797" y="2380297"/>
            <a:ext cx="1113155" cy="1358265"/>
            <a:chOff x="8666797" y="2380297"/>
            <a:chExt cx="1113155" cy="1358265"/>
          </a:xfrm>
        </p:grpSpPr>
        <p:sp>
          <p:nvSpPr>
            <p:cNvPr id="45" name="object 45"/>
            <p:cNvSpPr/>
            <p:nvPr/>
          </p:nvSpPr>
          <p:spPr>
            <a:xfrm>
              <a:off x="8671559" y="2385060"/>
              <a:ext cx="1103630" cy="1348740"/>
            </a:xfrm>
            <a:custGeom>
              <a:avLst/>
              <a:gdLst/>
              <a:ahLst/>
              <a:cxnLst/>
              <a:rect l="l" t="t" r="r" b="b"/>
              <a:pathLst>
                <a:path w="1103629" h="1348739">
                  <a:moveTo>
                    <a:pt x="796925" y="0"/>
                  </a:moveTo>
                  <a:lnTo>
                    <a:pt x="122555" y="0"/>
                  </a:lnTo>
                  <a:lnTo>
                    <a:pt x="74848" y="9632"/>
                  </a:lnTo>
                  <a:lnTo>
                    <a:pt x="35893" y="35909"/>
                  </a:lnTo>
                  <a:lnTo>
                    <a:pt x="9630" y="74902"/>
                  </a:lnTo>
                  <a:lnTo>
                    <a:pt x="0" y="122681"/>
                  </a:lnTo>
                  <a:lnTo>
                    <a:pt x="0" y="1226058"/>
                  </a:lnTo>
                  <a:lnTo>
                    <a:pt x="9630" y="1273784"/>
                  </a:lnTo>
                  <a:lnTo>
                    <a:pt x="35893" y="1312783"/>
                  </a:lnTo>
                  <a:lnTo>
                    <a:pt x="74848" y="1339089"/>
                  </a:lnTo>
                  <a:lnTo>
                    <a:pt x="122555" y="1348739"/>
                  </a:lnTo>
                  <a:lnTo>
                    <a:pt x="980821" y="1348739"/>
                  </a:lnTo>
                  <a:lnTo>
                    <a:pt x="1028527" y="1339089"/>
                  </a:lnTo>
                  <a:lnTo>
                    <a:pt x="1067482" y="1312783"/>
                  </a:lnTo>
                  <a:lnTo>
                    <a:pt x="1084577" y="1287398"/>
                  </a:lnTo>
                  <a:lnTo>
                    <a:pt x="122555" y="1287398"/>
                  </a:lnTo>
                  <a:lnTo>
                    <a:pt x="98738" y="1282582"/>
                  </a:lnTo>
                  <a:lnTo>
                    <a:pt x="79279" y="1269444"/>
                  </a:lnTo>
                  <a:lnTo>
                    <a:pt x="66155" y="1249947"/>
                  </a:lnTo>
                  <a:lnTo>
                    <a:pt x="61341" y="1226058"/>
                  </a:lnTo>
                  <a:lnTo>
                    <a:pt x="61341" y="122681"/>
                  </a:lnTo>
                  <a:lnTo>
                    <a:pt x="66155" y="98792"/>
                  </a:lnTo>
                  <a:lnTo>
                    <a:pt x="79279" y="79295"/>
                  </a:lnTo>
                  <a:lnTo>
                    <a:pt x="98738" y="66157"/>
                  </a:lnTo>
                  <a:lnTo>
                    <a:pt x="122555" y="61340"/>
                  </a:lnTo>
                  <a:lnTo>
                    <a:pt x="852674" y="61340"/>
                  </a:lnTo>
                  <a:lnTo>
                    <a:pt x="796925" y="0"/>
                  </a:lnTo>
                  <a:close/>
                </a:path>
                <a:path w="1103629" h="1348739">
                  <a:moveTo>
                    <a:pt x="735584" y="61340"/>
                  </a:moveTo>
                  <a:lnTo>
                    <a:pt x="674243" y="61340"/>
                  </a:lnTo>
                  <a:lnTo>
                    <a:pt x="674243" y="367791"/>
                  </a:lnTo>
                  <a:lnTo>
                    <a:pt x="679076" y="391681"/>
                  </a:lnTo>
                  <a:lnTo>
                    <a:pt x="692245" y="411178"/>
                  </a:lnTo>
                  <a:lnTo>
                    <a:pt x="711747" y="424316"/>
                  </a:lnTo>
                  <a:lnTo>
                    <a:pt x="735584" y="429132"/>
                  </a:lnTo>
                  <a:lnTo>
                    <a:pt x="1042035" y="429132"/>
                  </a:lnTo>
                  <a:lnTo>
                    <a:pt x="1042035" y="1226058"/>
                  </a:lnTo>
                  <a:lnTo>
                    <a:pt x="1037220" y="1249947"/>
                  </a:lnTo>
                  <a:lnTo>
                    <a:pt x="1024096" y="1269444"/>
                  </a:lnTo>
                  <a:lnTo>
                    <a:pt x="1004637" y="1282582"/>
                  </a:lnTo>
                  <a:lnTo>
                    <a:pt x="980821" y="1287398"/>
                  </a:lnTo>
                  <a:lnTo>
                    <a:pt x="1084577" y="1287398"/>
                  </a:lnTo>
                  <a:lnTo>
                    <a:pt x="1093745" y="1273784"/>
                  </a:lnTo>
                  <a:lnTo>
                    <a:pt x="1103376" y="1226058"/>
                  </a:lnTo>
                  <a:lnTo>
                    <a:pt x="1103376" y="367791"/>
                  </a:lnTo>
                  <a:lnTo>
                    <a:pt x="735584" y="367791"/>
                  </a:lnTo>
                  <a:lnTo>
                    <a:pt x="735584" y="61340"/>
                  </a:lnTo>
                  <a:close/>
                </a:path>
                <a:path w="1103629" h="1348739">
                  <a:moveTo>
                    <a:pt x="852674" y="61340"/>
                  </a:moveTo>
                  <a:lnTo>
                    <a:pt x="766191" y="61340"/>
                  </a:lnTo>
                  <a:lnTo>
                    <a:pt x="1042035" y="367791"/>
                  </a:lnTo>
                  <a:lnTo>
                    <a:pt x="1103376" y="367791"/>
                  </a:lnTo>
                  <a:lnTo>
                    <a:pt x="1103376" y="337185"/>
                  </a:lnTo>
                  <a:lnTo>
                    <a:pt x="852674" y="61340"/>
                  </a:lnTo>
                  <a:close/>
                </a:path>
              </a:pathLst>
            </a:custGeom>
            <a:solidFill>
              <a:srgbClr val="4453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8671559" y="2385060"/>
              <a:ext cx="1103630" cy="1348740"/>
            </a:xfrm>
            <a:custGeom>
              <a:avLst/>
              <a:gdLst/>
              <a:ahLst/>
              <a:cxnLst/>
              <a:rect l="l" t="t" r="r" b="b"/>
              <a:pathLst>
                <a:path w="1103629" h="1348739">
                  <a:moveTo>
                    <a:pt x="735584" y="367791"/>
                  </a:moveTo>
                  <a:lnTo>
                    <a:pt x="735584" y="61340"/>
                  </a:lnTo>
                  <a:lnTo>
                    <a:pt x="766191" y="61340"/>
                  </a:lnTo>
                  <a:lnTo>
                    <a:pt x="1042035" y="367791"/>
                  </a:lnTo>
                  <a:lnTo>
                    <a:pt x="994152" y="367791"/>
                  </a:lnTo>
                  <a:lnTo>
                    <a:pt x="888809" y="367791"/>
                  </a:lnTo>
                  <a:lnTo>
                    <a:pt x="783466" y="367791"/>
                  </a:lnTo>
                  <a:lnTo>
                    <a:pt x="735584" y="367791"/>
                  </a:lnTo>
                  <a:close/>
                </a:path>
                <a:path w="1103629" h="1348739">
                  <a:moveTo>
                    <a:pt x="1042035" y="1226058"/>
                  </a:moveTo>
                  <a:lnTo>
                    <a:pt x="1037220" y="1249947"/>
                  </a:lnTo>
                  <a:lnTo>
                    <a:pt x="1024096" y="1269444"/>
                  </a:lnTo>
                  <a:lnTo>
                    <a:pt x="1004637" y="1282582"/>
                  </a:lnTo>
                  <a:lnTo>
                    <a:pt x="980821" y="1287398"/>
                  </a:lnTo>
                  <a:lnTo>
                    <a:pt x="122555" y="1287398"/>
                  </a:lnTo>
                  <a:lnTo>
                    <a:pt x="98738" y="1282582"/>
                  </a:lnTo>
                  <a:lnTo>
                    <a:pt x="79279" y="1269444"/>
                  </a:lnTo>
                  <a:lnTo>
                    <a:pt x="66155" y="1249947"/>
                  </a:lnTo>
                  <a:lnTo>
                    <a:pt x="61341" y="1226058"/>
                  </a:lnTo>
                  <a:lnTo>
                    <a:pt x="61341" y="122681"/>
                  </a:lnTo>
                  <a:lnTo>
                    <a:pt x="66155" y="98792"/>
                  </a:lnTo>
                  <a:lnTo>
                    <a:pt x="79279" y="79295"/>
                  </a:lnTo>
                  <a:lnTo>
                    <a:pt x="98738" y="66157"/>
                  </a:lnTo>
                  <a:lnTo>
                    <a:pt x="122555" y="61340"/>
                  </a:lnTo>
                  <a:lnTo>
                    <a:pt x="674243" y="61340"/>
                  </a:lnTo>
                  <a:lnTo>
                    <a:pt x="674243" y="367791"/>
                  </a:lnTo>
                  <a:lnTo>
                    <a:pt x="679076" y="391681"/>
                  </a:lnTo>
                  <a:lnTo>
                    <a:pt x="692245" y="411178"/>
                  </a:lnTo>
                  <a:lnTo>
                    <a:pt x="711747" y="424316"/>
                  </a:lnTo>
                  <a:lnTo>
                    <a:pt x="735584" y="429132"/>
                  </a:lnTo>
                  <a:lnTo>
                    <a:pt x="1042035" y="429132"/>
                  </a:lnTo>
                  <a:lnTo>
                    <a:pt x="1042035" y="553652"/>
                  </a:lnTo>
                  <a:lnTo>
                    <a:pt x="1042035" y="827595"/>
                  </a:lnTo>
                  <a:lnTo>
                    <a:pt x="1042035" y="1101538"/>
                  </a:lnTo>
                  <a:lnTo>
                    <a:pt x="1042035" y="1226058"/>
                  </a:lnTo>
                  <a:close/>
                </a:path>
                <a:path w="1103629" h="1348739">
                  <a:moveTo>
                    <a:pt x="796925" y="0"/>
                  </a:moveTo>
                  <a:lnTo>
                    <a:pt x="122555" y="0"/>
                  </a:lnTo>
                  <a:lnTo>
                    <a:pt x="74848" y="9632"/>
                  </a:lnTo>
                  <a:lnTo>
                    <a:pt x="35893" y="35909"/>
                  </a:lnTo>
                  <a:lnTo>
                    <a:pt x="9630" y="74902"/>
                  </a:lnTo>
                  <a:lnTo>
                    <a:pt x="0" y="122681"/>
                  </a:lnTo>
                  <a:lnTo>
                    <a:pt x="0" y="1226058"/>
                  </a:lnTo>
                  <a:lnTo>
                    <a:pt x="9630" y="1273784"/>
                  </a:lnTo>
                  <a:lnTo>
                    <a:pt x="35893" y="1312783"/>
                  </a:lnTo>
                  <a:lnTo>
                    <a:pt x="74848" y="1339089"/>
                  </a:lnTo>
                  <a:lnTo>
                    <a:pt x="122555" y="1348739"/>
                  </a:lnTo>
                  <a:lnTo>
                    <a:pt x="980821" y="1348739"/>
                  </a:lnTo>
                  <a:lnTo>
                    <a:pt x="1028527" y="1339089"/>
                  </a:lnTo>
                  <a:lnTo>
                    <a:pt x="1067482" y="1312783"/>
                  </a:lnTo>
                  <a:lnTo>
                    <a:pt x="1093745" y="1273784"/>
                  </a:lnTo>
                  <a:lnTo>
                    <a:pt x="1103376" y="1226058"/>
                  </a:lnTo>
                  <a:lnTo>
                    <a:pt x="1103376" y="337185"/>
                  </a:lnTo>
                  <a:lnTo>
                    <a:pt x="1055493" y="284499"/>
                  </a:lnTo>
                  <a:lnTo>
                    <a:pt x="950150" y="168592"/>
                  </a:lnTo>
                  <a:lnTo>
                    <a:pt x="844807" y="52685"/>
                  </a:lnTo>
                  <a:lnTo>
                    <a:pt x="796925" y="0"/>
                  </a:lnTo>
                  <a:close/>
                </a:path>
              </a:pathLst>
            </a:custGeom>
            <a:ln w="9525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8898635" y="2895600"/>
              <a:ext cx="677545" cy="463550"/>
            </a:xfrm>
            <a:custGeom>
              <a:avLst/>
              <a:gdLst/>
              <a:ahLst/>
              <a:cxnLst/>
              <a:rect l="l" t="t" r="r" b="b"/>
              <a:pathLst>
                <a:path w="677545" h="463550">
                  <a:moveTo>
                    <a:pt x="0" y="0"/>
                  </a:moveTo>
                  <a:lnTo>
                    <a:pt x="677164" y="0"/>
                  </a:lnTo>
                </a:path>
                <a:path w="677545" h="463550">
                  <a:moveTo>
                    <a:pt x="0" y="140208"/>
                  </a:moveTo>
                  <a:lnTo>
                    <a:pt x="677164" y="140208"/>
                  </a:lnTo>
                </a:path>
                <a:path w="677545" h="463550">
                  <a:moveTo>
                    <a:pt x="0" y="306324"/>
                  </a:moveTo>
                  <a:lnTo>
                    <a:pt x="677164" y="306324"/>
                  </a:lnTo>
                </a:path>
                <a:path w="677545" h="463550">
                  <a:moveTo>
                    <a:pt x="0" y="463296"/>
                  </a:moveTo>
                  <a:lnTo>
                    <a:pt x="677164" y="463296"/>
                  </a:lnTo>
                </a:path>
              </a:pathLst>
            </a:custGeom>
            <a:ln w="6350">
              <a:solidFill>
                <a:srgbClr val="44536A"/>
              </a:solidFill>
              <a:prstDash val="lgDash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8" name="object 48"/>
          <p:cNvSpPr txBox="1"/>
          <p:nvPr/>
        </p:nvSpPr>
        <p:spPr>
          <a:xfrm>
            <a:off x="8641968" y="3689095"/>
            <a:ext cx="11525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b="1" spc="-712" baseline="-19675" dirty="0">
                <a:solidFill>
                  <a:srgbClr val="FFFFFF"/>
                </a:solidFill>
                <a:latin typeface="Roboto Bk"/>
                <a:cs typeface="Roboto Bk"/>
              </a:rPr>
              <a:t>0</a:t>
            </a:r>
            <a:r>
              <a:rPr sz="1800" b="1" spc="-630" dirty="0">
                <a:solidFill>
                  <a:srgbClr val="44536A"/>
                </a:solidFill>
                <a:latin typeface="Calibri"/>
                <a:cs typeface="Calibri"/>
              </a:rPr>
              <a:t>D</a:t>
            </a:r>
            <a:r>
              <a:rPr sz="3600" b="1" spc="-1095" baseline="-19675" dirty="0">
                <a:solidFill>
                  <a:srgbClr val="FFFFFF"/>
                </a:solidFill>
                <a:latin typeface="Roboto Bk"/>
                <a:cs typeface="Roboto Bk"/>
              </a:rPr>
              <a:t>1</a:t>
            </a:r>
            <a:r>
              <a:rPr sz="1800" b="1" spc="15" dirty="0">
                <a:solidFill>
                  <a:srgbClr val="44536A"/>
                </a:solidFill>
                <a:latin typeface="Calibri"/>
                <a:cs typeface="Calibri"/>
              </a:rPr>
              <a:t>o</a:t>
            </a:r>
            <a:r>
              <a:rPr sz="1800" b="1" spc="20" dirty="0">
                <a:solidFill>
                  <a:srgbClr val="44536A"/>
                </a:solidFill>
                <a:latin typeface="Calibri"/>
                <a:cs typeface="Calibri"/>
              </a:rPr>
              <a:t>c</a:t>
            </a:r>
            <a:r>
              <a:rPr sz="1800" b="1" spc="-30" dirty="0">
                <a:solidFill>
                  <a:srgbClr val="44536A"/>
                </a:solidFill>
                <a:latin typeface="Calibri"/>
                <a:cs typeface="Calibri"/>
              </a:rPr>
              <a:t>k</a:t>
            </a:r>
            <a:r>
              <a:rPr sz="1800" b="1" spc="20" dirty="0">
                <a:solidFill>
                  <a:srgbClr val="44536A"/>
                </a:solidFill>
                <a:latin typeface="Calibri"/>
                <a:cs typeface="Calibri"/>
              </a:rPr>
              <a:t>e</a:t>
            </a:r>
            <a:r>
              <a:rPr sz="1800" b="1" spc="10" dirty="0">
                <a:solidFill>
                  <a:srgbClr val="44536A"/>
                </a:solidFill>
                <a:latin typeface="Calibri"/>
                <a:cs typeface="Calibri"/>
              </a:rPr>
              <a:t>r</a:t>
            </a:r>
            <a:r>
              <a:rPr sz="1800" b="1" spc="5" dirty="0">
                <a:solidFill>
                  <a:srgbClr val="44536A"/>
                </a:solidFill>
                <a:latin typeface="Calibri"/>
                <a:cs typeface="Calibri"/>
              </a:rPr>
              <a:t>f</a:t>
            </a:r>
            <a:r>
              <a:rPr sz="1800" b="1" spc="15" dirty="0">
                <a:solidFill>
                  <a:srgbClr val="44536A"/>
                </a:solidFill>
                <a:latin typeface="Calibri"/>
                <a:cs typeface="Calibri"/>
              </a:rPr>
              <a:t>ile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8319516" y="4555235"/>
            <a:ext cx="2139950" cy="254635"/>
          </a:xfrm>
          <a:prstGeom prst="rect">
            <a:avLst/>
          </a:prstGeom>
          <a:solidFill>
            <a:srgbClr val="333E50"/>
          </a:solidFill>
        </p:spPr>
        <p:txBody>
          <a:bodyPr vert="horz" wrap="square" lIns="0" tIns="40005" rIns="0" bIns="0" rtlCol="0">
            <a:spAutoFit/>
          </a:bodyPr>
          <a:lstStyle/>
          <a:p>
            <a:pPr marL="237490" indent="-145415">
              <a:lnSpc>
                <a:spcPct val="100000"/>
              </a:lnSpc>
              <a:spcBef>
                <a:spcPts val="315"/>
              </a:spcBef>
              <a:buChar char="&gt;"/>
              <a:tabLst>
                <a:tab pos="237490" algn="l"/>
              </a:tabLst>
            </a:pPr>
            <a:r>
              <a:rPr sz="1050" dirty="0">
                <a:solidFill>
                  <a:srgbClr val="F1F1F1"/>
                </a:solidFill>
                <a:latin typeface="Consolas"/>
                <a:cs typeface="Consolas"/>
              </a:rPr>
              <a:t>docker</a:t>
            </a:r>
            <a:r>
              <a:rPr sz="1050" spc="-35" dirty="0">
                <a:solidFill>
                  <a:srgbClr val="F1F1F1"/>
                </a:solidFill>
                <a:latin typeface="Consolas"/>
                <a:cs typeface="Consolas"/>
              </a:rPr>
              <a:t> </a:t>
            </a:r>
            <a:r>
              <a:rPr sz="1050" dirty="0">
                <a:solidFill>
                  <a:srgbClr val="F1F1F1"/>
                </a:solidFill>
                <a:latin typeface="Consolas"/>
                <a:cs typeface="Consolas"/>
              </a:rPr>
              <a:t>build</a:t>
            </a:r>
            <a:r>
              <a:rPr sz="1050" spc="-25" dirty="0">
                <a:solidFill>
                  <a:srgbClr val="F1F1F1"/>
                </a:solidFill>
                <a:latin typeface="Consolas"/>
                <a:cs typeface="Consolas"/>
              </a:rPr>
              <a:t> </a:t>
            </a:r>
            <a:r>
              <a:rPr sz="1050" spc="-10" dirty="0">
                <a:solidFill>
                  <a:srgbClr val="F1F1F1"/>
                </a:solidFill>
                <a:latin typeface="Consolas"/>
                <a:cs typeface="Consolas"/>
              </a:rPr>
              <a:t>Dockerfile</a:t>
            </a:r>
            <a:endParaRPr sz="1050">
              <a:latin typeface="Consolas"/>
              <a:cs typeface="Consolas"/>
            </a:endParaRPr>
          </a:p>
        </p:txBody>
      </p:sp>
      <p:pic>
        <p:nvPicPr>
          <p:cNvPr id="50" name="object 5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316211" y="5466588"/>
            <a:ext cx="824483" cy="509016"/>
          </a:xfrm>
          <a:prstGeom prst="rect">
            <a:avLst/>
          </a:prstGeom>
        </p:spPr>
      </p:pic>
      <p:sp>
        <p:nvSpPr>
          <p:cNvPr id="51" name="object 51"/>
          <p:cNvSpPr txBox="1"/>
          <p:nvPr/>
        </p:nvSpPr>
        <p:spPr>
          <a:xfrm>
            <a:off x="8319516" y="6425184"/>
            <a:ext cx="2139950" cy="254635"/>
          </a:xfrm>
          <a:prstGeom prst="rect">
            <a:avLst/>
          </a:prstGeom>
          <a:solidFill>
            <a:srgbClr val="333E50"/>
          </a:solidFill>
        </p:spPr>
        <p:txBody>
          <a:bodyPr vert="horz" wrap="square" lIns="0" tIns="40005" rIns="0" bIns="0" rtlCol="0">
            <a:spAutoFit/>
          </a:bodyPr>
          <a:lstStyle/>
          <a:p>
            <a:pPr marL="237490" indent="-145415">
              <a:lnSpc>
                <a:spcPct val="100000"/>
              </a:lnSpc>
              <a:spcBef>
                <a:spcPts val="315"/>
              </a:spcBef>
              <a:buChar char="&gt;"/>
              <a:tabLst>
                <a:tab pos="237490" algn="l"/>
              </a:tabLst>
            </a:pPr>
            <a:r>
              <a:rPr sz="1050" dirty="0">
                <a:solidFill>
                  <a:srgbClr val="F1F1F1"/>
                </a:solidFill>
                <a:latin typeface="Consolas"/>
                <a:cs typeface="Consolas"/>
              </a:rPr>
              <a:t>docker</a:t>
            </a:r>
            <a:r>
              <a:rPr sz="1050" spc="-20" dirty="0">
                <a:solidFill>
                  <a:srgbClr val="F1F1F1"/>
                </a:solidFill>
                <a:latin typeface="Consolas"/>
                <a:cs typeface="Consolas"/>
              </a:rPr>
              <a:t> </a:t>
            </a:r>
            <a:r>
              <a:rPr sz="1050" dirty="0">
                <a:solidFill>
                  <a:srgbClr val="F1F1F1"/>
                </a:solidFill>
                <a:latin typeface="Consolas"/>
                <a:cs typeface="Consolas"/>
              </a:rPr>
              <a:t>run</a:t>
            </a:r>
            <a:r>
              <a:rPr sz="1050" spc="-20" dirty="0">
                <a:solidFill>
                  <a:srgbClr val="F1F1F1"/>
                </a:solidFill>
                <a:latin typeface="Consolas"/>
                <a:cs typeface="Consolas"/>
              </a:rPr>
              <a:t> </a:t>
            </a:r>
            <a:r>
              <a:rPr sz="1050" spc="-25" dirty="0">
                <a:solidFill>
                  <a:srgbClr val="F1F1F1"/>
                </a:solidFill>
                <a:latin typeface="Consolas"/>
                <a:cs typeface="Consolas"/>
              </a:rPr>
              <a:t>app</a:t>
            </a:r>
            <a:endParaRPr sz="105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54083" y="1347216"/>
            <a:ext cx="2365375" cy="4186554"/>
          </a:xfrm>
          <a:custGeom>
            <a:avLst/>
            <a:gdLst/>
            <a:ahLst/>
            <a:cxnLst/>
            <a:rect l="l" t="t" r="r" b="b"/>
            <a:pathLst>
              <a:path w="2365375" h="4186554">
                <a:moveTo>
                  <a:pt x="0" y="394208"/>
                </a:moveTo>
                <a:lnTo>
                  <a:pt x="3072" y="344766"/>
                </a:lnTo>
                <a:lnTo>
                  <a:pt x="12041" y="297155"/>
                </a:lnTo>
                <a:lnTo>
                  <a:pt x="26539" y="251745"/>
                </a:lnTo>
                <a:lnTo>
                  <a:pt x="46194" y="208905"/>
                </a:lnTo>
                <a:lnTo>
                  <a:pt x="70639" y="169004"/>
                </a:lnTo>
                <a:lnTo>
                  <a:pt x="99501" y="132413"/>
                </a:lnTo>
                <a:lnTo>
                  <a:pt x="132413" y="99501"/>
                </a:lnTo>
                <a:lnTo>
                  <a:pt x="169004" y="70639"/>
                </a:lnTo>
                <a:lnTo>
                  <a:pt x="208905" y="46194"/>
                </a:lnTo>
                <a:lnTo>
                  <a:pt x="251745" y="26539"/>
                </a:lnTo>
                <a:lnTo>
                  <a:pt x="297155" y="12041"/>
                </a:lnTo>
                <a:lnTo>
                  <a:pt x="344766" y="3072"/>
                </a:lnTo>
                <a:lnTo>
                  <a:pt x="394208" y="0"/>
                </a:lnTo>
                <a:lnTo>
                  <a:pt x="1971040" y="0"/>
                </a:lnTo>
                <a:lnTo>
                  <a:pt x="2020481" y="3072"/>
                </a:lnTo>
                <a:lnTo>
                  <a:pt x="2068092" y="12041"/>
                </a:lnTo>
                <a:lnTo>
                  <a:pt x="2113502" y="26539"/>
                </a:lnTo>
                <a:lnTo>
                  <a:pt x="2156342" y="46194"/>
                </a:lnTo>
                <a:lnTo>
                  <a:pt x="2196243" y="70639"/>
                </a:lnTo>
                <a:lnTo>
                  <a:pt x="2232834" y="99501"/>
                </a:lnTo>
                <a:lnTo>
                  <a:pt x="2265746" y="132413"/>
                </a:lnTo>
                <a:lnTo>
                  <a:pt x="2294608" y="169004"/>
                </a:lnTo>
                <a:lnTo>
                  <a:pt x="2319053" y="208905"/>
                </a:lnTo>
                <a:lnTo>
                  <a:pt x="2338708" y="251745"/>
                </a:lnTo>
                <a:lnTo>
                  <a:pt x="2353206" y="297155"/>
                </a:lnTo>
                <a:lnTo>
                  <a:pt x="2362175" y="344766"/>
                </a:lnTo>
                <a:lnTo>
                  <a:pt x="2365248" y="394208"/>
                </a:lnTo>
                <a:lnTo>
                  <a:pt x="2365248" y="3792220"/>
                </a:lnTo>
                <a:lnTo>
                  <a:pt x="2362175" y="3841661"/>
                </a:lnTo>
                <a:lnTo>
                  <a:pt x="2353206" y="3889272"/>
                </a:lnTo>
                <a:lnTo>
                  <a:pt x="2338708" y="3934682"/>
                </a:lnTo>
                <a:lnTo>
                  <a:pt x="2319053" y="3977522"/>
                </a:lnTo>
                <a:lnTo>
                  <a:pt x="2294608" y="4017423"/>
                </a:lnTo>
                <a:lnTo>
                  <a:pt x="2265746" y="4054014"/>
                </a:lnTo>
                <a:lnTo>
                  <a:pt x="2232834" y="4086926"/>
                </a:lnTo>
                <a:lnTo>
                  <a:pt x="2196243" y="4115788"/>
                </a:lnTo>
                <a:lnTo>
                  <a:pt x="2156342" y="4140233"/>
                </a:lnTo>
                <a:lnTo>
                  <a:pt x="2113502" y="4159888"/>
                </a:lnTo>
                <a:lnTo>
                  <a:pt x="2068092" y="4174386"/>
                </a:lnTo>
                <a:lnTo>
                  <a:pt x="2020481" y="4183355"/>
                </a:lnTo>
                <a:lnTo>
                  <a:pt x="1971040" y="4186428"/>
                </a:lnTo>
                <a:lnTo>
                  <a:pt x="394208" y="4186428"/>
                </a:lnTo>
                <a:lnTo>
                  <a:pt x="344766" y="4183355"/>
                </a:lnTo>
                <a:lnTo>
                  <a:pt x="297155" y="4174386"/>
                </a:lnTo>
                <a:lnTo>
                  <a:pt x="251745" y="4159888"/>
                </a:lnTo>
                <a:lnTo>
                  <a:pt x="208905" y="4140233"/>
                </a:lnTo>
                <a:lnTo>
                  <a:pt x="169004" y="4115788"/>
                </a:lnTo>
                <a:lnTo>
                  <a:pt x="132413" y="4086926"/>
                </a:lnTo>
                <a:lnTo>
                  <a:pt x="99501" y="4054014"/>
                </a:lnTo>
                <a:lnTo>
                  <a:pt x="70639" y="4017423"/>
                </a:lnTo>
                <a:lnTo>
                  <a:pt x="46194" y="3977522"/>
                </a:lnTo>
                <a:lnTo>
                  <a:pt x="26539" y="3934682"/>
                </a:lnTo>
                <a:lnTo>
                  <a:pt x="12041" y="3889272"/>
                </a:lnTo>
                <a:lnTo>
                  <a:pt x="3072" y="3841661"/>
                </a:lnTo>
                <a:lnTo>
                  <a:pt x="0" y="3792220"/>
                </a:lnTo>
                <a:lnTo>
                  <a:pt x="0" y="394208"/>
                </a:lnTo>
                <a:close/>
              </a:path>
            </a:pathLst>
          </a:custGeom>
          <a:ln w="12699">
            <a:solidFill>
              <a:srgbClr val="4453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577341" y="1331722"/>
            <a:ext cx="7899400" cy="4199255"/>
            <a:chOff x="577341" y="1331722"/>
            <a:chExt cx="7899400" cy="4199255"/>
          </a:xfrm>
        </p:grpSpPr>
        <p:sp>
          <p:nvSpPr>
            <p:cNvPr id="4" name="object 4"/>
            <p:cNvSpPr/>
            <p:nvPr/>
          </p:nvSpPr>
          <p:spPr>
            <a:xfrm>
              <a:off x="583691" y="1338072"/>
              <a:ext cx="7886700" cy="4186554"/>
            </a:xfrm>
            <a:custGeom>
              <a:avLst/>
              <a:gdLst/>
              <a:ahLst/>
              <a:cxnLst/>
              <a:rect l="l" t="t" r="r" b="b"/>
              <a:pathLst>
                <a:path w="7886700" h="4186554">
                  <a:moveTo>
                    <a:pt x="0" y="697738"/>
                  </a:moveTo>
                  <a:lnTo>
                    <a:pt x="1609" y="649970"/>
                  </a:lnTo>
                  <a:lnTo>
                    <a:pt x="6369" y="603065"/>
                  </a:lnTo>
                  <a:lnTo>
                    <a:pt x="14175" y="557128"/>
                  </a:lnTo>
                  <a:lnTo>
                    <a:pt x="24924" y="512262"/>
                  </a:lnTo>
                  <a:lnTo>
                    <a:pt x="38511" y="468571"/>
                  </a:lnTo>
                  <a:lnTo>
                    <a:pt x="54832" y="426160"/>
                  </a:lnTo>
                  <a:lnTo>
                    <a:pt x="73784" y="385131"/>
                  </a:lnTo>
                  <a:lnTo>
                    <a:pt x="95263" y="345590"/>
                  </a:lnTo>
                  <a:lnTo>
                    <a:pt x="119164" y="307640"/>
                  </a:lnTo>
                  <a:lnTo>
                    <a:pt x="145384" y="271384"/>
                  </a:lnTo>
                  <a:lnTo>
                    <a:pt x="173819" y="236928"/>
                  </a:lnTo>
                  <a:lnTo>
                    <a:pt x="204365" y="204374"/>
                  </a:lnTo>
                  <a:lnTo>
                    <a:pt x="236918" y="173828"/>
                  </a:lnTo>
                  <a:lnTo>
                    <a:pt x="271373" y="145392"/>
                  </a:lnTo>
                  <a:lnTo>
                    <a:pt x="307628" y="119171"/>
                  </a:lnTo>
                  <a:lnTo>
                    <a:pt x="345579" y="95268"/>
                  </a:lnTo>
                  <a:lnTo>
                    <a:pt x="385120" y="73789"/>
                  </a:lnTo>
                  <a:lnTo>
                    <a:pt x="426149" y="54836"/>
                  </a:lnTo>
                  <a:lnTo>
                    <a:pt x="468562" y="38513"/>
                  </a:lnTo>
                  <a:lnTo>
                    <a:pt x="512253" y="24926"/>
                  </a:lnTo>
                  <a:lnTo>
                    <a:pt x="557121" y="14176"/>
                  </a:lnTo>
                  <a:lnTo>
                    <a:pt x="603060" y="6370"/>
                  </a:lnTo>
                  <a:lnTo>
                    <a:pt x="649967" y="1609"/>
                  </a:lnTo>
                  <a:lnTo>
                    <a:pt x="697738" y="0"/>
                  </a:lnTo>
                  <a:lnTo>
                    <a:pt x="7188961" y="0"/>
                  </a:lnTo>
                  <a:lnTo>
                    <a:pt x="7236729" y="1609"/>
                  </a:lnTo>
                  <a:lnTo>
                    <a:pt x="7283634" y="6370"/>
                  </a:lnTo>
                  <a:lnTo>
                    <a:pt x="7329571" y="14176"/>
                  </a:lnTo>
                  <a:lnTo>
                    <a:pt x="7374437" y="24926"/>
                  </a:lnTo>
                  <a:lnTo>
                    <a:pt x="7418128" y="38513"/>
                  </a:lnTo>
                  <a:lnTo>
                    <a:pt x="7460539" y="54836"/>
                  </a:lnTo>
                  <a:lnTo>
                    <a:pt x="7501568" y="73789"/>
                  </a:lnTo>
                  <a:lnTo>
                    <a:pt x="7541109" y="95268"/>
                  </a:lnTo>
                  <a:lnTo>
                    <a:pt x="7579059" y="119171"/>
                  </a:lnTo>
                  <a:lnTo>
                    <a:pt x="7615315" y="145392"/>
                  </a:lnTo>
                  <a:lnTo>
                    <a:pt x="7649771" y="173828"/>
                  </a:lnTo>
                  <a:lnTo>
                    <a:pt x="7682325" y="204374"/>
                  </a:lnTo>
                  <a:lnTo>
                    <a:pt x="7712871" y="236928"/>
                  </a:lnTo>
                  <a:lnTo>
                    <a:pt x="7741307" y="271384"/>
                  </a:lnTo>
                  <a:lnTo>
                    <a:pt x="7767528" y="307640"/>
                  </a:lnTo>
                  <a:lnTo>
                    <a:pt x="7791431" y="345590"/>
                  </a:lnTo>
                  <a:lnTo>
                    <a:pt x="7812910" y="385131"/>
                  </a:lnTo>
                  <a:lnTo>
                    <a:pt x="7831863" y="426160"/>
                  </a:lnTo>
                  <a:lnTo>
                    <a:pt x="7848186" y="468571"/>
                  </a:lnTo>
                  <a:lnTo>
                    <a:pt x="7861773" y="512262"/>
                  </a:lnTo>
                  <a:lnTo>
                    <a:pt x="7872523" y="557128"/>
                  </a:lnTo>
                  <a:lnTo>
                    <a:pt x="7880329" y="603065"/>
                  </a:lnTo>
                  <a:lnTo>
                    <a:pt x="7885090" y="649970"/>
                  </a:lnTo>
                  <a:lnTo>
                    <a:pt x="7886700" y="697738"/>
                  </a:lnTo>
                  <a:lnTo>
                    <a:pt x="7886700" y="3488690"/>
                  </a:lnTo>
                  <a:lnTo>
                    <a:pt x="7885090" y="3536457"/>
                  </a:lnTo>
                  <a:lnTo>
                    <a:pt x="7880329" y="3583362"/>
                  </a:lnTo>
                  <a:lnTo>
                    <a:pt x="7872523" y="3629299"/>
                  </a:lnTo>
                  <a:lnTo>
                    <a:pt x="7861773" y="3674165"/>
                  </a:lnTo>
                  <a:lnTo>
                    <a:pt x="7848186" y="3717856"/>
                  </a:lnTo>
                  <a:lnTo>
                    <a:pt x="7831863" y="3760267"/>
                  </a:lnTo>
                  <a:lnTo>
                    <a:pt x="7812910" y="3801296"/>
                  </a:lnTo>
                  <a:lnTo>
                    <a:pt x="7791431" y="3840837"/>
                  </a:lnTo>
                  <a:lnTo>
                    <a:pt x="7767528" y="3878787"/>
                  </a:lnTo>
                  <a:lnTo>
                    <a:pt x="7741307" y="3915043"/>
                  </a:lnTo>
                  <a:lnTo>
                    <a:pt x="7712871" y="3949499"/>
                  </a:lnTo>
                  <a:lnTo>
                    <a:pt x="7682325" y="3982053"/>
                  </a:lnTo>
                  <a:lnTo>
                    <a:pt x="7649771" y="4012599"/>
                  </a:lnTo>
                  <a:lnTo>
                    <a:pt x="7615315" y="4041035"/>
                  </a:lnTo>
                  <a:lnTo>
                    <a:pt x="7579059" y="4067256"/>
                  </a:lnTo>
                  <a:lnTo>
                    <a:pt x="7541109" y="4091159"/>
                  </a:lnTo>
                  <a:lnTo>
                    <a:pt x="7501568" y="4112638"/>
                  </a:lnTo>
                  <a:lnTo>
                    <a:pt x="7460539" y="4131591"/>
                  </a:lnTo>
                  <a:lnTo>
                    <a:pt x="7418128" y="4147914"/>
                  </a:lnTo>
                  <a:lnTo>
                    <a:pt x="7374437" y="4161501"/>
                  </a:lnTo>
                  <a:lnTo>
                    <a:pt x="7329571" y="4172251"/>
                  </a:lnTo>
                  <a:lnTo>
                    <a:pt x="7283634" y="4180057"/>
                  </a:lnTo>
                  <a:lnTo>
                    <a:pt x="7236729" y="4184818"/>
                  </a:lnTo>
                  <a:lnTo>
                    <a:pt x="7188961" y="4186428"/>
                  </a:lnTo>
                  <a:lnTo>
                    <a:pt x="697738" y="4186428"/>
                  </a:lnTo>
                  <a:lnTo>
                    <a:pt x="649967" y="4184818"/>
                  </a:lnTo>
                  <a:lnTo>
                    <a:pt x="603060" y="4180057"/>
                  </a:lnTo>
                  <a:lnTo>
                    <a:pt x="557121" y="4172251"/>
                  </a:lnTo>
                  <a:lnTo>
                    <a:pt x="512253" y="4161501"/>
                  </a:lnTo>
                  <a:lnTo>
                    <a:pt x="468562" y="4147914"/>
                  </a:lnTo>
                  <a:lnTo>
                    <a:pt x="426149" y="4131591"/>
                  </a:lnTo>
                  <a:lnTo>
                    <a:pt x="385120" y="4112638"/>
                  </a:lnTo>
                  <a:lnTo>
                    <a:pt x="345579" y="4091159"/>
                  </a:lnTo>
                  <a:lnTo>
                    <a:pt x="307628" y="4067256"/>
                  </a:lnTo>
                  <a:lnTo>
                    <a:pt x="271373" y="4041035"/>
                  </a:lnTo>
                  <a:lnTo>
                    <a:pt x="236918" y="4012599"/>
                  </a:lnTo>
                  <a:lnTo>
                    <a:pt x="204365" y="3982053"/>
                  </a:lnTo>
                  <a:lnTo>
                    <a:pt x="173819" y="3949499"/>
                  </a:lnTo>
                  <a:lnTo>
                    <a:pt x="145384" y="3915043"/>
                  </a:lnTo>
                  <a:lnTo>
                    <a:pt x="119164" y="3878787"/>
                  </a:lnTo>
                  <a:lnTo>
                    <a:pt x="95263" y="3840837"/>
                  </a:lnTo>
                  <a:lnTo>
                    <a:pt x="73784" y="3801296"/>
                  </a:lnTo>
                  <a:lnTo>
                    <a:pt x="54832" y="3760267"/>
                  </a:lnTo>
                  <a:lnTo>
                    <a:pt x="38511" y="3717856"/>
                  </a:lnTo>
                  <a:lnTo>
                    <a:pt x="24924" y="3674165"/>
                  </a:lnTo>
                  <a:lnTo>
                    <a:pt x="14175" y="3629299"/>
                  </a:lnTo>
                  <a:lnTo>
                    <a:pt x="6369" y="3583362"/>
                  </a:lnTo>
                  <a:lnTo>
                    <a:pt x="1609" y="3536457"/>
                  </a:lnTo>
                  <a:lnTo>
                    <a:pt x="0" y="3488690"/>
                  </a:lnTo>
                  <a:lnTo>
                    <a:pt x="0" y="697738"/>
                  </a:lnTo>
                  <a:close/>
                </a:path>
              </a:pathLst>
            </a:custGeom>
            <a:ln w="12700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36091" y="1485900"/>
              <a:ext cx="1752600" cy="339852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736091" y="1485900"/>
              <a:ext cx="1752600" cy="3398520"/>
            </a:xfrm>
            <a:custGeom>
              <a:avLst/>
              <a:gdLst/>
              <a:ahLst/>
              <a:cxnLst/>
              <a:rect l="l" t="t" r="r" b="b"/>
              <a:pathLst>
                <a:path w="1752600" h="3398520">
                  <a:moveTo>
                    <a:pt x="0" y="292100"/>
                  </a:moveTo>
                  <a:lnTo>
                    <a:pt x="3823" y="244727"/>
                  </a:lnTo>
                  <a:lnTo>
                    <a:pt x="14892" y="199786"/>
                  </a:lnTo>
                  <a:lnTo>
                    <a:pt x="32604" y="157877"/>
                  </a:lnTo>
                  <a:lnTo>
                    <a:pt x="56360" y="119603"/>
                  </a:lnTo>
                  <a:lnTo>
                    <a:pt x="85556" y="85566"/>
                  </a:lnTo>
                  <a:lnTo>
                    <a:pt x="119592" y="56367"/>
                  </a:lnTo>
                  <a:lnTo>
                    <a:pt x="157866" y="32609"/>
                  </a:lnTo>
                  <a:lnTo>
                    <a:pt x="199776" y="14894"/>
                  </a:lnTo>
                  <a:lnTo>
                    <a:pt x="244721" y="3823"/>
                  </a:lnTo>
                  <a:lnTo>
                    <a:pt x="292099" y="0"/>
                  </a:lnTo>
                  <a:lnTo>
                    <a:pt x="1460500" y="0"/>
                  </a:lnTo>
                  <a:lnTo>
                    <a:pt x="1507872" y="3823"/>
                  </a:lnTo>
                  <a:lnTo>
                    <a:pt x="1552813" y="14894"/>
                  </a:lnTo>
                  <a:lnTo>
                    <a:pt x="1594722" y="32609"/>
                  </a:lnTo>
                  <a:lnTo>
                    <a:pt x="1632996" y="56367"/>
                  </a:lnTo>
                  <a:lnTo>
                    <a:pt x="1667033" y="85566"/>
                  </a:lnTo>
                  <a:lnTo>
                    <a:pt x="1696232" y="119603"/>
                  </a:lnTo>
                  <a:lnTo>
                    <a:pt x="1719990" y="157877"/>
                  </a:lnTo>
                  <a:lnTo>
                    <a:pt x="1737705" y="199786"/>
                  </a:lnTo>
                  <a:lnTo>
                    <a:pt x="1748776" y="244727"/>
                  </a:lnTo>
                  <a:lnTo>
                    <a:pt x="1752600" y="292100"/>
                  </a:lnTo>
                  <a:lnTo>
                    <a:pt x="1752600" y="3106420"/>
                  </a:lnTo>
                  <a:lnTo>
                    <a:pt x="1748776" y="3153792"/>
                  </a:lnTo>
                  <a:lnTo>
                    <a:pt x="1737705" y="3198733"/>
                  </a:lnTo>
                  <a:lnTo>
                    <a:pt x="1719990" y="3240642"/>
                  </a:lnTo>
                  <a:lnTo>
                    <a:pt x="1696232" y="3278916"/>
                  </a:lnTo>
                  <a:lnTo>
                    <a:pt x="1667033" y="3312953"/>
                  </a:lnTo>
                  <a:lnTo>
                    <a:pt x="1632996" y="3342152"/>
                  </a:lnTo>
                  <a:lnTo>
                    <a:pt x="1594722" y="3365910"/>
                  </a:lnTo>
                  <a:lnTo>
                    <a:pt x="1552813" y="3383625"/>
                  </a:lnTo>
                  <a:lnTo>
                    <a:pt x="1507872" y="3394696"/>
                  </a:lnTo>
                  <a:lnTo>
                    <a:pt x="1460500" y="3398520"/>
                  </a:lnTo>
                  <a:lnTo>
                    <a:pt x="292099" y="3398520"/>
                  </a:lnTo>
                  <a:lnTo>
                    <a:pt x="244721" y="3394696"/>
                  </a:lnTo>
                  <a:lnTo>
                    <a:pt x="199776" y="3383625"/>
                  </a:lnTo>
                  <a:lnTo>
                    <a:pt x="157866" y="3365910"/>
                  </a:lnTo>
                  <a:lnTo>
                    <a:pt x="119592" y="3342152"/>
                  </a:lnTo>
                  <a:lnTo>
                    <a:pt x="85556" y="3312953"/>
                  </a:lnTo>
                  <a:lnTo>
                    <a:pt x="56360" y="3278916"/>
                  </a:lnTo>
                  <a:lnTo>
                    <a:pt x="32604" y="3240642"/>
                  </a:lnTo>
                  <a:lnTo>
                    <a:pt x="14892" y="3198733"/>
                  </a:lnTo>
                  <a:lnTo>
                    <a:pt x="3823" y="3153792"/>
                  </a:lnTo>
                  <a:lnTo>
                    <a:pt x="0" y="3106420"/>
                  </a:lnTo>
                  <a:lnTo>
                    <a:pt x="0" y="292100"/>
                  </a:lnTo>
                  <a:close/>
                </a:path>
              </a:pathLst>
            </a:custGeom>
            <a:ln w="6350">
              <a:solidFill>
                <a:srgbClr val="EE52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7131" y="2223516"/>
              <a:ext cx="481583" cy="481584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916939" y="609676"/>
            <a:ext cx="915669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05" dirty="0"/>
              <a:t>Test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529841" y="1957577"/>
            <a:ext cx="267970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20" dirty="0">
                <a:solidFill>
                  <a:srgbClr val="44536A"/>
                </a:solidFill>
                <a:latin typeface="Calibri"/>
                <a:cs typeface="Calibri"/>
              </a:rPr>
              <a:t>Java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448816" y="2834386"/>
            <a:ext cx="420370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20" dirty="0">
                <a:solidFill>
                  <a:srgbClr val="44536A"/>
                </a:solidFill>
                <a:latin typeface="Calibri"/>
                <a:cs typeface="Calibri"/>
              </a:rPr>
              <a:t>Maven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1553031" y="1461388"/>
            <a:ext cx="3168650" cy="3404870"/>
            <a:chOff x="1553031" y="1461388"/>
            <a:chExt cx="3168650" cy="3404870"/>
          </a:xfrm>
        </p:grpSpPr>
        <p:sp>
          <p:nvSpPr>
            <p:cNvPr id="12" name="object 12"/>
            <p:cNvSpPr/>
            <p:nvPr/>
          </p:nvSpPr>
          <p:spPr>
            <a:xfrm>
              <a:off x="1553019" y="3656418"/>
              <a:ext cx="262890" cy="228600"/>
            </a:xfrm>
            <a:custGeom>
              <a:avLst/>
              <a:gdLst/>
              <a:ahLst/>
              <a:cxnLst/>
              <a:rect l="l" t="t" r="r" b="b"/>
              <a:pathLst>
                <a:path w="262889" h="228600">
                  <a:moveTo>
                    <a:pt x="262432" y="123088"/>
                  </a:moveTo>
                  <a:lnTo>
                    <a:pt x="150901" y="123088"/>
                  </a:lnTo>
                  <a:lnTo>
                    <a:pt x="150901" y="129641"/>
                  </a:lnTo>
                  <a:lnTo>
                    <a:pt x="150901" y="136867"/>
                  </a:lnTo>
                  <a:lnTo>
                    <a:pt x="144995" y="142773"/>
                  </a:lnTo>
                  <a:lnTo>
                    <a:pt x="117436" y="142773"/>
                  </a:lnTo>
                  <a:lnTo>
                    <a:pt x="111531" y="136867"/>
                  </a:lnTo>
                  <a:lnTo>
                    <a:pt x="111531" y="123088"/>
                  </a:lnTo>
                  <a:lnTo>
                    <a:pt x="0" y="123088"/>
                  </a:lnTo>
                  <a:lnTo>
                    <a:pt x="0" y="222199"/>
                  </a:lnTo>
                  <a:lnTo>
                    <a:pt x="5905" y="228117"/>
                  </a:lnTo>
                  <a:lnTo>
                    <a:pt x="256527" y="228117"/>
                  </a:lnTo>
                  <a:lnTo>
                    <a:pt x="262432" y="222199"/>
                  </a:lnTo>
                  <a:lnTo>
                    <a:pt x="262432" y="123088"/>
                  </a:lnTo>
                  <a:close/>
                </a:path>
                <a:path w="262889" h="228600">
                  <a:moveTo>
                    <a:pt x="262432" y="50215"/>
                  </a:moveTo>
                  <a:lnTo>
                    <a:pt x="256527" y="44310"/>
                  </a:lnTo>
                  <a:lnTo>
                    <a:pt x="183705" y="44310"/>
                  </a:lnTo>
                  <a:lnTo>
                    <a:pt x="183705" y="22974"/>
                  </a:lnTo>
                  <a:lnTo>
                    <a:pt x="164020" y="660"/>
                  </a:lnTo>
                  <a:lnTo>
                    <a:pt x="164020" y="21005"/>
                  </a:lnTo>
                  <a:lnTo>
                    <a:pt x="164020" y="44310"/>
                  </a:lnTo>
                  <a:lnTo>
                    <a:pt x="98412" y="44310"/>
                  </a:lnTo>
                  <a:lnTo>
                    <a:pt x="98412" y="21005"/>
                  </a:lnTo>
                  <a:lnTo>
                    <a:pt x="99733" y="19697"/>
                  </a:lnTo>
                  <a:lnTo>
                    <a:pt x="162712" y="19697"/>
                  </a:lnTo>
                  <a:lnTo>
                    <a:pt x="164020" y="21005"/>
                  </a:lnTo>
                  <a:lnTo>
                    <a:pt x="164020" y="660"/>
                  </a:lnTo>
                  <a:lnTo>
                    <a:pt x="160743" y="0"/>
                  </a:lnTo>
                  <a:lnTo>
                    <a:pt x="101701" y="0"/>
                  </a:lnTo>
                  <a:lnTo>
                    <a:pt x="92710" y="1790"/>
                  </a:lnTo>
                  <a:lnTo>
                    <a:pt x="85420" y="6692"/>
                  </a:lnTo>
                  <a:lnTo>
                    <a:pt x="80518" y="13982"/>
                  </a:lnTo>
                  <a:lnTo>
                    <a:pt x="78740" y="22974"/>
                  </a:lnTo>
                  <a:lnTo>
                    <a:pt x="78740" y="44310"/>
                  </a:lnTo>
                  <a:lnTo>
                    <a:pt x="5905" y="44310"/>
                  </a:lnTo>
                  <a:lnTo>
                    <a:pt x="0" y="50215"/>
                  </a:lnTo>
                  <a:lnTo>
                    <a:pt x="0" y="109956"/>
                  </a:lnTo>
                  <a:lnTo>
                    <a:pt x="111531" y="109956"/>
                  </a:lnTo>
                  <a:lnTo>
                    <a:pt x="111531" y="103390"/>
                  </a:lnTo>
                  <a:lnTo>
                    <a:pt x="150901" y="103390"/>
                  </a:lnTo>
                  <a:lnTo>
                    <a:pt x="150901" y="109956"/>
                  </a:lnTo>
                  <a:lnTo>
                    <a:pt x="262432" y="109956"/>
                  </a:lnTo>
                  <a:lnTo>
                    <a:pt x="262432" y="103390"/>
                  </a:lnTo>
                  <a:lnTo>
                    <a:pt x="262432" y="50215"/>
                  </a:lnTo>
                  <a:close/>
                </a:path>
              </a:pathLst>
            </a:custGeom>
            <a:solidFill>
              <a:srgbClr val="001F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670304" y="1464563"/>
              <a:ext cx="3048000" cy="3398520"/>
            </a:xfrm>
            <a:custGeom>
              <a:avLst/>
              <a:gdLst/>
              <a:ahLst/>
              <a:cxnLst/>
              <a:rect l="l" t="t" r="r" b="b"/>
              <a:pathLst>
                <a:path w="3048000" h="3398520">
                  <a:moveTo>
                    <a:pt x="76200" y="1966214"/>
                  </a:moveTo>
                  <a:lnTo>
                    <a:pt x="44450" y="1966214"/>
                  </a:lnTo>
                  <a:lnTo>
                    <a:pt x="44450" y="1699260"/>
                  </a:lnTo>
                  <a:lnTo>
                    <a:pt x="31750" y="1699260"/>
                  </a:lnTo>
                  <a:lnTo>
                    <a:pt x="31750" y="1966214"/>
                  </a:lnTo>
                  <a:lnTo>
                    <a:pt x="0" y="1966214"/>
                  </a:lnTo>
                  <a:lnTo>
                    <a:pt x="38100" y="2042414"/>
                  </a:lnTo>
                  <a:lnTo>
                    <a:pt x="69850" y="1978914"/>
                  </a:lnTo>
                  <a:lnTo>
                    <a:pt x="76200" y="1966214"/>
                  </a:lnTo>
                  <a:close/>
                </a:path>
                <a:path w="3048000" h="3398520">
                  <a:moveTo>
                    <a:pt x="3048000" y="342138"/>
                  </a:moveTo>
                  <a:lnTo>
                    <a:pt x="3044875" y="295719"/>
                  </a:lnTo>
                  <a:lnTo>
                    <a:pt x="3035770" y="251180"/>
                  </a:lnTo>
                  <a:lnTo>
                    <a:pt x="3021114" y="208965"/>
                  </a:lnTo>
                  <a:lnTo>
                    <a:pt x="3001289" y="169456"/>
                  </a:lnTo>
                  <a:lnTo>
                    <a:pt x="2976715" y="133070"/>
                  </a:lnTo>
                  <a:lnTo>
                    <a:pt x="2947784" y="100203"/>
                  </a:lnTo>
                  <a:lnTo>
                    <a:pt x="2914929" y="71285"/>
                  </a:lnTo>
                  <a:lnTo>
                    <a:pt x="2878544" y="46710"/>
                  </a:lnTo>
                  <a:lnTo>
                    <a:pt x="2839034" y="26885"/>
                  </a:lnTo>
                  <a:lnTo>
                    <a:pt x="2796819" y="12230"/>
                  </a:lnTo>
                  <a:lnTo>
                    <a:pt x="2752280" y="3124"/>
                  </a:lnTo>
                  <a:lnTo>
                    <a:pt x="2705862" y="0"/>
                  </a:lnTo>
                  <a:lnTo>
                    <a:pt x="1337310" y="0"/>
                  </a:lnTo>
                  <a:lnTo>
                    <a:pt x="1290878" y="3124"/>
                  </a:lnTo>
                  <a:lnTo>
                    <a:pt x="1246339" y="12230"/>
                  </a:lnTo>
                  <a:lnTo>
                    <a:pt x="1204125" y="26885"/>
                  </a:lnTo>
                  <a:lnTo>
                    <a:pt x="1164615" y="46710"/>
                  </a:lnTo>
                  <a:lnTo>
                    <a:pt x="1128229" y="71285"/>
                  </a:lnTo>
                  <a:lnTo>
                    <a:pt x="1095375" y="100215"/>
                  </a:lnTo>
                  <a:lnTo>
                    <a:pt x="1066444" y="133070"/>
                  </a:lnTo>
                  <a:lnTo>
                    <a:pt x="1041869" y="169456"/>
                  </a:lnTo>
                  <a:lnTo>
                    <a:pt x="1022045" y="208965"/>
                  </a:lnTo>
                  <a:lnTo>
                    <a:pt x="1007389" y="251180"/>
                  </a:lnTo>
                  <a:lnTo>
                    <a:pt x="998283" y="295719"/>
                  </a:lnTo>
                  <a:lnTo>
                    <a:pt x="995172" y="342138"/>
                  </a:lnTo>
                  <a:lnTo>
                    <a:pt x="995172" y="3056382"/>
                  </a:lnTo>
                  <a:lnTo>
                    <a:pt x="998283" y="3102813"/>
                  </a:lnTo>
                  <a:lnTo>
                    <a:pt x="1007389" y="3147352"/>
                  </a:lnTo>
                  <a:lnTo>
                    <a:pt x="1022045" y="3189567"/>
                  </a:lnTo>
                  <a:lnTo>
                    <a:pt x="1041869" y="3229076"/>
                  </a:lnTo>
                  <a:lnTo>
                    <a:pt x="1066444" y="3265462"/>
                  </a:lnTo>
                  <a:lnTo>
                    <a:pt x="1095375" y="3298317"/>
                  </a:lnTo>
                  <a:lnTo>
                    <a:pt x="1128229" y="3327247"/>
                  </a:lnTo>
                  <a:lnTo>
                    <a:pt x="1164615" y="3351822"/>
                  </a:lnTo>
                  <a:lnTo>
                    <a:pt x="1204125" y="3371646"/>
                  </a:lnTo>
                  <a:lnTo>
                    <a:pt x="1246339" y="3386302"/>
                  </a:lnTo>
                  <a:lnTo>
                    <a:pt x="1290878" y="3395408"/>
                  </a:lnTo>
                  <a:lnTo>
                    <a:pt x="1337310" y="3398520"/>
                  </a:lnTo>
                  <a:lnTo>
                    <a:pt x="2705862" y="3398520"/>
                  </a:lnTo>
                  <a:lnTo>
                    <a:pt x="2752280" y="3395408"/>
                  </a:lnTo>
                  <a:lnTo>
                    <a:pt x="2796819" y="3386302"/>
                  </a:lnTo>
                  <a:lnTo>
                    <a:pt x="2839034" y="3371646"/>
                  </a:lnTo>
                  <a:lnTo>
                    <a:pt x="2878544" y="3351822"/>
                  </a:lnTo>
                  <a:lnTo>
                    <a:pt x="2914929" y="3327247"/>
                  </a:lnTo>
                  <a:lnTo>
                    <a:pt x="2947797" y="3298317"/>
                  </a:lnTo>
                  <a:lnTo>
                    <a:pt x="2976715" y="3265462"/>
                  </a:lnTo>
                  <a:lnTo>
                    <a:pt x="3001289" y="3229076"/>
                  </a:lnTo>
                  <a:lnTo>
                    <a:pt x="3021114" y="3189567"/>
                  </a:lnTo>
                  <a:lnTo>
                    <a:pt x="3035770" y="3147352"/>
                  </a:lnTo>
                  <a:lnTo>
                    <a:pt x="3044875" y="3102813"/>
                  </a:lnTo>
                  <a:lnTo>
                    <a:pt x="3048000" y="3056382"/>
                  </a:lnTo>
                  <a:lnTo>
                    <a:pt x="3048000" y="342138"/>
                  </a:lnTo>
                  <a:close/>
                </a:path>
              </a:pathLst>
            </a:custGeom>
            <a:solidFill>
              <a:srgbClr val="4453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665475" y="1464563"/>
              <a:ext cx="2052955" cy="3398520"/>
            </a:xfrm>
            <a:custGeom>
              <a:avLst/>
              <a:gdLst/>
              <a:ahLst/>
              <a:cxnLst/>
              <a:rect l="l" t="t" r="r" b="b"/>
              <a:pathLst>
                <a:path w="2052954" h="3398520">
                  <a:moveTo>
                    <a:pt x="0" y="342138"/>
                  </a:moveTo>
                  <a:lnTo>
                    <a:pt x="3122" y="295708"/>
                  </a:lnTo>
                  <a:lnTo>
                    <a:pt x="12220" y="251177"/>
                  </a:lnTo>
                  <a:lnTo>
                    <a:pt x="26884" y="208954"/>
                  </a:lnTo>
                  <a:lnTo>
                    <a:pt x="46707" y="169446"/>
                  </a:lnTo>
                  <a:lnTo>
                    <a:pt x="71283" y="133059"/>
                  </a:lnTo>
                  <a:lnTo>
                    <a:pt x="100203" y="100203"/>
                  </a:lnTo>
                  <a:lnTo>
                    <a:pt x="133059" y="71283"/>
                  </a:lnTo>
                  <a:lnTo>
                    <a:pt x="169446" y="46707"/>
                  </a:lnTo>
                  <a:lnTo>
                    <a:pt x="208954" y="26884"/>
                  </a:lnTo>
                  <a:lnTo>
                    <a:pt x="251177" y="12220"/>
                  </a:lnTo>
                  <a:lnTo>
                    <a:pt x="295708" y="3122"/>
                  </a:lnTo>
                  <a:lnTo>
                    <a:pt x="342138" y="0"/>
                  </a:lnTo>
                  <a:lnTo>
                    <a:pt x="1710689" y="0"/>
                  </a:lnTo>
                  <a:lnTo>
                    <a:pt x="1757119" y="3122"/>
                  </a:lnTo>
                  <a:lnTo>
                    <a:pt x="1801650" y="12220"/>
                  </a:lnTo>
                  <a:lnTo>
                    <a:pt x="1843873" y="26884"/>
                  </a:lnTo>
                  <a:lnTo>
                    <a:pt x="1883381" y="46707"/>
                  </a:lnTo>
                  <a:lnTo>
                    <a:pt x="1919768" y="71283"/>
                  </a:lnTo>
                  <a:lnTo>
                    <a:pt x="1952624" y="100202"/>
                  </a:lnTo>
                  <a:lnTo>
                    <a:pt x="1981544" y="133059"/>
                  </a:lnTo>
                  <a:lnTo>
                    <a:pt x="2006120" y="169446"/>
                  </a:lnTo>
                  <a:lnTo>
                    <a:pt x="2025943" y="208954"/>
                  </a:lnTo>
                  <a:lnTo>
                    <a:pt x="2040607" y="251177"/>
                  </a:lnTo>
                  <a:lnTo>
                    <a:pt x="2049705" y="295708"/>
                  </a:lnTo>
                  <a:lnTo>
                    <a:pt x="2052827" y="342138"/>
                  </a:lnTo>
                  <a:lnTo>
                    <a:pt x="2052827" y="3056382"/>
                  </a:lnTo>
                  <a:lnTo>
                    <a:pt x="2049705" y="3102811"/>
                  </a:lnTo>
                  <a:lnTo>
                    <a:pt x="2040607" y="3147342"/>
                  </a:lnTo>
                  <a:lnTo>
                    <a:pt x="2025943" y="3189565"/>
                  </a:lnTo>
                  <a:lnTo>
                    <a:pt x="2006120" y="3229073"/>
                  </a:lnTo>
                  <a:lnTo>
                    <a:pt x="1981544" y="3265460"/>
                  </a:lnTo>
                  <a:lnTo>
                    <a:pt x="1952625" y="3298316"/>
                  </a:lnTo>
                  <a:lnTo>
                    <a:pt x="1919768" y="3327236"/>
                  </a:lnTo>
                  <a:lnTo>
                    <a:pt x="1883381" y="3351812"/>
                  </a:lnTo>
                  <a:lnTo>
                    <a:pt x="1843873" y="3371635"/>
                  </a:lnTo>
                  <a:lnTo>
                    <a:pt x="1801650" y="3386299"/>
                  </a:lnTo>
                  <a:lnTo>
                    <a:pt x="1757119" y="3395397"/>
                  </a:lnTo>
                  <a:lnTo>
                    <a:pt x="1710689" y="3398520"/>
                  </a:lnTo>
                  <a:lnTo>
                    <a:pt x="342138" y="3398520"/>
                  </a:lnTo>
                  <a:lnTo>
                    <a:pt x="295708" y="3395397"/>
                  </a:lnTo>
                  <a:lnTo>
                    <a:pt x="251177" y="3386299"/>
                  </a:lnTo>
                  <a:lnTo>
                    <a:pt x="208954" y="3371635"/>
                  </a:lnTo>
                  <a:lnTo>
                    <a:pt x="169446" y="3351812"/>
                  </a:lnTo>
                  <a:lnTo>
                    <a:pt x="133059" y="3327236"/>
                  </a:lnTo>
                  <a:lnTo>
                    <a:pt x="100203" y="3298316"/>
                  </a:lnTo>
                  <a:lnTo>
                    <a:pt x="71283" y="3265460"/>
                  </a:lnTo>
                  <a:lnTo>
                    <a:pt x="46707" y="3229073"/>
                  </a:lnTo>
                  <a:lnTo>
                    <a:pt x="26884" y="3189565"/>
                  </a:lnTo>
                  <a:lnTo>
                    <a:pt x="12220" y="3147342"/>
                  </a:lnTo>
                  <a:lnTo>
                    <a:pt x="3122" y="3102811"/>
                  </a:lnTo>
                  <a:lnTo>
                    <a:pt x="0" y="3056382"/>
                  </a:lnTo>
                  <a:lnTo>
                    <a:pt x="0" y="342138"/>
                  </a:lnTo>
                  <a:close/>
                </a:path>
              </a:pathLst>
            </a:custGeom>
            <a:ln w="6350">
              <a:solidFill>
                <a:srgbClr val="212A3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73196" y="2318003"/>
              <a:ext cx="539496" cy="539496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1514094" y="4015181"/>
            <a:ext cx="38798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10" dirty="0">
                <a:solidFill>
                  <a:srgbClr val="44536A"/>
                </a:solidFill>
                <a:latin typeface="Calibri"/>
                <a:cs typeface="Calibri"/>
              </a:rPr>
              <a:t>app.jar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24483" y="4373879"/>
            <a:ext cx="1572895" cy="231775"/>
          </a:xfrm>
          <a:prstGeom prst="rect">
            <a:avLst/>
          </a:prstGeom>
          <a:solidFill>
            <a:srgbClr val="44536A"/>
          </a:solidFill>
        </p:spPr>
        <p:txBody>
          <a:bodyPr vert="horz" wrap="square" lIns="0" tIns="40640" rIns="0" bIns="0" rtlCol="0">
            <a:spAutoFit/>
          </a:bodyPr>
          <a:lstStyle/>
          <a:p>
            <a:pPr marL="217804" indent="-126364">
              <a:lnSpc>
                <a:spcPct val="100000"/>
              </a:lnSpc>
              <a:spcBef>
                <a:spcPts val="320"/>
              </a:spcBef>
              <a:buChar char="&gt;"/>
              <a:tabLst>
                <a:tab pos="217804" algn="l"/>
              </a:tabLst>
            </a:pPr>
            <a:r>
              <a:rPr sz="900" dirty="0">
                <a:solidFill>
                  <a:srgbClr val="F1F1F1"/>
                </a:solidFill>
                <a:latin typeface="Consolas"/>
                <a:cs typeface="Consolas"/>
              </a:rPr>
              <a:t>java</a:t>
            </a:r>
            <a:r>
              <a:rPr sz="900" spc="-30" dirty="0">
                <a:solidFill>
                  <a:srgbClr val="F1F1F1"/>
                </a:solidFill>
                <a:latin typeface="Consolas"/>
                <a:cs typeface="Consolas"/>
              </a:rPr>
              <a:t> </a:t>
            </a:r>
            <a:r>
              <a:rPr sz="900" dirty="0">
                <a:solidFill>
                  <a:srgbClr val="F1F1F1"/>
                </a:solidFill>
                <a:latin typeface="Consolas"/>
                <a:cs typeface="Consolas"/>
              </a:rPr>
              <a:t>–jar</a:t>
            </a:r>
            <a:r>
              <a:rPr sz="900" spc="-20" dirty="0">
                <a:solidFill>
                  <a:srgbClr val="F1F1F1"/>
                </a:solidFill>
                <a:latin typeface="Consolas"/>
                <a:cs typeface="Consolas"/>
              </a:rPr>
              <a:t> </a:t>
            </a:r>
            <a:r>
              <a:rPr sz="900" spc="-10" dirty="0">
                <a:solidFill>
                  <a:srgbClr val="F1F1F1"/>
                </a:solidFill>
                <a:latin typeface="Consolas"/>
                <a:cs typeface="Consolas"/>
              </a:rPr>
              <a:t>app.jar</a:t>
            </a:r>
            <a:endParaRPr sz="900">
              <a:latin typeface="Consolas"/>
              <a:cs typeface="Consola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460496" y="2040382"/>
            <a:ext cx="431165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10" dirty="0">
                <a:solidFill>
                  <a:srgbClr val="FFFFFF"/>
                </a:solidFill>
                <a:latin typeface="Calibri"/>
                <a:cs typeface="Calibri"/>
              </a:rPr>
              <a:t>Python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463544" y="2927985"/>
            <a:ext cx="501015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10" dirty="0">
                <a:solidFill>
                  <a:srgbClr val="FFFFFF"/>
                </a:solidFill>
                <a:latin typeface="Calibri"/>
                <a:cs typeface="Calibri"/>
              </a:rPr>
              <a:t>DistUtils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3636338" y="1459864"/>
            <a:ext cx="3342640" cy="3404870"/>
            <a:chOff x="3636338" y="1459864"/>
            <a:chExt cx="3342640" cy="3404870"/>
          </a:xfrm>
        </p:grpSpPr>
        <p:sp>
          <p:nvSpPr>
            <p:cNvPr id="21" name="object 21"/>
            <p:cNvSpPr/>
            <p:nvPr/>
          </p:nvSpPr>
          <p:spPr>
            <a:xfrm>
              <a:off x="3636327" y="3256787"/>
              <a:ext cx="262890" cy="721995"/>
            </a:xfrm>
            <a:custGeom>
              <a:avLst/>
              <a:gdLst/>
              <a:ahLst/>
              <a:cxnLst/>
              <a:rect l="l" t="t" r="r" b="b"/>
              <a:pathLst>
                <a:path w="262889" h="721995">
                  <a:moveTo>
                    <a:pt x="193484" y="266954"/>
                  </a:moveTo>
                  <a:lnTo>
                    <a:pt x="161734" y="266954"/>
                  </a:lnTo>
                  <a:lnTo>
                    <a:pt x="161734" y="0"/>
                  </a:lnTo>
                  <a:lnTo>
                    <a:pt x="149034" y="0"/>
                  </a:lnTo>
                  <a:lnTo>
                    <a:pt x="149034" y="266954"/>
                  </a:lnTo>
                  <a:lnTo>
                    <a:pt x="117284" y="266954"/>
                  </a:lnTo>
                  <a:lnTo>
                    <a:pt x="155384" y="343154"/>
                  </a:lnTo>
                  <a:lnTo>
                    <a:pt x="187134" y="279654"/>
                  </a:lnTo>
                  <a:lnTo>
                    <a:pt x="193484" y="266954"/>
                  </a:lnTo>
                  <a:close/>
                </a:path>
                <a:path w="262889" h="721995">
                  <a:moveTo>
                    <a:pt x="262432" y="616445"/>
                  </a:moveTo>
                  <a:lnTo>
                    <a:pt x="150901" y="616445"/>
                  </a:lnTo>
                  <a:lnTo>
                    <a:pt x="150901" y="623049"/>
                  </a:lnTo>
                  <a:lnTo>
                    <a:pt x="150901" y="630301"/>
                  </a:lnTo>
                  <a:lnTo>
                    <a:pt x="144995" y="636231"/>
                  </a:lnTo>
                  <a:lnTo>
                    <a:pt x="117436" y="636231"/>
                  </a:lnTo>
                  <a:lnTo>
                    <a:pt x="111531" y="630301"/>
                  </a:lnTo>
                  <a:lnTo>
                    <a:pt x="111531" y="616445"/>
                  </a:lnTo>
                  <a:lnTo>
                    <a:pt x="0" y="616445"/>
                  </a:lnTo>
                  <a:lnTo>
                    <a:pt x="0" y="716051"/>
                  </a:lnTo>
                  <a:lnTo>
                    <a:pt x="5905" y="721982"/>
                  </a:lnTo>
                  <a:lnTo>
                    <a:pt x="256527" y="721982"/>
                  </a:lnTo>
                  <a:lnTo>
                    <a:pt x="262432" y="716051"/>
                  </a:lnTo>
                  <a:lnTo>
                    <a:pt x="262432" y="616445"/>
                  </a:lnTo>
                  <a:close/>
                </a:path>
                <a:path w="262889" h="721995">
                  <a:moveTo>
                    <a:pt x="262432" y="543229"/>
                  </a:moveTo>
                  <a:lnTo>
                    <a:pt x="256527" y="537298"/>
                  </a:lnTo>
                  <a:lnTo>
                    <a:pt x="183705" y="537298"/>
                  </a:lnTo>
                  <a:lnTo>
                    <a:pt x="183705" y="515861"/>
                  </a:lnTo>
                  <a:lnTo>
                    <a:pt x="164020" y="493433"/>
                  </a:lnTo>
                  <a:lnTo>
                    <a:pt x="164020" y="513880"/>
                  </a:lnTo>
                  <a:lnTo>
                    <a:pt x="164020" y="537298"/>
                  </a:lnTo>
                  <a:lnTo>
                    <a:pt x="98412" y="537298"/>
                  </a:lnTo>
                  <a:lnTo>
                    <a:pt x="98412" y="513880"/>
                  </a:lnTo>
                  <a:lnTo>
                    <a:pt x="99733" y="512559"/>
                  </a:lnTo>
                  <a:lnTo>
                    <a:pt x="162712" y="512559"/>
                  </a:lnTo>
                  <a:lnTo>
                    <a:pt x="164020" y="513880"/>
                  </a:lnTo>
                  <a:lnTo>
                    <a:pt x="164020" y="493433"/>
                  </a:lnTo>
                  <a:lnTo>
                    <a:pt x="160743" y="492772"/>
                  </a:lnTo>
                  <a:lnTo>
                    <a:pt x="101701" y="492772"/>
                  </a:lnTo>
                  <a:lnTo>
                    <a:pt x="92710" y="494576"/>
                  </a:lnTo>
                  <a:lnTo>
                    <a:pt x="85420" y="499491"/>
                  </a:lnTo>
                  <a:lnTo>
                    <a:pt x="80518" y="506831"/>
                  </a:lnTo>
                  <a:lnTo>
                    <a:pt x="78740" y="515861"/>
                  </a:lnTo>
                  <a:lnTo>
                    <a:pt x="78740" y="537298"/>
                  </a:lnTo>
                  <a:lnTo>
                    <a:pt x="5905" y="537298"/>
                  </a:lnTo>
                  <a:lnTo>
                    <a:pt x="0" y="543229"/>
                  </a:lnTo>
                  <a:lnTo>
                    <a:pt x="0" y="603262"/>
                  </a:lnTo>
                  <a:lnTo>
                    <a:pt x="111531" y="603262"/>
                  </a:lnTo>
                  <a:lnTo>
                    <a:pt x="111531" y="596658"/>
                  </a:lnTo>
                  <a:lnTo>
                    <a:pt x="150901" y="596658"/>
                  </a:lnTo>
                  <a:lnTo>
                    <a:pt x="150901" y="603262"/>
                  </a:lnTo>
                  <a:lnTo>
                    <a:pt x="262432" y="603262"/>
                  </a:lnTo>
                  <a:lnTo>
                    <a:pt x="262432" y="596658"/>
                  </a:lnTo>
                  <a:lnTo>
                    <a:pt x="262432" y="54322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4924043" y="1463039"/>
              <a:ext cx="2051685" cy="3398520"/>
            </a:xfrm>
            <a:custGeom>
              <a:avLst/>
              <a:gdLst/>
              <a:ahLst/>
              <a:cxnLst/>
              <a:rect l="l" t="t" r="r" b="b"/>
              <a:pathLst>
                <a:path w="2051684" h="3398520">
                  <a:moveTo>
                    <a:pt x="1709420" y="0"/>
                  </a:moveTo>
                  <a:lnTo>
                    <a:pt x="341883" y="0"/>
                  </a:lnTo>
                  <a:lnTo>
                    <a:pt x="295485" y="3120"/>
                  </a:lnTo>
                  <a:lnTo>
                    <a:pt x="250986" y="12210"/>
                  </a:lnTo>
                  <a:lnTo>
                    <a:pt x="208793" y="26862"/>
                  </a:lnTo>
                  <a:lnTo>
                    <a:pt x="169314" y="46670"/>
                  </a:lnTo>
                  <a:lnTo>
                    <a:pt x="132955" y="71226"/>
                  </a:lnTo>
                  <a:lnTo>
                    <a:pt x="100123" y="100123"/>
                  </a:lnTo>
                  <a:lnTo>
                    <a:pt x="71226" y="132955"/>
                  </a:lnTo>
                  <a:lnTo>
                    <a:pt x="46670" y="169314"/>
                  </a:lnTo>
                  <a:lnTo>
                    <a:pt x="26862" y="208793"/>
                  </a:lnTo>
                  <a:lnTo>
                    <a:pt x="12210" y="250986"/>
                  </a:lnTo>
                  <a:lnTo>
                    <a:pt x="3120" y="295485"/>
                  </a:lnTo>
                  <a:lnTo>
                    <a:pt x="0" y="341884"/>
                  </a:lnTo>
                  <a:lnTo>
                    <a:pt x="0" y="3056636"/>
                  </a:lnTo>
                  <a:lnTo>
                    <a:pt x="3120" y="3103034"/>
                  </a:lnTo>
                  <a:lnTo>
                    <a:pt x="12210" y="3147533"/>
                  </a:lnTo>
                  <a:lnTo>
                    <a:pt x="26862" y="3189726"/>
                  </a:lnTo>
                  <a:lnTo>
                    <a:pt x="46670" y="3229205"/>
                  </a:lnTo>
                  <a:lnTo>
                    <a:pt x="71226" y="3265564"/>
                  </a:lnTo>
                  <a:lnTo>
                    <a:pt x="100123" y="3298396"/>
                  </a:lnTo>
                  <a:lnTo>
                    <a:pt x="132955" y="3327293"/>
                  </a:lnTo>
                  <a:lnTo>
                    <a:pt x="169314" y="3351849"/>
                  </a:lnTo>
                  <a:lnTo>
                    <a:pt x="208793" y="3371657"/>
                  </a:lnTo>
                  <a:lnTo>
                    <a:pt x="250986" y="3386309"/>
                  </a:lnTo>
                  <a:lnTo>
                    <a:pt x="295485" y="3395399"/>
                  </a:lnTo>
                  <a:lnTo>
                    <a:pt x="341883" y="3398520"/>
                  </a:lnTo>
                  <a:lnTo>
                    <a:pt x="1709420" y="3398520"/>
                  </a:lnTo>
                  <a:lnTo>
                    <a:pt x="1755818" y="3395399"/>
                  </a:lnTo>
                  <a:lnTo>
                    <a:pt x="1800317" y="3386309"/>
                  </a:lnTo>
                  <a:lnTo>
                    <a:pt x="1842510" y="3371657"/>
                  </a:lnTo>
                  <a:lnTo>
                    <a:pt x="1881989" y="3351849"/>
                  </a:lnTo>
                  <a:lnTo>
                    <a:pt x="1918348" y="3327293"/>
                  </a:lnTo>
                  <a:lnTo>
                    <a:pt x="1951180" y="3298396"/>
                  </a:lnTo>
                  <a:lnTo>
                    <a:pt x="1980077" y="3265564"/>
                  </a:lnTo>
                  <a:lnTo>
                    <a:pt x="2004633" y="3229205"/>
                  </a:lnTo>
                  <a:lnTo>
                    <a:pt x="2024441" y="3189726"/>
                  </a:lnTo>
                  <a:lnTo>
                    <a:pt x="2039093" y="3147533"/>
                  </a:lnTo>
                  <a:lnTo>
                    <a:pt x="2048183" y="3103034"/>
                  </a:lnTo>
                  <a:lnTo>
                    <a:pt x="2051303" y="3056636"/>
                  </a:lnTo>
                  <a:lnTo>
                    <a:pt x="2051303" y="341884"/>
                  </a:lnTo>
                  <a:lnTo>
                    <a:pt x="2048183" y="295485"/>
                  </a:lnTo>
                  <a:lnTo>
                    <a:pt x="2039093" y="250986"/>
                  </a:lnTo>
                  <a:lnTo>
                    <a:pt x="2024441" y="208793"/>
                  </a:lnTo>
                  <a:lnTo>
                    <a:pt x="2004633" y="169314"/>
                  </a:lnTo>
                  <a:lnTo>
                    <a:pt x="1980077" y="132955"/>
                  </a:lnTo>
                  <a:lnTo>
                    <a:pt x="1951180" y="100123"/>
                  </a:lnTo>
                  <a:lnTo>
                    <a:pt x="1918348" y="71226"/>
                  </a:lnTo>
                  <a:lnTo>
                    <a:pt x="1881989" y="46670"/>
                  </a:lnTo>
                  <a:lnTo>
                    <a:pt x="1842510" y="26862"/>
                  </a:lnTo>
                  <a:lnTo>
                    <a:pt x="1800317" y="12210"/>
                  </a:lnTo>
                  <a:lnTo>
                    <a:pt x="1755818" y="3120"/>
                  </a:lnTo>
                  <a:lnTo>
                    <a:pt x="1709420" y="0"/>
                  </a:lnTo>
                  <a:close/>
                </a:path>
              </a:pathLst>
            </a:custGeom>
            <a:solidFill>
              <a:srgbClr val="5C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4924043" y="1463039"/>
              <a:ext cx="2051685" cy="3398520"/>
            </a:xfrm>
            <a:custGeom>
              <a:avLst/>
              <a:gdLst/>
              <a:ahLst/>
              <a:cxnLst/>
              <a:rect l="l" t="t" r="r" b="b"/>
              <a:pathLst>
                <a:path w="2051684" h="3398520">
                  <a:moveTo>
                    <a:pt x="0" y="341884"/>
                  </a:moveTo>
                  <a:lnTo>
                    <a:pt x="3120" y="295485"/>
                  </a:lnTo>
                  <a:lnTo>
                    <a:pt x="12210" y="250986"/>
                  </a:lnTo>
                  <a:lnTo>
                    <a:pt x="26862" y="208793"/>
                  </a:lnTo>
                  <a:lnTo>
                    <a:pt x="46670" y="169314"/>
                  </a:lnTo>
                  <a:lnTo>
                    <a:pt x="71226" y="132955"/>
                  </a:lnTo>
                  <a:lnTo>
                    <a:pt x="100123" y="100123"/>
                  </a:lnTo>
                  <a:lnTo>
                    <a:pt x="132955" y="71226"/>
                  </a:lnTo>
                  <a:lnTo>
                    <a:pt x="169314" y="46670"/>
                  </a:lnTo>
                  <a:lnTo>
                    <a:pt x="208793" y="26862"/>
                  </a:lnTo>
                  <a:lnTo>
                    <a:pt x="250986" y="12210"/>
                  </a:lnTo>
                  <a:lnTo>
                    <a:pt x="295485" y="3120"/>
                  </a:lnTo>
                  <a:lnTo>
                    <a:pt x="341883" y="0"/>
                  </a:lnTo>
                  <a:lnTo>
                    <a:pt x="1709420" y="0"/>
                  </a:lnTo>
                  <a:lnTo>
                    <a:pt x="1755818" y="3120"/>
                  </a:lnTo>
                  <a:lnTo>
                    <a:pt x="1800317" y="12210"/>
                  </a:lnTo>
                  <a:lnTo>
                    <a:pt x="1842510" y="26862"/>
                  </a:lnTo>
                  <a:lnTo>
                    <a:pt x="1881989" y="46670"/>
                  </a:lnTo>
                  <a:lnTo>
                    <a:pt x="1918348" y="71226"/>
                  </a:lnTo>
                  <a:lnTo>
                    <a:pt x="1951180" y="100123"/>
                  </a:lnTo>
                  <a:lnTo>
                    <a:pt x="1980077" y="132955"/>
                  </a:lnTo>
                  <a:lnTo>
                    <a:pt x="2004633" y="169314"/>
                  </a:lnTo>
                  <a:lnTo>
                    <a:pt x="2024441" y="208793"/>
                  </a:lnTo>
                  <a:lnTo>
                    <a:pt x="2039093" y="250986"/>
                  </a:lnTo>
                  <a:lnTo>
                    <a:pt x="2048183" y="295485"/>
                  </a:lnTo>
                  <a:lnTo>
                    <a:pt x="2051303" y="341884"/>
                  </a:lnTo>
                  <a:lnTo>
                    <a:pt x="2051303" y="3056636"/>
                  </a:lnTo>
                  <a:lnTo>
                    <a:pt x="2048183" y="3103034"/>
                  </a:lnTo>
                  <a:lnTo>
                    <a:pt x="2039093" y="3147533"/>
                  </a:lnTo>
                  <a:lnTo>
                    <a:pt x="2024441" y="3189726"/>
                  </a:lnTo>
                  <a:lnTo>
                    <a:pt x="2004633" y="3229205"/>
                  </a:lnTo>
                  <a:lnTo>
                    <a:pt x="1980077" y="3265564"/>
                  </a:lnTo>
                  <a:lnTo>
                    <a:pt x="1951180" y="3298396"/>
                  </a:lnTo>
                  <a:lnTo>
                    <a:pt x="1918348" y="3327293"/>
                  </a:lnTo>
                  <a:lnTo>
                    <a:pt x="1881989" y="3351849"/>
                  </a:lnTo>
                  <a:lnTo>
                    <a:pt x="1842510" y="3371657"/>
                  </a:lnTo>
                  <a:lnTo>
                    <a:pt x="1800317" y="3386309"/>
                  </a:lnTo>
                  <a:lnTo>
                    <a:pt x="1755818" y="3395399"/>
                  </a:lnTo>
                  <a:lnTo>
                    <a:pt x="1709420" y="3398520"/>
                  </a:lnTo>
                  <a:lnTo>
                    <a:pt x="341883" y="3398520"/>
                  </a:lnTo>
                  <a:lnTo>
                    <a:pt x="295485" y="3395399"/>
                  </a:lnTo>
                  <a:lnTo>
                    <a:pt x="250986" y="3386309"/>
                  </a:lnTo>
                  <a:lnTo>
                    <a:pt x="208793" y="3371657"/>
                  </a:lnTo>
                  <a:lnTo>
                    <a:pt x="169314" y="3351849"/>
                  </a:lnTo>
                  <a:lnTo>
                    <a:pt x="132955" y="3327293"/>
                  </a:lnTo>
                  <a:lnTo>
                    <a:pt x="100123" y="3298396"/>
                  </a:lnTo>
                  <a:lnTo>
                    <a:pt x="71226" y="3265564"/>
                  </a:lnTo>
                  <a:lnTo>
                    <a:pt x="46670" y="3229205"/>
                  </a:lnTo>
                  <a:lnTo>
                    <a:pt x="26862" y="3189726"/>
                  </a:lnTo>
                  <a:lnTo>
                    <a:pt x="12210" y="3147533"/>
                  </a:lnTo>
                  <a:lnTo>
                    <a:pt x="3120" y="3103034"/>
                  </a:lnTo>
                  <a:lnTo>
                    <a:pt x="0" y="3056636"/>
                  </a:lnTo>
                  <a:lnTo>
                    <a:pt x="0" y="341884"/>
                  </a:lnTo>
                  <a:close/>
                </a:path>
              </a:pathLst>
            </a:custGeom>
            <a:ln w="6350">
              <a:solidFill>
                <a:srgbClr val="212A3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3470528" y="4109084"/>
            <a:ext cx="54165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app.tar.gz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2781300" y="4468367"/>
            <a:ext cx="1771014" cy="230504"/>
          </a:xfrm>
          <a:prstGeom prst="rect">
            <a:avLst/>
          </a:prstGeom>
          <a:solidFill>
            <a:srgbClr val="333E50"/>
          </a:solidFill>
        </p:spPr>
        <p:txBody>
          <a:bodyPr vert="horz" wrap="square" lIns="0" tIns="40005" rIns="0" bIns="0" rtlCol="0">
            <a:spAutoFit/>
          </a:bodyPr>
          <a:lstStyle/>
          <a:p>
            <a:pPr marL="217170" indent="-126364">
              <a:lnSpc>
                <a:spcPct val="100000"/>
              </a:lnSpc>
              <a:spcBef>
                <a:spcPts val="315"/>
              </a:spcBef>
              <a:buChar char="&gt;"/>
              <a:tabLst>
                <a:tab pos="217170" algn="l"/>
              </a:tabLst>
            </a:pPr>
            <a:r>
              <a:rPr sz="900" dirty="0">
                <a:solidFill>
                  <a:srgbClr val="F1F1F1"/>
                </a:solidFill>
                <a:latin typeface="Consolas"/>
                <a:cs typeface="Consolas"/>
              </a:rPr>
              <a:t>pip</a:t>
            </a:r>
            <a:r>
              <a:rPr sz="900" spc="-35" dirty="0">
                <a:solidFill>
                  <a:srgbClr val="F1F1F1"/>
                </a:solidFill>
                <a:latin typeface="Consolas"/>
                <a:cs typeface="Consolas"/>
              </a:rPr>
              <a:t> </a:t>
            </a:r>
            <a:r>
              <a:rPr sz="900" dirty="0">
                <a:solidFill>
                  <a:srgbClr val="F1F1F1"/>
                </a:solidFill>
                <a:latin typeface="Consolas"/>
                <a:cs typeface="Consolas"/>
              </a:rPr>
              <a:t>install</a:t>
            </a:r>
            <a:r>
              <a:rPr sz="900" spc="-35" dirty="0">
                <a:solidFill>
                  <a:srgbClr val="F1F1F1"/>
                </a:solidFill>
                <a:latin typeface="Consolas"/>
                <a:cs typeface="Consolas"/>
              </a:rPr>
              <a:t> </a:t>
            </a:r>
            <a:r>
              <a:rPr sz="900" spc="-10" dirty="0">
                <a:solidFill>
                  <a:srgbClr val="F1F1F1"/>
                </a:solidFill>
                <a:latin typeface="Consolas"/>
                <a:cs typeface="Consolas"/>
              </a:rPr>
              <a:t>app.tar.gz</a:t>
            </a:r>
            <a:endParaRPr sz="900">
              <a:latin typeface="Consolas"/>
              <a:cs typeface="Consolas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5774816" y="2896870"/>
            <a:ext cx="472440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10" dirty="0">
                <a:solidFill>
                  <a:srgbClr val="FFFFFF"/>
                </a:solidFill>
                <a:latin typeface="Calibri"/>
                <a:cs typeface="Calibri"/>
              </a:rPr>
              <a:t>Bundler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5731764" y="2252472"/>
            <a:ext cx="2498090" cy="3144520"/>
            <a:chOff x="5731764" y="2252472"/>
            <a:chExt cx="2498090" cy="3144520"/>
          </a:xfrm>
        </p:grpSpPr>
        <p:sp>
          <p:nvSpPr>
            <p:cNvPr id="28" name="object 28"/>
            <p:cNvSpPr/>
            <p:nvPr/>
          </p:nvSpPr>
          <p:spPr>
            <a:xfrm>
              <a:off x="5946889" y="3220211"/>
              <a:ext cx="264160" cy="727075"/>
            </a:xfrm>
            <a:custGeom>
              <a:avLst/>
              <a:gdLst/>
              <a:ahLst/>
              <a:cxnLst/>
              <a:rect l="l" t="t" r="r" b="b"/>
              <a:pathLst>
                <a:path w="264160" h="727075">
                  <a:moveTo>
                    <a:pt x="155206" y="266954"/>
                  </a:moveTo>
                  <a:lnTo>
                    <a:pt x="123456" y="266954"/>
                  </a:lnTo>
                  <a:lnTo>
                    <a:pt x="123456" y="0"/>
                  </a:lnTo>
                  <a:lnTo>
                    <a:pt x="110756" y="0"/>
                  </a:lnTo>
                  <a:lnTo>
                    <a:pt x="110756" y="266954"/>
                  </a:lnTo>
                  <a:lnTo>
                    <a:pt x="79006" y="266954"/>
                  </a:lnTo>
                  <a:lnTo>
                    <a:pt x="117106" y="343154"/>
                  </a:lnTo>
                  <a:lnTo>
                    <a:pt x="148856" y="279654"/>
                  </a:lnTo>
                  <a:lnTo>
                    <a:pt x="155206" y="266954"/>
                  </a:lnTo>
                  <a:close/>
                </a:path>
                <a:path w="264160" h="727075">
                  <a:moveTo>
                    <a:pt x="263677" y="621779"/>
                  </a:moveTo>
                  <a:lnTo>
                    <a:pt x="151612" y="621779"/>
                  </a:lnTo>
                  <a:lnTo>
                    <a:pt x="151612" y="628332"/>
                  </a:lnTo>
                  <a:lnTo>
                    <a:pt x="151612" y="635558"/>
                  </a:lnTo>
                  <a:lnTo>
                    <a:pt x="145681" y="641464"/>
                  </a:lnTo>
                  <a:lnTo>
                    <a:pt x="117995" y="641464"/>
                  </a:lnTo>
                  <a:lnTo>
                    <a:pt x="112064" y="635558"/>
                  </a:lnTo>
                  <a:lnTo>
                    <a:pt x="112064" y="621779"/>
                  </a:lnTo>
                  <a:lnTo>
                    <a:pt x="0" y="621779"/>
                  </a:lnTo>
                  <a:lnTo>
                    <a:pt x="0" y="720890"/>
                  </a:lnTo>
                  <a:lnTo>
                    <a:pt x="5930" y="726808"/>
                  </a:lnTo>
                  <a:lnTo>
                    <a:pt x="257746" y="726808"/>
                  </a:lnTo>
                  <a:lnTo>
                    <a:pt x="263677" y="720890"/>
                  </a:lnTo>
                  <a:lnTo>
                    <a:pt x="263677" y="621779"/>
                  </a:lnTo>
                  <a:close/>
                </a:path>
                <a:path w="264160" h="727075">
                  <a:moveTo>
                    <a:pt x="263677" y="548906"/>
                  </a:moveTo>
                  <a:lnTo>
                    <a:pt x="257746" y="543001"/>
                  </a:lnTo>
                  <a:lnTo>
                    <a:pt x="184581" y="543001"/>
                  </a:lnTo>
                  <a:lnTo>
                    <a:pt x="184581" y="521665"/>
                  </a:lnTo>
                  <a:lnTo>
                    <a:pt x="183921" y="518388"/>
                  </a:lnTo>
                  <a:lnTo>
                    <a:pt x="182778" y="512673"/>
                  </a:lnTo>
                  <a:lnTo>
                    <a:pt x="177863" y="505383"/>
                  </a:lnTo>
                  <a:lnTo>
                    <a:pt x="170535" y="500481"/>
                  </a:lnTo>
                  <a:lnTo>
                    <a:pt x="164795" y="499351"/>
                  </a:lnTo>
                  <a:lnTo>
                    <a:pt x="164795" y="519696"/>
                  </a:lnTo>
                  <a:lnTo>
                    <a:pt x="164795" y="543001"/>
                  </a:lnTo>
                  <a:lnTo>
                    <a:pt x="98882" y="543001"/>
                  </a:lnTo>
                  <a:lnTo>
                    <a:pt x="98882" y="519696"/>
                  </a:lnTo>
                  <a:lnTo>
                    <a:pt x="100190" y="518388"/>
                  </a:lnTo>
                  <a:lnTo>
                    <a:pt x="163487" y="518388"/>
                  </a:lnTo>
                  <a:lnTo>
                    <a:pt x="164795" y="519696"/>
                  </a:lnTo>
                  <a:lnTo>
                    <a:pt x="164795" y="499351"/>
                  </a:lnTo>
                  <a:lnTo>
                    <a:pt x="161505" y="498690"/>
                  </a:lnTo>
                  <a:lnTo>
                    <a:pt x="102171" y="498690"/>
                  </a:lnTo>
                  <a:lnTo>
                    <a:pt x="93141" y="500481"/>
                  </a:lnTo>
                  <a:lnTo>
                    <a:pt x="85813" y="505383"/>
                  </a:lnTo>
                  <a:lnTo>
                    <a:pt x="80899" y="512673"/>
                  </a:lnTo>
                  <a:lnTo>
                    <a:pt x="79095" y="521665"/>
                  </a:lnTo>
                  <a:lnTo>
                    <a:pt x="79095" y="543001"/>
                  </a:lnTo>
                  <a:lnTo>
                    <a:pt x="5930" y="543001"/>
                  </a:lnTo>
                  <a:lnTo>
                    <a:pt x="0" y="548906"/>
                  </a:lnTo>
                  <a:lnTo>
                    <a:pt x="0" y="608647"/>
                  </a:lnTo>
                  <a:lnTo>
                    <a:pt x="112064" y="608647"/>
                  </a:lnTo>
                  <a:lnTo>
                    <a:pt x="112064" y="602081"/>
                  </a:lnTo>
                  <a:lnTo>
                    <a:pt x="151612" y="602081"/>
                  </a:lnTo>
                  <a:lnTo>
                    <a:pt x="151612" y="608647"/>
                  </a:lnTo>
                  <a:lnTo>
                    <a:pt x="263677" y="608647"/>
                  </a:lnTo>
                  <a:lnTo>
                    <a:pt x="263677" y="602081"/>
                  </a:lnTo>
                  <a:lnTo>
                    <a:pt x="263677" y="54890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731764" y="2252472"/>
              <a:ext cx="583691" cy="583691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7208520" y="2471928"/>
              <a:ext cx="981710" cy="1199515"/>
            </a:xfrm>
            <a:custGeom>
              <a:avLst/>
              <a:gdLst/>
              <a:ahLst/>
              <a:cxnLst/>
              <a:rect l="l" t="t" r="r" b="b"/>
              <a:pathLst>
                <a:path w="981709" h="1199514">
                  <a:moveTo>
                    <a:pt x="708786" y="0"/>
                  </a:moveTo>
                  <a:lnTo>
                    <a:pt x="109093" y="0"/>
                  </a:lnTo>
                  <a:lnTo>
                    <a:pt x="66651" y="8562"/>
                  </a:lnTo>
                  <a:lnTo>
                    <a:pt x="31972" y="31924"/>
                  </a:lnTo>
                  <a:lnTo>
                    <a:pt x="8580" y="66597"/>
                  </a:lnTo>
                  <a:lnTo>
                    <a:pt x="0" y="109093"/>
                  </a:lnTo>
                  <a:lnTo>
                    <a:pt x="0" y="1090295"/>
                  </a:lnTo>
                  <a:lnTo>
                    <a:pt x="8580" y="1132736"/>
                  </a:lnTo>
                  <a:lnTo>
                    <a:pt x="31972" y="1167415"/>
                  </a:lnTo>
                  <a:lnTo>
                    <a:pt x="66651" y="1190807"/>
                  </a:lnTo>
                  <a:lnTo>
                    <a:pt x="109093" y="1199388"/>
                  </a:lnTo>
                  <a:lnTo>
                    <a:pt x="872362" y="1199388"/>
                  </a:lnTo>
                  <a:lnTo>
                    <a:pt x="914804" y="1190807"/>
                  </a:lnTo>
                  <a:lnTo>
                    <a:pt x="949483" y="1167415"/>
                  </a:lnTo>
                  <a:lnTo>
                    <a:pt x="964753" y="1144778"/>
                  </a:lnTo>
                  <a:lnTo>
                    <a:pt x="109093" y="1144778"/>
                  </a:lnTo>
                  <a:lnTo>
                    <a:pt x="87862" y="1140497"/>
                  </a:lnTo>
                  <a:lnTo>
                    <a:pt x="70500" y="1128823"/>
                  </a:lnTo>
                  <a:lnTo>
                    <a:pt x="58783" y="1111505"/>
                  </a:lnTo>
                  <a:lnTo>
                    <a:pt x="54482" y="1090295"/>
                  </a:lnTo>
                  <a:lnTo>
                    <a:pt x="54482" y="109093"/>
                  </a:lnTo>
                  <a:lnTo>
                    <a:pt x="58783" y="87862"/>
                  </a:lnTo>
                  <a:lnTo>
                    <a:pt x="70500" y="70500"/>
                  </a:lnTo>
                  <a:lnTo>
                    <a:pt x="87862" y="58783"/>
                  </a:lnTo>
                  <a:lnTo>
                    <a:pt x="109093" y="54483"/>
                  </a:lnTo>
                  <a:lnTo>
                    <a:pt x="758331" y="54483"/>
                  </a:lnTo>
                  <a:lnTo>
                    <a:pt x="708786" y="0"/>
                  </a:lnTo>
                  <a:close/>
                </a:path>
                <a:path w="981709" h="1199514">
                  <a:moveTo>
                    <a:pt x="654303" y="54483"/>
                  </a:moveTo>
                  <a:lnTo>
                    <a:pt x="599821" y="54483"/>
                  </a:lnTo>
                  <a:lnTo>
                    <a:pt x="599821" y="327151"/>
                  </a:lnTo>
                  <a:lnTo>
                    <a:pt x="604101" y="348362"/>
                  </a:lnTo>
                  <a:lnTo>
                    <a:pt x="615775" y="365680"/>
                  </a:lnTo>
                  <a:lnTo>
                    <a:pt x="633093" y="377354"/>
                  </a:lnTo>
                  <a:lnTo>
                    <a:pt x="654303" y="381635"/>
                  </a:lnTo>
                  <a:lnTo>
                    <a:pt x="926973" y="381635"/>
                  </a:lnTo>
                  <a:lnTo>
                    <a:pt x="926973" y="1090295"/>
                  </a:lnTo>
                  <a:lnTo>
                    <a:pt x="922672" y="1111505"/>
                  </a:lnTo>
                  <a:lnTo>
                    <a:pt x="910955" y="1128823"/>
                  </a:lnTo>
                  <a:lnTo>
                    <a:pt x="893593" y="1140497"/>
                  </a:lnTo>
                  <a:lnTo>
                    <a:pt x="872362" y="1144778"/>
                  </a:lnTo>
                  <a:lnTo>
                    <a:pt x="964753" y="1144778"/>
                  </a:lnTo>
                  <a:lnTo>
                    <a:pt x="972875" y="1132736"/>
                  </a:lnTo>
                  <a:lnTo>
                    <a:pt x="981455" y="1090295"/>
                  </a:lnTo>
                  <a:lnTo>
                    <a:pt x="981455" y="327151"/>
                  </a:lnTo>
                  <a:lnTo>
                    <a:pt x="654303" y="327151"/>
                  </a:lnTo>
                  <a:lnTo>
                    <a:pt x="654303" y="54483"/>
                  </a:lnTo>
                  <a:close/>
                </a:path>
                <a:path w="981709" h="1199514">
                  <a:moveTo>
                    <a:pt x="758331" y="54483"/>
                  </a:moveTo>
                  <a:lnTo>
                    <a:pt x="681608" y="54483"/>
                  </a:lnTo>
                  <a:lnTo>
                    <a:pt x="926973" y="327151"/>
                  </a:lnTo>
                  <a:lnTo>
                    <a:pt x="981455" y="327151"/>
                  </a:lnTo>
                  <a:lnTo>
                    <a:pt x="981455" y="299847"/>
                  </a:lnTo>
                  <a:lnTo>
                    <a:pt x="758331" y="54483"/>
                  </a:lnTo>
                  <a:close/>
                </a:path>
              </a:pathLst>
            </a:custGeom>
            <a:solidFill>
              <a:srgbClr val="4453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7208520" y="2471928"/>
              <a:ext cx="981710" cy="1199515"/>
            </a:xfrm>
            <a:custGeom>
              <a:avLst/>
              <a:gdLst/>
              <a:ahLst/>
              <a:cxnLst/>
              <a:rect l="l" t="t" r="r" b="b"/>
              <a:pathLst>
                <a:path w="981709" h="1199514">
                  <a:moveTo>
                    <a:pt x="654303" y="327151"/>
                  </a:moveTo>
                  <a:lnTo>
                    <a:pt x="654303" y="54483"/>
                  </a:lnTo>
                  <a:lnTo>
                    <a:pt x="681608" y="54483"/>
                  </a:lnTo>
                  <a:lnTo>
                    <a:pt x="926973" y="327151"/>
                  </a:lnTo>
                  <a:lnTo>
                    <a:pt x="884368" y="327151"/>
                  </a:lnTo>
                  <a:lnTo>
                    <a:pt x="790638" y="327151"/>
                  </a:lnTo>
                  <a:lnTo>
                    <a:pt x="696908" y="327151"/>
                  </a:lnTo>
                  <a:lnTo>
                    <a:pt x="654303" y="327151"/>
                  </a:lnTo>
                  <a:close/>
                </a:path>
                <a:path w="981709" h="1199514">
                  <a:moveTo>
                    <a:pt x="926973" y="1090295"/>
                  </a:moveTo>
                  <a:lnTo>
                    <a:pt x="922672" y="1111505"/>
                  </a:lnTo>
                  <a:lnTo>
                    <a:pt x="910955" y="1128823"/>
                  </a:lnTo>
                  <a:lnTo>
                    <a:pt x="893593" y="1140497"/>
                  </a:lnTo>
                  <a:lnTo>
                    <a:pt x="872362" y="1144778"/>
                  </a:lnTo>
                  <a:lnTo>
                    <a:pt x="109093" y="1144778"/>
                  </a:lnTo>
                  <a:lnTo>
                    <a:pt x="87862" y="1140497"/>
                  </a:lnTo>
                  <a:lnTo>
                    <a:pt x="70500" y="1128823"/>
                  </a:lnTo>
                  <a:lnTo>
                    <a:pt x="58783" y="1111505"/>
                  </a:lnTo>
                  <a:lnTo>
                    <a:pt x="54482" y="1090295"/>
                  </a:lnTo>
                  <a:lnTo>
                    <a:pt x="54482" y="109093"/>
                  </a:lnTo>
                  <a:lnTo>
                    <a:pt x="58783" y="87862"/>
                  </a:lnTo>
                  <a:lnTo>
                    <a:pt x="70500" y="70500"/>
                  </a:lnTo>
                  <a:lnTo>
                    <a:pt x="87862" y="58783"/>
                  </a:lnTo>
                  <a:lnTo>
                    <a:pt x="109093" y="54483"/>
                  </a:lnTo>
                  <a:lnTo>
                    <a:pt x="599821" y="54483"/>
                  </a:lnTo>
                  <a:lnTo>
                    <a:pt x="599821" y="327151"/>
                  </a:lnTo>
                  <a:lnTo>
                    <a:pt x="604101" y="348362"/>
                  </a:lnTo>
                  <a:lnTo>
                    <a:pt x="615775" y="365680"/>
                  </a:lnTo>
                  <a:lnTo>
                    <a:pt x="633093" y="377354"/>
                  </a:lnTo>
                  <a:lnTo>
                    <a:pt x="654303" y="381635"/>
                  </a:lnTo>
                  <a:lnTo>
                    <a:pt x="926973" y="381635"/>
                  </a:lnTo>
                  <a:lnTo>
                    <a:pt x="926973" y="492363"/>
                  </a:lnTo>
                  <a:lnTo>
                    <a:pt x="926973" y="735965"/>
                  </a:lnTo>
                  <a:lnTo>
                    <a:pt x="926973" y="979566"/>
                  </a:lnTo>
                  <a:lnTo>
                    <a:pt x="926973" y="1090295"/>
                  </a:lnTo>
                  <a:close/>
                </a:path>
                <a:path w="981709" h="1199514">
                  <a:moveTo>
                    <a:pt x="708786" y="0"/>
                  </a:moveTo>
                  <a:lnTo>
                    <a:pt x="109093" y="0"/>
                  </a:lnTo>
                  <a:lnTo>
                    <a:pt x="66651" y="8562"/>
                  </a:lnTo>
                  <a:lnTo>
                    <a:pt x="31972" y="31924"/>
                  </a:lnTo>
                  <a:lnTo>
                    <a:pt x="8580" y="66597"/>
                  </a:lnTo>
                  <a:lnTo>
                    <a:pt x="0" y="109093"/>
                  </a:lnTo>
                  <a:lnTo>
                    <a:pt x="0" y="1090295"/>
                  </a:lnTo>
                  <a:lnTo>
                    <a:pt x="8580" y="1132736"/>
                  </a:lnTo>
                  <a:lnTo>
                    <a:pt x="31972" y="1167415"/>
                  </a:lnTo>
                  <a:lnTo>
                    <a:pt x="66651" y="1190807"/>
                  </a:lnTo>
                  <a:lnTo>
                    <a:pt x="109093" y="1199388"/>
                  </a:lnTo>
                  <a:lnTo>
                    <a:pt x="872362" y="1199388"/>
                  </a:lnTo>
                  <a:lnTo>
                    <a:pt x="914804" y="1190807"/>
                  </a:lnTo>
                  <a:lnTo>
                    <a:pt x="949483" y="1167415"/>
                  </a:lnTo>
                  <a:lnTo>
                    <a:pt x="972875" y="1132736"/>
                  </a:lnTo>
                  <a:lnTo>
                    <a:pt x="981455" y="1090295"/>
                  </a:lnTo>
                  <a:lnTo>
                    <a:pt x="981455" y="299847"/>
                  </a:lnTo>
                  <a:lnTo>
                    <a:pt x="938851" y="252995"/>
                  </a:lnTo>
                  <a:lnTo>
                    <a:pt x="845121" y="149923"/>
                  </a:lnTo>
                  <a:lnTo>
                    <a:pt x="751391" y="46851"/>
                  </a:lnTo>
                  <a:lnTo>
                    <a:pt x="708786" y="0"/>
                  </a:lnTo>
                  <a:close/>
                </a:path>
              </a:pathLst>
            </a:custGeom>
            <a:ln w="9525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7400544" y="2976372"/>
              <a:ext cx="596265" cy="463550"/>
            </a:xfrm>
            <a:custGeom>
              <a:avLst/>
              <a:gdLst/>
              <a:ahLst/>
              <a:cxnLst/>
              <a:rect l="l" t="t" r="r" b="b"/>
              <a:pathLst>
                <a:path w="596265" h="463550">
                  <a:moveTo>
                    <a:pt x="0" y="0"/>
                  </a:moveTo>
                  <a:lnTo>
                    <a:pt x="595756" y="0"/>
                  </a:lnTo>
                </a:path>
                <a:path w="596265" h="463550">
                  <a:moveTo>
                    <a:pt x="0" y="140207"/>
                  </a:moveTo>
                  <a:lnTo>
                    <a:pt x="595756" y="140207"/>
                  </a:lnTo>
                </a:path>
                <a:path w="596265" h="463550">
                  <a:moveTo>
                    <a:pt x="0" y="306324"/>
                  </a:moveTo>
                  <a:lnTo>
                    <a:pt x="595756" y="306324"/>
                  </a:lnTo>
                </a:path>
                <a:path w="596265" h="463550">
                  <a:moveTo>
                    <a:pt x="0" y="463295"/>
                  </a:moveTo>
                  <a:lnTo>
                    <a:pt x="595756" y="463295"/>
                  </a:lnTo>
                </a:path>
              </a:pathLst>
            </a:custGeom>
            <a:ln w="6350">
              <a:solidFill>
                <a:srgbClr val="44536A"/>
              </a:solidFill>
              <a:prstDash val="lgDash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680693" y="5032642"/>
              <a:ext cx="548659" cy="364057"/>
            </a:xfrm>
            <a:prstGeom prst="rect">
              <a:avLst/>
            </a:prstGeom>
          </p:spPr>
        </p:pic>
      </p:grpSp>
      <p:sp>
        <p:nvSpPr>
          <p:cNvPr id="34" name="object 34"/>
          <p:cNvSpPr txBox="1"/>
          <p:nvPr/>
        </p:nvSpPr>
        <p:spPr>
          <a:xfrm>
            <a:off x="5870194" y="4074033"/>
            <a:ext cx="47561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app.gem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5091684" y="4436364"/>
            <a:ext cx="1771014" cy="231775"/>
          </a:xfrm>
          <a:prstGeom prst="rect">
            <a:avLst/>
          </a:prstGeom>
          <a:solidFill>
            <a:srgbClr val="333E50"/>
          </a:solidFill>
        </p:spPr>
        <p:txBody>
          <a:bodyPr vert="horz" wrap="square" lIns="0" tIns="40640" rIns="0" bIns="0" rtlCol="0">
            <a:spAutoFit/>
          </a:bodyPr>
          <a:lstStyle/>
          <a:p>
            <a:pPr marL="217804" indent="-126364">
              <a:lnSpc>
                <a:spcPct val="100000"/>
              </a:lnSpc>
              <a:spcBef>
                <a:spcPts val="320"/>
              </a:spcBef>
              <a:buChar char="&gt;"/>
              <a:tabLst>
                <a:tab pos="217804" algn="l"/>
              </a:tabLst>
            </a:pPr>
            <a:r>
              <a:rPr sz="900" dirty="0">
                <a:solidFill>
                  <a:srgbClr val="F1F1F1"/>
                </a:solidFill>
                <a:latin typeface="Consolas"/>
                <a:cs typeface="Consolas"/>
              </a:rPr>
              <a:t>gem</a:t>
            </a:r>
            <a:r>
              <a:rPr sz="900" spc="-30" dirty="0">
                <a:solidFill>
                  <a:srgbClr val="F1F1F1"/>
                </a:solidFill>
                <a:latin typeface="Consolas"/>
                <a:cs typeface="Consolas"/>
              </a:rPr>
              <a:t> </a:t>
            </a:r>
            <a:r>
              <a:rPr sz="900" dirty="0">
                <a:solidFill>
                  <a:srgbClr val="F1F1F1"/>
                </a:solidFill>
                <a:latin typeface="Consolas"/>
                <a:cs typeface="Consolas"/>
              </a:rPr>
              <a:t>install</a:t>
            </a:r>
            <a:r>
              <a:rPr sz="900" spc="-30" dirty="0">
                <a:solidFill>
                  <a:srgbClr val="F1F1F1"/>
                </a:solidFill>
                <a:latin typeface="Consolas"/>
                <a:cs typeface="Consolas"/>
              </a:rPr>
              <a:t> </a:t>
            </a:r>
            <a:r>
              <a:rPr sz="900" spc="-10" dirty="0">
                <a:solidFill>
                  <a:srgbClr val="F1F1F1"/>
                </a:solidFill>
                <a:latin typeface="Consolas"/>
                <a:cs typeface="Consolas"/>
              </a:rPr>
              <a:t>app.gem</a:t>
            </a:r>
            <a:endParaRPr sz="900">
              <a:latin typeface="Consolas"/>
              <a:cs typeface="Consolas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5876925" y="2009394"/>
            <a:ext cx="311785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20" dirty="0">
                <a:solidFill>
                  <a:srgbClr val="FFFFFF"/>
                </a:solidFill>
                <a:latin typeface="Calibri"/>
                <a:cs typeface="Calibri"/>
              </a:rPr>
              <a:t>Ruby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7331202" y="3858514"/>
            <a:ext cx="77787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10" dirty="0">
                <a:solidFill>
                  <a:srgbClr val="44536A"/>
                </a:solidFill>
                <a:latin typeface="Calibri"/>
                <a:cs typeface="Calibri"/>
              </a:rPr>
              <a:t>Dockerfile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9922764" y="2964179"/>
            <a:ext cx="751840" cy="1033780"/>
          </a:xfrm>
          <a:custGeom>
            <a:avLst/>
            <a:gdLst/>
            <a:ahLst/>
            <a:cxnLst/>
            <a:rect l="l" t="t" r="r" b="b"/>
            <a:pathLst>
              <a:path w="751840" h="1033779">
                <a:moveTo>
                  <a:pt x="234822" y="845439"/>
                </a:moveTo>
                <a:lnTo>
                  <a:pt x="187832" y="845439"/>
                </a:lnTo>
                <a:lnTo>
                  <a:pt x="187832" y="962787"/>
                </a:lnTo>
                <a:lnTo>
                  <a:pt x="193363" y="990248"/>
                </a:lnTo>
                <a:lnTo>
                  <a:pt x="208454" y="1012650"/>
                </a:lnTo>
                <a:lnTo>
                  <a:pt x="230856" y="1027741"/>
                </a:lnTo>
                <a:lnTo>
                  <a:pt x="258317" y="1033272"/>
                </a:lnTo>
                <a:lnTo>
                  <a:pt x="285706" y="1027741"/>
                </a:lnTo>
                <a:lnTo>
                  <a:pt x="308070" y="1012650"/>
                </a:lnTo>
                <a:lnTo>
                  <a:pt x="323147" y="990248"/>
                </a:lnTo>
                <a:lnTo>
                  <a:pt x="323946" y="986282"/>
                </a:lnTo>
                <a:lnTo>
                  <a:pt x="258317" y="986282"/>
                </a:lnTo>
                <a:lnTo>
                  <a:pt x="249128" y="984450"/>
                </a:lnTo>
                <a:lnTo>
                  <a:pt x="241665" y="979439"/>
                </a:lnTo>
                <a:lnTo>
                  <a:pt x="236654" y="971976"/>
                </a:lnTo>
                <a:lnTo>
                  <a:pt x="234822" y="962787"/>
                </a:lnTo>
                <a:lnTo>
                  <a:pt x="234822" y="845439"/>
                </a:lnTo>
                <a:close/>
              </a:path>
              <a:path w="751840" h="1033779">
                <a:moveTo>
                  <a:pt x="469518" y="845439"/>
                </a:moveTo>
                <a:lnTo>
                  <a:pt x="422655" y="845439"/>
                </a:lnTo>
                <a:lnTo>
                  <a:pt x="422655" y="962787"/>
                </a:lnTo>
                <a:lnTo>
                  <a:pt x="428184" y="990248"/>
                </a:lnTo>
                <a:lnTo>
                  <a:pt x="443261" y="1012650"/>
                </a:lnTo>
                <a:lnTo>
                  <a:pt x="465625" y="1027741"/>
                </a:lnTo>
                <a:lnTo>
                  <a:pt x="493013" y="1033272"/>
                </a:lnTo>
                <a:lnTo>
                  <a:pt x="520475" y="1027741"/>
                </a:lnTo>
                <a:lnTo>
                  <a:pt x="542877" y="1012650"/>
                </a:lnTo>
                <a:lnTo>
                  <a:pt x="557968" y="990248"/>
                </a:lnTo>
                <a:lnTo>
                  <a:pt x="558767" y="986282"/>
                </a:lnTo>
                <a:lnTo>
                  <a:pt x="493013" y="986282"/>
                </a:lnTo>
                <a:lnTo>
                  <a:pt x="483877" y="984450"/>
                </a:lnTo>
                <a:lnTo>
                  <a:pt x="476408" y="979439"/>
                </a:lnTo>
                <a:lnTo>
                  <a:pt x="471368" y="971976"/>
                </a:lnTo>
                <a:lnTo>
                  <a:pt x="469518" y="962787"/>
                </a:lnTo>
                <a:lnTo>
                  <a:pt x="469518" y="845439"/>
                </a:lnTo>
                <a:close/>
              </a:path>
              <a:path w="751840" h="1033779">
                <a:moveTo>
                  <a:pt x="328675" y="845439"/>
                </a:moveTo>
                <a:lnTo>
                  <a:pt x="281685" y="845439"/>
                </a:lnTo>
                <a:lnTo>
                  <a:pt x="281685" y="962787"/>
                </a:lnTo>
                <a:lnTo>
                  <a:pt x="279856" y="971976"/>
                </a:lnTo>
                <a:lnTo>
                  <a:pt x="274859" y="979439"/>
                </a:lnTo>
                <a:lnTo>
                  <a:pt x="267434" y="984450"/>
                </a:lnTo>
                <a:lnTo>
                  <a:pt x="258317" y="986282"/>
                </a:lnTo>
                <a:lnTo>
                  <a:pt x="323946" y="986282"/>
                </a:lnTo>
                <a:lnTo>
                  <a:pt x="328675" y="962787"/>
                </a:lnTo>
                <a:lnTo>
                  <a:pt x="328675" y="845439"/>
                </a:lnTo>
                <a:close/>
              </a:path>
              <a:path w="751840" h="1033779">
                <a:moveTo>
                  <a:pt x="563499" y="845439"/>
                </a:moveTo>
                <a:lnTo>
                  <a:pt x="516508" y="845439"/>
                </a:lnTo>
                <a:lnTo>
                  <a:pt x="516508" y="962787"/>
                </a:lnTo>
                <a:lnTo>
                  <a:pt x="514677" y="971976"/>
                </a:lnTo>
                <a:lnTo>
                  <a:pt x="509666" y="979439"/>
                </a:lnTo>
                <a:lnTo>
                  <a:pt x="502203" y="984450"/>
                </a:lnTo>
                <a:lnTo>
                  <a:pt x="493013" y="986282"/>
                </a:lnTo>
                <a:lnTo>
                  <a:pt x="558767" y="986282"/>
                </a:lnTo>
                <a:lnTo>
                  <a:pt x="563499" y="962787"/>
                </a:lnTo>
                <a:lnTo>
                  <a:pt x="563499" y="845439"/>
                </a:lnTo>
                <a:close/>
              </a:path>
              <a:path w="751840" h="1033779">
                <a:moveTo>
                  <a:pt x="140842" y="723646"/>
                </a:moveTo>
                <a:lnTo>
                  <a:pt x="93852" y="723646"/>
                </a:lnTo>
                <a:lnTo>
                  <a:pt x="93852" y="798449"/>
                </a:lnTo>
                <a:lnTo>
                  <a:pt x="97551" y="816721"/>
                </a:lnTo>
                <a:lnTo>
                  <a:pt x="107632" y="831659"/>
                </a:lnTo>
                <a:lnTo>
                  <a:pt x="122570" y="841740"/>
                </a:lnTo>
                <a:lnTo>
                  <a:pt x="140842" y="845439"/>
                </a:lnTo>
                <a:lnTo>
                  <a:pt x="610488" y="845439"/>
                </a:lnTo>
                <a:lnTo>
                  <a:pt x="628741" y="841740"/>
                </a:lnTo>
                <a:lnTo>
                  <a:pt x="643635" y="831659"/>
                </a:lnTo>
                <a:lnTo>
                  <a:pt x="653672" y="816721"/>
                </a:lnTo>
                <a:lnTo>
                  <a:pt x="657351" y="798449"/>
                </a:lnTo>
                <a:lnTo>
                  <a:pt x="140842" y="798449"/>
                </a:lnTo>
                <a:lnTo>
                  <a:pt x="140842" y="723646"/>
                </a:lnTo>
                <a:close/>
              </a:path>
              <a:path w="751840" h="1033779">
                <a:moveTo>
                  <a:pt x="680846" y="305308"/>
                </a:moveTo>
                <a:lnTo>
                  <a:pt x="610488" y="305308"/>
                </a:lnTo>
                <a:lnTo>
                  <a:pt x="610488" y="798449"/>
                </a:lnTo>
                <a:lnTo>
                  <a:pt x="657351" y="798449"/>
                </a:lnTo>
                <a:lnTo>
                  <a:pt x="657351" y="723646"/>
                </a:lnTo>
                <a:lnTo>
                  <a:pt x="702288" y="723646"/>
                </a:lnTo>
                <a:lnTo>
                  <a:pt x="708308" y="722433"/>
                </a:lnTo>
                <a:lnTo>
                  <a:pt x="730710" y="707342"/>
                </a:lnTo>
                <a:lnTo>
                  <a:pt x="745801" y="684940"/>
                </a:lnTo>
                <a:lnTo>
                  <a:pt x="746600" y="680974"/>
                </a:lnTo>
                <a:lnTo>
                  <a:pt x="680846" y="680974"/>
                </a:lnTo>
                <a:lnTo>
                  <a:pt x="671710" y="679124"/>
                </a:lnTo>
                <a:lnTo>
                  <a:pt x="664241" y="674084"/>
                </a:lnTo>
                <a:lnTo>
                  <a:pt x="659201" y="666615"/>
                </a:lnTo>
                <a:lnTo>
                  <a:pt x="657351" y="657479"/>
                </a:lnTo>
                <a:lnTo>
                  <a:pt x="657351" y="328803"/>
                </a:lnTo>
                <a:lnTo>
                  <a:pt x="659201" y="319666"/>
                </a:lnTo>
                <a:lnTo>
                  <a:pt x="664241" y="312197"/>
                </a:lnTo>
                <a:lnTo>
                  <a:pt x="671710" y="307157"/>
                </a:lnTo>
                <a:lnTo>
                  <a:pt x="680846" y="305308"/>
                </a:lnTo>
                <a:close/>
              </a:path>
              <a:path w="751840" h="1033779">
                <a:moveTo>
                  <a:pt x="78739" y="258318"/>
                </a:moveTo>
                <a:lnTo>
                  <a:pt x="70484" y="258318"/>
                </a:lnTo>
                <a:lnTo>
                  <a:pt x="43023" y="263866"/>
                </a:lnTo>
                <a:lnTo>
                  <a:pt x="20621" y="278987"/>
                </a:lnTo>
                <a:lnTo>
                  <a:pt x="5530" y="301394"/>
                </a:lnTo>
                <a:lnTo>
                  <a:pt x="0" y="328803"/>
                </a:lnTo>
                <a:lnTo>
                  <a:pt x="0" y="657479"/>
                </a:lnTo>
                <a:lnTo>
                  <a:pt x="5530" y="684940"/>
                </a:lnTo>
                <a:lnTo>
                  <a:pt x="20621" y="707342"/>
                </a:lnTo>
                <a:lnTo>
                  <a:pt x="43023" y="722433"/>
                </a:lnTo>
                <a:lnTo>
                  <a:pt x="70484" y="727964"/>
                </a:lnTo>
                <a:lnTo>
                  <a:pt x="78739" y="727964"/>
                </a:lnTo>
                <a:lnTo>
                  <a:pt x="86486" y="726313"/>
                </a:lnTo>
                <a:lnTo>
                  <a:pt x="93852" y="723646"/>
                </a:lnTo>
                <a:lnTo>
                  <a:pt x="140842" y="723646"/>
                </a:lnTo>
                <a:lnTo>
                  <a:pt x="140842" y="680974"/>
                </a:lnTo>
                <a:lnTo>
                  <a:pt x="70484" y="680974"/>
                </a:lnTo>
                <a:lnTo>
                  <a:pt x="61295" y="679124"/>
                </a:lnTo>
                <a:lnTo>
                  <a:pt x="53832" y="674084"/>
                </a:lnTo>
                <a:lnTo>
                  <a:pt x="48821" y="666615"/>
                </a:lnTo>
                <a:lnTo>
                  <a:pt x="46989" y="657479"/>
                </a:lnTo>
                <a:lnTo>
                  <a:pt x="46989" y="328803"/>
                </a:lnTo>
                <a:lnTo>
                  <a:pt x="48821" y="319666"/>
                </a:lnTo>
                <a:lnTo>
                  <a:pt x="53832" y="312197"/>
                </a:lnTo>
                <a:lnTo>
                  <a:pt x="61295" y="307157"/>
                </a:lnTo>
                <a:lnTo>
                  <a:pt x="70484" y="305308"/>
                </a:lnTo>
                <a:lnTo>
                  <a:pt x="746591" y="305308"/>
                </a:lnTo>
                <a:lnTo>
                  <a:pt x="745801" y="301394"/>
                </a:lnTo>
                <a:lnTo>
                  <a:pt x="730710" y="278987"/>
                </a:lnTo>
                <a:lnTo>
                  <a:pt x="708308" y="263866"/>
                </a:lnTo>
                <a:lnTo>
                  <a:pt x="702219" y="262636"/>
                </a:lnTo>
                <a:lnTo>
                  <a:pt x="93852" y="262636"/>
                </a:lnTo>
                <a:lnTo>
                  <a:pt x="86486" y="259969"/>
                </a:lnTo>
                <a:lnTo>
                  <a:pt x="78739" y="258318"/>
                </a:lnTo>
                <a:close/>
              </a:path>
              <a:path w="751840" h="1033779">
                <a:moveTo>
                  <a:pt x="702288" y="723646"/>
                </a:moveTo>
                <a:lnTo>
                  <a:pt x="657351" y="723646"/>
                </a:lnTo>
                <a:lnTo>
                  <a:pt x="664844" y="726313"/>
                </a:lnTo>
                <a:lnTo>
                  <a:pt x="672591" y="727964"/>
                </a:lnTo>
                <a:lnTo>
                  <a:pt x="680846" y="727964"/>
                </a:lnTo>
                <a:lnTo>
                  <a:pt x="702288" y="723646"/>
                </a:lnTo>
                <a:close/>
              </a:path>
              <a:path w="751840" h="1033779">
                <a:moveTo>
                  <a:pt x="140842" y="305308"/>
                </a:moveTo>
                <a:lnTo>
                  <a:pt x="70484" y="305308"/>
                </a:lnTo>
                <a:lnTo>
                  <a:pt x="79601" y="307157"/>
                </a:lnTo>
                <a:lnTo>
                  <a:pt x="87026" y="312197"/>
                </a:lnTo>
                <a:lnTo>
                  <a:pt x="92023" y="319666"/>
                </a:lnTo>
                <a:lnTo>
                  <a:pt x="93852" y="328803"/>
                </a:lnTo>
                <a:lnTo>
                  <a:pt x="93852" y="657479"/>
                </a:lnTo>
                <a:lnTo>
                  <a:pt x="92023" y="666615"/>
                </a:lnTo>
                <a:lnTo>
                  <a:pt x="87026" y="674084"/>
                </a:lnTo>
                <a:lnTo>
                  <a:pt x="79601" y="679124"/>
                </a:lnTo>
                <a:lnTo>
                  <a:pt x="70484" y="680974"/>
                </a:lnTo>
                <a:lnTo>
                  <a:pt x="140842" y="680974"/>
                </a:lnTo>
                <a:lnTo>
                  <a:pt x="140842" y="305308"/>
                </a:lnTo>
                <a:close/>
              </a:path>
              <a:path w="751840" h="1033779">
                <a:moveTo>
                  <a:pt x="746591" y="305308"/>
                </a:moveTo>
                <a:lnTo>
                  <a:pt x="680846" y="305308"/>
                </a:lnTo>
                <a:lnTo>
                  <a:pt x="690036" y="307157"/>
                </a:lnTo>
                <a:lnTo>
                  <a:pt x="697499" y="312197"/>
                </a:lnTo>
                <a:lnTo>
                  <a:pt x="702510" y="319666"/>
                </a:lnTo>
                <a:lnTo>
                  <a:pt x="704341" y="328803"/>
                </a:lnTo>
                <a:lnTo>
                  <a:pt x="704341" y="657479"/>
                </a:lnTo>
                <a:lnTo>
                  <a:pt x="702510" y="666615"/>
                </a:lnTo>
                <a:lnTo>
                  <a:pt x="697499" y="674084"/>
                </a:lnTo>
                <a:lnTo>
                  <a:pt x="690036" y="679124"/>
                </a:lnTo>
                <a:lnTo>
                  <a:pt x="680846" y="680974"/>
                </a:lnTo>
                <a:lnTo>
                  <a:pt x="746600" y="680974"/>
                </a:lnTo>
                <a:lnTo>
                  <a:pt x="751331" y="657479"/>
                </a:lnTo>
                <a:lnTo>
                  <a:pt x="751331" y="328803"/>
                </a:lnTo>
                <a:lnTo>
                  <a:pt x="746591" y="305308"/>
                </a:lnTo>
                <a:close/>
              </a:path>
              <a:path w="751840" h="1033779">
                <a:moveTo>
                  <a:pt x="657351" y="258318"/>
                </a:moveTo>
                <a:lnTo>
                  <a:pt x="93852" y="258318"/>
                </a:lnTo>
                <a:lnTo>
                  <a:pt x="93852" y="262636"/>
                </a:lnTo>
                <a:lnTo>
                  <a:pt x="657351" y="262636"/>
                </a:lnTo>
                <a:lnTo>
                  <a:pt x="657351" y="258318"/>
                </a:lnTo>
                <a:close/>
              </a:path>
              <a:path w="751840" h="1033779">
                <a:moveTo>
                  <a:pt x="680846" y="258318"/>
                </a:moveTo>
                <a:lnTo>
                  <a:pt x="672591" y="258318"/>
                </a:lnTo>
                <a:lnTo>
                  <a:pt x="664844" y="259969"/>
                </a:lnTo>
                <a:lnTo>
                  <a:pt x="657351" y="262636"/>
                </a:lnTo>
                <a:lnTo>
                  <a:pt x="702219" y="262636"/>
                </a:lnTo>
                <a:lnTo>
                  <a:pt x="680846" y="258318"/>
                </a:lnTo>
                <a:close/>
              </a:path>
              <a:path w="751840" h="1033779">
                <a:moveTo>
                  <a:pt x="219455" y="0"/>
                </a:moveTo>
                <a:lnTo>
                  <a:pt x="211327" y="0"/>
                </a:lnTo>
                <a:lnTo>
                  <a:pt x="202191" y="1849"/>
                </a:lnTo>
                <a:lnTo>
                  <a:pt x="194722" y="6889"/>
                </a:lnTo>
                <a:lnTo>
                  <a:pt x="189682" y="14358"/>
                </a:lnTo>
                <a:lnTo>
                  <a:pt x="187832" y="23495"/>
                </a:lnTo>
                <a:lnTo>
                  <a:pt x="187832" y="28321"/>
                </a:lnTo>
                <a:lnTo>
                  <a:pt x="189610" y="32639"/>
                </a:lnTo>
                <a:lnTo>
                  <a:pt x="192150" y="36322"/>
                </a:lnTo>
                <a:lnTo>
                  <a:pt x="191769" y="36449"/>
                </a:lnTo>
                <a:lnTo>
                  <a:pt x="223646" y="84328"/>
                </a:lnTo>
                <a:lnTo>
                  <a:pt x="184219" y="109945"/>
                </a:lnTo>
                <a:lnTo>
                  <a:pt x="150814" y="140890"/>
                </a:lnTo>
                <a:lnTo>
                  <a:pt x="124334" y="176426"/>
                </a:lnTo>
                <a:lnTo>
                  <a:pt x="105681" y="215814"/>
                </a:lnTo>
                <a:lnTo>
                  <a:pt x="95757" y="258318"/>
                </a:lnTo>
                <a:lnTo>
                  <a:pt x="142875" y="258318"/>
                </a:lnTo>
                <a:lnTo>
                  <a:pt x="154043" y="220063"/>
                </a:lnTo>
                <a:lnTo>
                  <a:pt x="174408" y="185249"/>
                </a:lnTo>
                <a:lnTo>
                  <a:pt x="202867" y="154768"/>
                </a:lnTo>
                <a:lnTo>
                  <a:pt x="238322" y="129509"/>
                </a:lnTo>
                <a:lnTo>
                  <a:pt x="279673" y="110364"/>
                </a:lnTo>
                <a:lnTo>
                  <a:pt x="325821" y="98224"/>
                </a:lnTo>
                <a:lnTo>
                  <a:pt x="375665" y="93980"/>
                </a:lnTo>
                <a:lnTo>
                  <a:pt x="542540" y="93980"/>
                </a:lnTo>
                <a:lnTo>
                  <a:pt x="527684" y="84328"/>
                </a:lnTo>
                <a:lnTo>
                  <a:pt x="540452" y="65150"/>
                </a:lnTo>
                <a:lnTo>
                  <a:pt x="267334" y="65150"/>
                </a:lnTo>
                <a:lnTo>
                  <a:pt x="231055" y="10668"/>
                </a:lnTo>
                <a:lnTo>
                  <a:pt x="230504" y="10668"/>
                </a:lnTo>
                <a:lnTo>
                  <a:pt x="226313" y="4445"/>
                </a:lnTo>
                <a:lnTo>
                  <a:pt x="219455" y="0"/>
                </a:lnTo>
                <a:close/>
              </a:path>
              <a:path w="751840" h="1033779">
                <a:moveTo>
                  <a:pt x="542540" y="93980"/>
                </a:moveTo>
                <a:lnTo>
                  <a:pt x="375665" y="93980"/>
                </a:lnTo>
                <a:lnTo>
                  <a:pt x="425510" y="98224"/>
                </a:lnTo>
                <a:lnTo>
                  <a:pt x="471658" y="110364"/>
                </a:lnTo>
                <a:lnTo>
                  <a:pt x="513009" y="129509"/>
                </a:lnTo>
                <a:lnTo>
                  <a:pt x="548464" y="154768"/>
                </a:lnTo>
                <a:lnTo>
                  <a:pt x="576923" y="185249"/>
                </a:lnTo>
                <a:lnTo>
                  <a:pt x="597288" y="220063"/>
                </a:lnTo>
                <a:lnTo>
                  <a:pt x="608456" y="258318"/>
                </a:lnTo>
                <a:lnTo>
                  <a:pt x="655574" y="258318"/>
                </a:lnTo>
                <a:lnTo>
                  <a:pt x="645650" y="215814"/>
                </a:lnTo>
                <a:lnTo>
                  <a:pt x="626997" y="176426"/>
                </a:lnTo>
                <a:lnTo>
                  <a:pt x="600517" y="140890"/>
                </a:lnTo>
                <a:lnTo>
                  <a:pt x="567112" y="109945"/>
                </a:lnTo>
                <a:lnTo>
                  <a:pt x="542540" y="93980"/>
                </a:lnTo>
                <a:close/>
              </a:path>
              <a:path w="751840" h="1033779">
                <a:moveTo>
                  <a:pt x="305180" y="164337"/>
                </a:moveTo>
                <a:lnTo>
                  <a:pt x="296044" y="166187"/>
                </a:lnTo>
                <a:lnTo>
                  <a:pt x="288575" y="171227"/>
                </a:lnTo>
                <a:lnTo>
                  <a:pt x="283535" y="178696"/>
                </a:lnTo>
                <a:lnTo>
                  <a:pt x="281685" y="187833"/>
                </a:lnTo>
                <a:lnTo>
                  <a:pt x="283535" y="197022"/>
                </a:lnTo>
                <a:lnTo>
                  <a:pt x="288575" y="204485"/>
                </a:lnTo>
                <a:lnTo>
                  <a:pt x="296044" y="209496"/>
                </a:lnTo>
                <a:lnTo>
                  <a:pt x="305180" y="211328"/>
                </a:lnTo>
                <a:lnTo>
                  <a:pt x="314370" y="209496"/>
                </a:lnTo>
                <a:lnTo>
                  <a:pt x="321833" y="204485"/>
                </a:lnTo>
                <a:lnTo>
                  <a:pt x="326844" y="197022"/>
                </a:lnTo>
                <a:lnTo>
                  <a:pt x="328675" y="187833"/>
                </a:lnTo>
                <a:lnTo>
                  <a:pt x="326844" y="178696"/>
                </a:lnTo>
                <a:lnTo>
                  <a:pt x="321833" y="171227"/>
                </a:lnTo>
                <a:lnTo>
                  <a:pt x="314370" y="166187"/>
                </a:lnTo>
                <a:lnTo>
                  <a:pt x="305180" y="164337"/>
                </a:lnTo>
                <a:close/>
              </a:path>
              <a:path w="751840" h="1033779">
                <a:moveTo>
                  <a:pt x="446150" y="164337"/>
                </a:moveTo>
                <a:lnTo>
                  <a:pt x="436961" y="166187"/>
                </a:lnTo>
                <a:lnTo>
                  <a:pt x="429498" y="171227"/>
                </a:lnTo>
                <a:lnTo>
                  <a:pt x="424487" y="178696"/>
                </a:lnTo>
                <a:lnTo>
                  <a:pt x="422655" y="187833"/>
                </a:lnTo>
                <a:lnTo>
                  <a:pt x="424487" y="197022"/>
                </a:lnTo>
                <a:lnTo>
                  <a:pt x="429498" y="204485"/>
                </a:lnTo>
                <a:lnTo>
                  <a:pt x="436961" y="209496"/>
                </a:lnTo>
                <a:lnTo>
                  <a:pt x="446150" y="211328"/>
                </a:lnTo>
                <a:lnTo>
                  <a:pt x="455267" y="209496"/>
                </a:lnTo>
                <a:lnTo>
                  <a:pt x="462692" y="204485"/>
                </a:lnTo>
                <a:lnTo>
                  <a:pt x="467689" y="197022"/>
                </a:lnTo>
                <a:lnTo>
                  <a:pt x="469518" y="187833"/>
                </a:lnTo>
                <a:lnTo>
                  <a:pt x="467689" y="178696"/>
                </a:lnTo>
                <a:lnTo>
                  <a:pt x="462692" y="171227"/>
                </a:lnTo>
                <a:lnTo>
                  <a:pt x="455267" y="166187"/>
                </a:lnTo>
                <a:lnTo>
                  <a:pt x="446150" y="164337"/>
                </a:lnTo>
                <a:close/>
              </a:path>
              <a:path w="751840" h="1033779">
                <a:moveTo>
                  <a:pt x="375665" y="46990"/>
                </a:moveTo>
                <a:lnTo>
                  <a:pt x="347184" y="48184"/>
                </a:lnTo>
                <a:lnTo>
                  <a:pt x="319547" y="51689"/>
                </a:lnTo>
                <a:lnTo>
                  <a:pt x="292887" y="57384"/>
                </a:lnTo>
                <a:lnTo>
                  <a:pt x="267334" y="65150"/>
                </a:lnTo>
                <a:lnTo>
                  <a:pt x="483996" y="65150"/>
                </a:lnTo>
                <a:lnTo>
                  <a:pt x="458390" y="57384"/>
                </a:lnTo>
                <a:lnTo>
                  <a:pt x="431736" y="51689"/>
                </a:lnTo>
                <a:lnTo>
                  <a:pt x="404129" y="48184"/>
                </a:lnTo>
                <a:lnTo>
                  <a:pt x="375665" y="46990"/>
                </a:lnTo>
                <a:close/>
              </a:path>
              <a:path w="751840" h="1033779">
                <a:moveTo>
                  <a:pt x="520445" y="10414"/>
                </a:moveTo>
                <a:lnTo>
                  <a:pt x="483996" y="65150"/>
                </a:lnTo>
                <a:lnTo>
                  <a:pt x="540452" y="65150"/>
                </a:lnTo>
                <a:lnTo>
                  <a:pt x="559561" y="36449"/>
                </a:lnTo>
                <a:lnTo>
                  <a:pt x="559180" y="36322"/>
                </a:lnTo>
                <a:lnTo>
                  <a:pt x="561720" y="32639"/>
                </a:lnTo>
                <a:lnTo>
                  <a:pt x="563499" y="28321"/>
                </a:lnTo>
                <a:lnTo>
                  <a:pt x="563499" y="23495"/>
                </a:lnTo>
                <a:lnTo>
                  <a:pt x="561649" y="14358"/>
                </a:lnTo>
                <a:lnTo>
                  <a:pt x="559158" y="10668"/>
                </a:lnTo>
                <a:lnTo>
                  <a:pt x="520826" y="10668"/>
                </a:lnTo>
                <a:lnTo>
                  <a:pt x="520445" y="10414"/>
                </a:lnTo>
                <a:close/>
              </a:path>
              <a:path w="751840" h="1033779">
                <a:moveTo>
                  <a:pt x="230885" y="10414"/>
                </a:moveTo>
                <a:lnTo>
                  <a:pt x="230504" y="10668"/>
                </a:lnTo>
                <a:lnTo>
                  <a:pt x="231055" y="10668"/>
                </a:lnTo>
                <a:lnTo>
                  <a:pt x="230885" y="10414"/>
                </a:lnTo>
                <a:close/>
              </a:path>
              <a:path w="751840" h="1033779">
                <a:moveTo>
                  <a:pt x="540003" y="0"/>
                </a:moveTo>
                <a:lnTo>
                  <a:pt x="531876" y="0"/>
                </a:lnTo>
                <a:lnTo>
                  <a:pt x="525017" y="4445"/>
                </a:lnTo>
                <a:lnTo>
                  <a:pt x="520826" y="10668"/>
                </a:lnTo>
                <a:lnTo>
                  <a:pt x="559158" y="10668"/>
                </a:lnTo>
                <a:lnTo>
                  <a:pt x="556609" y="6889"/>
                </a:lnTo>
                <a:lnTo>
                  <a:pt x="549140" y="1849"/>
                </a:lnTo>
                <a:lnTo>
                  <a:pt x="540003" y="0"/>
                </a:lnTo>
                <a:close/>
              </a:path>
            </a:pathLst>
          </a:custGeom>
          <a:solidFill>
            <a:srgbClr val="44536A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9" name="object 39"/>
          <p:cNvGrpSpPr/>
          <p:nvPr/>
        </p:nvGrpSpPr>
        <p:grpSpPr>
          <a:xfrm>
            <a:off x="8550909" y="3425697"/>
            <a:ext cx="343535" cy="109220"/>
            <a:chOff x="8550909" y="3425697"/>
            <a:chExt cx="343535" cy="109220"/>
          </a:xfrm>
        </p:grpSpPr>
        <p:sp>
          <p:nvSpPr>
            <p:cNvPr id="40" name="object 40"/>
            <p:cNvSpPr/>
            <p:nvPr/>
          </p:nvSpPr>
          <p:spPr>
            <a:xfrm>
              <a:off x="8557259" y="3432047"/>
              <a:ext cx="330835" cy="96520"/>
            </a:xfrm>
            <a:custGeom>
              <a:avLst/>
              <a:gdLst/>
              <a:ahLst/>
              <a:cxnLst/>
              <a:rect l="l" t="t" r="r" b="b"/>
              <a:pathLst>
                <a:path w="330834" h="96520">
                  <a:moveTo>
                    <a:pt x="282701" y="0"/>
                  </a:moveTo>
                  <a:lnTo>
                    <a:pt x="282701" y="24002"/>
                  </a:lnTo>
                  <a:lnTo>
                    <a:pt x="0" y="24002"/>
                  </a:lnTo>
                  <a:lnTo>
                    <a:pt x="0" y="72009"/>
                  </a:lnTo>
                  <a:lnTo>
                    <a:pt x="282701" y="72009"/>
                  </a:lnTo>
                  <a:lnTo>
                    <a:pt x="282701" y="96012"/>
                  </a:lnTo>
                  <a:lnTo>
                    <a:pt x="330708" y="48005"/>
                  </a:lnTo>
                  <a:lnTo>
                    <a:pt x="282701" y="0"/>
                  </a:lnTo>
                  <a:close/>
                </a:path>
              </a:pathLst>
            </a:custGeom>
            <a:solidFill>
              <a:srgbClr val="4453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8557259" y="3432047"/>
              <a:ext cx="330835" cy="96520"/>
            </a:xfrm>
            <a:custGeom>
              <a:avLst/>
              <a:gdLst/>
              <a:ahLst/>
              <a:cxnLst/>
              <a:rect l="l" t="t" r="r" b="b"/>
              <a:pathLst>
                <a:path w="330834" h="96520">
                  <a:moveTo>
                    <a:pt x="0" y="24002"/>
                  </a:moveTo>
                  <a:lnTo>
                    <a:pt x="282701" y="24002"/>
                  </a:lnTo>
                  <a:lnTo>
                    <a:pt x="282701" y="0"/>
                  </a:lnTo>
                  <a:lnTo>
                    <a:pt x="330708" y="48005"/>
                  </a:lnTo>
                  <a:lnTo>
                    <a:pt x="282701" y="96012"/>
                  </a:lnTo>
                  <a:lnTo>
                    <a:pt x="282701" y="72009"/>
                  </a:lnTo>
                  <a:lnTo>
                    <a:pt x="0" y="72009"/>
                  </a:lnTo>
                  <a:lnTo>
                    <a:pt x="0" y="24002"/>
                  </a:lnTo>
                  <a:close/>
                </a:path>
              </a:pathLst>
            </a:custGeom>
            <a:ln w="12700">
              <a:solidFill>
                <a:srgbClr val="2E3A4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409188" y="1298447"/>
            <a:ext cx="2212975" cy="3718560"/>
          </a:xfrm>
          <a:custGeom>
            <a:avLst/>
            <a:gdLst/>
            <a:ahLst/>
            <a:cxnLst/>
            <a:rect l="l" t="t" r="r" b="b"/>
            <a:pathLst>
              <a:path w="2212975" h="3718560">
                <a:moveTo>
                  <a:pt x="0" y="368807"/>
                </a:moveTo>
                <a:lnTo>
                  <a:pt x="2873" y="322541"/>
                </a:lnTo>
                <a:lnTo>
                  <a:pt x="11262" y="277990"/>
                </a:lnTo>
                <a:lnTo>
                  <a:pt x="24822" y="235502"/>
                </a:lnTo>
                <a:lnTo>
                  <a:pt x="43207" y="195420"/>
                </a:lnTo>
                <a:lnTo>
                  <a:pt x="66072" y="158090"/>
                </a:lnTo>
                <a:lnTo>
                  <a:pt x="93071" y="123859"/>
                </a:lnTo>
                <a:lnTo>
                  <a:pt x="123859" y="93071"/>
                </a:lnTo>
                <a:lnTo>
                  <a:pt x="158090" y="66072"/>
                </a:lnTo>
                <a:lnTo>
                  <a:pt x="195420" y="43207"/>
                </a:lnTo>
                <a:lnTo>
                  <a:pt x="235502" y="24822"/>
                </a:lnTo>
                <a:lnTo>
                  <a:pt x="277990" y="11262"/>
                </a:lnTo>
                <a:lnTo>
                  <a:pt x="322541" y="2873"/>
                </a:lnTo>
                <a:lnTo>
                  <a:pt x="368808" y="0"/>
                </a:lnTo>
                <a:lnTo>
                  <a:pt x="1844039" y="0"/>
                </a:lnTo>
                <a:lnTo>
                  <a:pt x="1890306" y="2873"/>
                </a:lnTo>
                <a:lnTo>
                  <a:pt x="1934857" y="11262"/>
                </a:lnTo>
                <a:lnTo>
                  <a:pt x="1977345" y="24822"/>
                </a:lnTo>
                <a:lnTo>
                  <a:pt x="2017427" y="43207"/>
                </a:lnTo>
                <a:lnTo>
                  <a:pt x="2054757" y="66072"/>
                </a:lnTo>
                <a:lnTo>
                  <a:pt x="2088988" y="93071"/>
                </a:lnTo>
                <a:lnTo>
                  <a:pt x="2119776" y="123859"/>
                </a:lnTo>
                <a:lnTo>
                  <a:pt x="2146775" y="158090"/>
                </a:lnTo>
                <a:lnTo>
                  <a:pt x="2169640" y="195420"/>
                </a:lnTo>
                <a:lnTo>
                  <a:pt x="2188025" y="235502"/>
                </a:lnTo>
                <a:lnTo>
                  <a:pt x="2201585" y="277990"/>
                </a:lnTo>
                <a:lnTo>
                  <a:pt x="2209974" y="322541"/>
                </a:lnTo>
                <a:lnTo>
                  <a:pt x="2212848" y="368807"/>
                </a:lnTo>
                <a:lnTo>
                  <a:pt x="2212848" y="3349752"/>
                </a:lnTo>
                <a:lnTo>
                  <a:pt x="2209974" y="3396018"/>
                </a:lnTo>
                <a:lnTo>
                  <a:pt x="2201585" y="3440569"/>
                </a:lnTo>
                <a:lnTo>
                  <a:pt x="2188025" y="3483057"/>
                </a:lnTo>
                <a:lnTo>
                  <a:pt x="2169640" y="3523139"/>
                </a:lnTo>
                <a:lnTo>
                  <a:pt x="2146775" y="3560469"/>
                </a:lnTo>
                <a:lnTo>
                  <a:pt x="2119776" y="3594700"/>
                </a:lnTo>
                <a:lnTo>
                  <a:pt x="2088988" y="3625488"/>
                </a:lnTo>
                <a:lnTo>
                  <a:pt x="2054757" y="3652487"/>
                </a:lnTo>
                <a:lnTo>
                  <a:pt x="2017427" y="3675352"/>
                </a:lnTo>
                <a:lnTo>
                  <a:pt x="1977345" y="3693737"/>
                </a:lnTo>
                <a:lnTo>
                  <a:pt x="1934857" y="3707297"/>
                </a:lnTo>
                <a:lnTo>
                  <a:pt x="1890306" y="3715686"/>
                </a:lnTo>
                <a:lnTo>
                  <a:pt x="1844039" y="3718559"/>
                </a:lnTo>
                <a:lnTo>
                  <a:pt x="368808" y="3718559"/>
                </a:lnTo>
                <a:lnTo>
                  <a:pt x="322541" y="3715686"/>
                </a:lnTo>
                <a:lnTo>
                  <a:pt x="277990" y="3707297"/>
                </a:lnTo>
                <a:lnTo>
                  <a:pt x="235502" y="3693737"/>
                </a:lnTo>
                <a:lnTo>
                  <a:pt x="195420" y="3675352"/>
                </a:lnTo>
                <a:lnTo>
                  <a:pt x="158090" y="3652487"/>
                </a:lnTo>
                <a:lnTo>
                  <a:pt x="123859" y="3625488"/>
                </a:lnTo>
                <a:lnTo>
                  <a:pt x="93071" y="3594700"/>
                </a:lnTo>
                <a:lnTo>
                  <a:pt x="66072" y="3560469"/>
                </a:lnTo>
                <a:lnTo>
                  <a:pt x="43207" y="3523139"/>
                </a:lnTo>
                <a:lnTo>
                  <a:pt x="24822" y="3483057"/>
                </a:lnTo>
                <a:lnTo>
                  <a:pt x="11262" y="3440569"/>
                </a:lnTo>
                <a:lnTo>
                  <a:pt x="2873" y="3396018"/>
                </a:lnTo>
                <a:lnTo>
                  <a:pt x="0" y="3349752"/>
                </a:lnTo>
                <a:lnTo>
                  <a:pt x="0" y="368807"/>
                </a:lnTo>
                <a:close/>
              </a:path>
            </a:pathLst>
          </a:custGeom>
          <a:ln w="12700">
            <a:solidFill>
              <a:srgbClr val="4453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577341" y="1331722"/>
            <a:ext cx="2378075" cy="3691890"/>
            <a:chOff x="577341" y="1331722"/>
            <a:chExt cx="2378075" cy="3691890"/>
          </a:xfrm>
        </p:grpSpPr>
        <p:sp>
          <p:nvSpPr>
            <p:cNvPr id="4" name="object 4"/>
            <p:cNvSpPr/>
            <p:nvPr/>
          </p:nvSpPr>
          <p:spPr>
            <a:xfrm>
              <a:off x="583691" y="1338072"/>
              <a:ext cx="2365375" cy="3679190"/>
            </a:xfrm>
            <a:custGeom>
              <a:avLst/>
              <a:gdLst/>
              <a:ahLst/>
              <a:cxnLst/>
              <a:rect l="l" t="t" r="r" b="b"/>
              <a:pathLst>
                <a:path w="2365375" h="3679190">
                  <a:moveTo>
                    <a:pt x="0" y="394207"/>
                  </a:moveTo>
                  <a:lnTo>
                    <a:pt x="3071" y="344766"/>
                  </a:lnTo>
                  <a:lnTo>
                    <a:pt x="12039" y="297155"/>
                  </a:lnTo>
                  <a:lnTo>
                    <a:pt x="26534" y="251745"/>
                  </a:lnTo>
                  <a:lnTo>
                    <a:pt x="46187" y="208905"/>
                  </a:lnTo>
                  <a:lnTo>
                    <a:pt x="70629" y="169004"/>
                  </a:lnTo>
                  <a:lnTo>
                    <a:pt x="99490" y="132413"/>
                  </a:lnTo>
                  <a:lnTo>
                    <a:pt x="132400" y="99501"/>
                  </a:lnTo>
                  <a:lnTo>
                    <a:pt x="168990" y="70639"/>
                  </a:lnTo>
                  <a:lnTo>
                    <a:pt x="208892" y="46194"/>
                  </a:lnTo>
                  <a:lnTo>
                    <a:pt x="251735" y="26539"/>
                  </a:lnTo>
                  <a:lnTo>
                    <a:pt x="297151" y="12041"/>
                  </a:lnTo>
                  <a:lnTo>
                    <a:pt x="344769" y="3072"/>
                  </a:lnTo>
                  <a:lnTo>
                    <a:pt x="394220" y="0"/>
                  </a:lnTo>
                  <a:lnTo>
                    <a:pt x="1971039" y="0"/>
                  </a:lnTo>
                  <a:lnTo>
                    <a:pt x="2020481" y="3072"/>
                  </a:lnTo>
                  <a:lnTo>
                    <a:pt x="2068092" y="12041"/>
                  </a:lnTo>
                  <a:lnTo>
                    <a:pt x="2113502" y="26539"/>
                  </a:lnTo>
                  <a:lnTo>
                    <a:pt x="2156342" y="46194"/>
                  </a:lnTo>
                  <a:lnTo>
                    <a:pt x="2196243" y="70639"/>
                  </a:lnTo>
                  <a:lnTo>
                    <a:pt x="2232834" y="99501"/>
                  </a:lnTo>
                  <a:lnTo>
                    <a:pt x="2265746" y="132413"/>
                  </a:lnTo>
                  <a:lnTo>
                    <a:pt x="2294608" y="169004"/>
                  </a:lnTo>
                  <a:lnTo>
                    <a:pt x="2319053" y="208905"/>
                  </a:lnTo>
                  <a:lnTo>
                    <a:pt x="2338708" y="251745"/>
                  </a:lnTo>
                  <a:lnTo>
                    <a:pt x="2353206" y="297155"/>
                  </a:lnTo>
                  <a:lnTo>
                    <a:pt x="2362175" y="344766"/>
                  </a:lnTo>
                  <a:lnTo>
                    <a:pt x="2365247" y="394207"/>
                  </a:lnTo>
                  <a:lnTo>
                    <a:pt x="2365247" y="3284728"/>
                  </a:lnTo>
                  <a:lnTo>
                    <a:pt x="2362175" y="3334169"/>
                  </a:lnTo>
                  <a:lnTo>
                    <a:pt x="2353206" y="3381780"/>
                  </a:lnTo>
                  <a:lnTo>
                    <a:pt x="2338708" y="3427190"/>
                  </a:lnTo>
                  <a:lnTo>
                    <a:pt x="2319053" y="3470030"/>
                  </a:lnTo>
                  <a:lnTo>
                    <a:pt x="2294608" y="3509931"/>
                  </a:lnTo>
                  <a:lnTo>
                    <a:pt x="2265746" y="3546522"/>
                  </a:lnTo>
                  <a:lnTo>
                    <a:pt x="2232834" y="3579434"/>
                  </a:lnTo>
                  <a:lnTo>
                    <a:pt x="2196243" y="3608296"/>
                  </a:lnTo>
                  <a:lnTo>
                    <a:pt x="2156342" y="3632741"/>
                  </a:lnTo>
                  <a:lnTo>
                    <a:pt x="2113502" y="3652396"/>
                  </a:lnTo>
                  <a:lnTo>
                    <a:pt x="2068092" y="3666894"/>
                  </a:lnTo>
                  <a:lnTo>
                    <a:pt x="2020481" y="3675863"/>
                  </a:lnTo>
                  <a:lnTo>
                    <a:pt x="1971039" y="3678935"/>
                  </a:lnTo>
                  <a:lnTo>
                    <a:pt x="394220" y="3678935"/>
                  </a:lnTo>
                  <a:lnTo>
                    <a:pt x="344769" y="3675863"/>
                  </a:lnTo>
                  <a:lnTo>
                    <a:pt x="297151" y="3666894"/>
                  </a:lnTo>
                  <a:lnTo>
                    <a:pt x="251735" y="3652396"/>
                  </a:lnTo>
                  <a:lnTo>
                    <a:pt x="208892" y="3632741"/>
                  </a:lnTo>
                  <a:lnTo>
                    <a:pt x="168990" y="3608296"/>
                  </a:lnTo>
                  <a:lnTo>
                    <a:pt x="132400" y="3579434"/>
                  </a:lnTo>
                  <a:lnTo>
                    <a:pt x="99490" y="3546522"/>
                  </a:lnTo>
                  <a:lnTo>
                    <a:pt x="70629" y="3509931"/>
                  </a:lnTo>
                  <a:lnTo>
                    <a:pt x="46187" y="3470030"/>
                  </a:lnTo>
                  <a:lnTo>
                    <a:pt x="26534" y="3427190"/>
                  </a:lnTo>
                  <a:lnTo>
                    <a:pt x="12039" y="3381780"/>
                  </a:lnTo>
                  <a:lnTo>
                    <a:pt x="3071" y="3334169"/>
                  </a:lnTo>
                  <a:lnTo>
                    <a:pt x="0" y="3284728"/>
                  </a:lnTo>
                  <a:lnTo>
                    <a:pt x="0" y="394207"/>
                  </a:lnTo>
                  <a:close/>
                </a:path>
              </a:pathLst>
            </a:custGeom>
            <a:ln w="12700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327404" y="1932431"/>
              <a:ext cx="862965" cy="1054735"/>
            </a:xfrm>
            <a:custGeom>
              <a:avLst/>
              <a:gdLst/>
              <a:ahLst/>
              <a:cxnLst/>
              <a:rect l="l" t="t" r="r" b="b"/>
              <a:pathLst>
                <a:path w="862964" h="1054735">
                  <a:moveTo>
                    <a:pt x="622935" y="0"/>
                  </a:moveTo>
                  <a:lnTo>
                    <a:pt x="95884" y="0"/>
                  </a:lnTo>
                  <a:lnTo>
                    <a:pt x="58560" y="7534"/>
                  </a:lnTo>
                  <a:lnTo>
                    <a:pt x="28082" y="28082"/>
                  </a:lnTo>
                  <a:lnTo>
                    <a:pt x="7534" y="58560"/>
                  </a:lnTo>
                  <a:lnTo>
                    <a:pt x="0" y="95884"/>
                  </a:lnTo>
                  <a:lnTo>
                    <a:pt x="0" y="958722"/>
                  </a:lnTo>
                  <a:lnTo>
                    <a:pt x="7534" y="996047"/>
                  </a:lnTo>
                  <a:lnTo>
                    <a:pt x="28082" y="1026525"/>
                  </a:lnTo>
                  <a:lnTo>
                    <a:pt x="58560" y="1047073"/>
                  </a:lnTo>
                  <a:lnTo>
                    <a:pt x="95884" y="1054607"/>
                  </a:lnTo>
                  <a:lnTo>
                    <a:pt x="766698" y="1054607"/>
                  </a:lnTo>
                  <a:lnTo>
                    <a:pt x="804023" y="1047073"/>
                  </a:lnTo>
                  <a:lnTo>
                    <a:pt x="834501" y="1026525"/>
                  </a:lnTo>
                  <a:lnTo>
                    <a:pt x="847933" y="1006601"/>
                  </a:lnTo>
                  <a:lnTo>
                    <a:pt x="95884" y="1006601"/>
                  </a:lnTo>
                  <a:lnTo>
                    <a:pt x="77239" y="1002835"/>
                  </a:lnTo>
                  <a:lnTo>
                    <a:pt x="61975" y="992568"/>
                  </a:lnTo>
                  <a:lnTo>
                    <a:pt x="51665" y="977348"/>
                  </a:lnTo>
                  <a:lnTo>
                    <a:pt x="47879" y="958722"/>
                  </a:lnTo>
                  <a:lnTo>
                    <a:pt x="47879" y="95884"/>
                  </a:lnTo>
                  <a:lnTo>
                    <a:pt x="51665" y="77259"/>
                  </a:lnTo>
                  <a:lnTo>
                    <a:pt x="61976" y="62039"/>
                  </a:lnTo>
                  <a:lnTo>
                    <a:pt x="77239" y="51772"/>
                  </a:lnTo>
                  <a:lnTo>
                    <a:pt x="95884" y="48005"/>
                  </a:lnTo>
                  <a:lnTo>
                    <a:pt x="666570" y="48005"/>
                  </a:lnTo>
                  <a:lnTo>
                    <a:pt x="622935" y="0"/>
                  </a:lnTo>
                  <a:close/>
                </a:path>
                <a:path w="862964" h="1054735">
                  <a:moveTo>
                    <a:pt x="575056" y="48005"/>
                  </a:moveTo>
                  <a:lnTo>
                    <a:pt x="527177" y="48005"/>
                  </a:lnTo>
                  <a:lnTo>
                    <a:pt x="527177" y="287654"/>
                  </a:lnTo>
                  <a:lnTo>
                    <a:pt x="530943" y="306280"/>
                  </a:lnTo>
                  <a:lnTo>
                    <a:pt x="541210" y="321500"/>
                  </a:lnTo>
                  <a:lnTo>
                    <a:pt x="556430" y="331767"/>
                  </a:lnTo>
                  <a:lnTo>
                    <a:pt x="575056" y="335533"/>
                  </a:lnTo>
                  <a:lnTo>
                    <a:pt x="814704" y="335533"/>
                  </a:lnTo>
                  <a:lnTo>
                    <a:pt x="814704" y="958722"/>
                  </a:lnTo>
                  <a:lnTo>
                    <a:pt x="810918" y="977348"/>
                  </a:lnTo>
                  <a:lnTo>
                    <a:pt x="800608" y="992568"/>
                  </a:lnTo>
                  <a:lnTo>
                    <a:pt x="785344" y="1002835"/>
                  </a:lnTo>
                  <a:lnTo>
                    <a:pt x="766698" y="1006601"/>
                  </a:lnTo>
                  <a:lnTo>
                    <a:pt x="847933" y="1006601"/>
                  </a:lnTo>
                  <a:lnTo>
                    <a:pt x="855049" y="996047"/>
                  </a:lnTo>
                  <a:lnTo>
                    <a:pt x="862584" y="958722"/>
                  </a:lnTo>
                  <a:lnTo>
                    <a:pt x="862584" y="287654"/>
                  </a:lnTo>
                  <a:lnTo>
                    <a:pt x="575056" y="287654"/>
                  </a:lnTo>
                  <a:lnTo>
                    <a:pt x="575056" y="48005"/>
                  </a:lnTo>
                  <a:close/>
                </a:path>
                <a:path w="862964" h="1054735">
                  <a:moveTo>
                    <a:pt x="666570" y="48005"/>
                  </a:moveTo>
                  <a:lnTo>
                    <a:pt x="599059" y="48005"/>
                  </a:lnTo>
                  <a:lnTo>
                    <a:pt x="814704" y="287654"/>
                  </a:lnTo>
                  <a:lnTo>
                    <a:pt x="862584" y="287654"/>
                  </a:lnTo>
                  <a:lnTo>
                    <a:pt x="862584" y="263651"/>
                  </a:lnTo>
                  <a:lnTo>
                    <a:pt x="666570" y="48005"/>
                  </a:lnTo>
                  <a:close/>
                </a:path>
              </a:pathLst>
            </a:custGeom>
            <a:solidFill>
              <a:srgbClr val="4453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97697" y="1975675"/>
              <a:ext cx="249173" cy="249174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327404" y="1932431"/>
              <a:ext cx="862965" cy="1054735"/>
            </a:xfrm>
            <a:custGeom>
              <a:avLst/>
              <a:gdLst/>
              <a:ahLst/>
              <a:cxnLst/>
              <a:rect l="l" t="t" r="r" b="b"/>
              <a:pathLst>
                <a:path w="862964" h="1054735">
                  <a:moveTo>
                    <a:pt x="814704" y="958722"/>
                  </a:moveTo>
                  <a:lnTo>
                    <a:pt x="810918" y="977348"/>
                  </a:lnTo>
                  <a:lnTo>
                    <a:pt x="800608" y="992568"/>
                  </a:lnTo>
                  <a:lnTo>
                    <a:pt x="785344" y="1002835"/>
                  </a:lnTo>
                  <a:lnTo>
                    <a:pt x="766698" y="1006601"/>
                  </a:lnTo>
                  <a:lnTo>
                    <a:pt x="95884" y="1006601"/>
                  </a:lnTo>
                  <a:lnTo>
                    <a:pt x="77239" y="1002835"/>
                  </a:lnTo>
                  <a:lnTo>
                    <a:pt x="61975" y="992568"/>
                  </a:lnTo>
                  <a:lnTo>
                    <a:pt x="51665" y="977348"/>
                  </a:lnTo>
                  <a:lnTo>
                    <a:pt x="47879" y="958722"/>
                  </a:lnTo>
                  <a:lnTo>
                    <a:pt x="47879" y="95884"/>
                  </a:lnTo>
                  <a:lnTo>
                    <a:pt x="51665" y="77259"/>
                  </a:lnTo>
                  <a:lnTo>
                    <a:pt x="61976" y="62039"/>
                  </a:lnTo>
                  <a:lnTo>
                    <a:pt x="77239" y="51772"/>
                  </a:lnTo>
                  <a:lnTo>
                    <a:pt x="95884" y="48005"/>
                  </a:lnTo>
                  <a:lnTo>
                    <a:pt x="527177" y="48005"/>
                  </a:lnTo>
                  <a:lnTo>
                    <a:pt x="527177" y="287654"/>
                  </a:lnTo>
                  <a:lnTo>
                    <a:pt x="530943" y="306280"/>
                  </a:lnTo>
                  <a:lnTo>
                    <a:pt x="541210" y="321500"/>
                  </a:lnTo>
                  <a:lnTo>
                    <a:pt x="556430" y="331767"/>
                  </a:lnTo>
                  <a:lnTo>
                    <a:pt x="575056" y="335533"/>
                  </a:lnTo>
                  <a:lnTo>
                    <a:pt x="814704" y="335533"/>
                  </a:lnTo>
                  <a:lnTo>
                    <a:pt x="814704" y="432907"/>
                  </a:lnTo>
                  <a:lnTo>
                    <a:pt x="814704" y="647128"/>
                  </a:lnTo>
                  <a:lnTo>
                    <a:pt x="814704" y="861349"/>
                  </a:lnTo>
                  <a:lnTo>
                    <a:pt x="814704" y="958722"/>
                  </a:lnTo>
                  <a:close/>
                </a:path>
                <a:path w="862964" h="1054735">
                  <a:moveTo>
                    <a:pt x="622935" y="0"/>
                  </a:moveTo>
                  <a:lnTo>
                    <a:pt x="95884" y="0"/>
                  </a:lnTo>
                  <a:lnTo>
                    <a:pt x="58560" y="7534"/>
                  </a:lnTo>
                  <a:lnTo>
                    <a:pt x="28082" y="28082"/>
                  </a:lnTo>
                  <a:lnTo>
                    <a:pt x="7534" y="58560"/>
                  </a:lnTo>
                  <a:lnTo>
                    <a:pt x="0" y="95884"/>
                  </a:lnTo>
                  <a:lnTo>
                    <a:pt x="0" y="958722"/>
                  </a:lnTo>
                  <a:lnTo>
                    <a:pt x="7534" y="996047"/>
                  </a:lnTo>
                  <a:lnTo>
                    <a:pt x="28082" y="1026525"/>
                  </a:lnTo>
                  <a:lnTo>
                    <a:pt x="58560" y="1047073"/>
                  </a:lnTo>
                  <a:lnTo>
                    <a:pt x="95884" y="1054607"/>
                  </a:lnTo>
                  <a:lnTo>
                    <a:pt x="766698" y="1054607"/>
                  </a:lnTo>
                  <a:lnTo>
                    <a:pt x="804023" y="1047073"/>
                  </a:lnTo>
                  <a:lnTo>
                    <a:pt x="834501" y="1026525"/>
                  </a:lnTo>
                  <a:lnTo>
                    <a:pt x="855049" y="996047"/>
                  </a:lnTo>
                  <a:lnTo>
                    <a:pt x="862584" y="958722"/>
                  </a:lnTo>
                  <a:lnTo>
                    <a:pt x="862584" y="263651"/>
                  </a:lnTo>
                  <a:lnTo>
                    <a:pt x="825138" y="222456"/>
                  </a:lnTo>
                  <a:lnTo>
                    <a:pt x="742759" y="131825"/>
                  </a:lnTo>
                  <a:lnTo>
                    <a:pt x="660380" y="41195"/>
                  </a:lnTo>
                  <a:lnTo>
                    <a:pt x="622935" y="0"/>
                  </a:lnTo>
                  <a:close/>
                </a:path>
              </a:pathLst>
            </a:custGeom>
            <a:ln w="9525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520952" y="2436875"/>
              <a:ext cx="515620" cy="464820"/>
            </a:xfrm>
            <a:custGeom>
              <a:avLst/>
              <a:gdLst/>
              <a:ahLst/>
              <a:cxnLst/>
              <a:rect l="l" t="t" r="r" b="b"/>
              <a:pathLst>
                <a:path w="515619" h="464819">
                  <a:moveTo>
                    <a:pt x="0" y="0"/>
                  </a:moveTo>
                  <a:lnTo>
                    <a:pt x="515239" y="0"/>
                  </a:lnTo>
                </a:path>
                <a:path w="515619" h="464819">
                  <a:moveTo>
                    <a:pt x="0" y="141732"/>
                  </a:moveTo>
                  <a:lnTo>
                    <a:pt x="515239" y="141732"/>
                  </a:lnTo>
                </a:path>
                <a:path w="515619" h="464819">
                  <a:moveTo>
                    <a:pt x="0" y="306324"/>
                  </a:moveTo>
                  <a:lnTo>
                    <a:pt x="515239" y="306324"/>
                  </a:lnTo>
                </a:path>
                <a:path w="515619" h="464819">
                  <a:moveTo>
                    <a:pt x="0" y="464820"/>
                  </a:moveTo>
                  <a:lnTo>
                    <a:pt x="515239" y="464820"/>
                  </a:lnTo>
                </a:path>
              </a:pathLst>
            </a:custGeom>
            <a:ln w="6350">
              <a:solidFill>
                <a:srgbClr val="44536A"/>
              </a:solidFill>
              <a:prstDash val="lgDash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1363217" y="3278504"/>
            <a:ext cx="77787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10" dirty="0">
                <a:solidFill>
                  <a:srgbClr val="44536A"/>
                </a:solidFill>
                <a:latin typeface="Calibri"/>
                <a:cs typeface="Calibri"/>
              </a:rPr>
              <a:t>Dockerfile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264694" y="4602887"/>
            <a:ext cx="481233" cy="318855"/>
          </a:xfrm>
          <a:prstGeom prst="rect">
            <a:avLst/>
          </a:prstGeom>
        </p:spPr>
      </p:pic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916939" y="224357"/>
            <a:ext cx="1744980" cy="1419225"/>
          </a:xfrm>
          <a:prstGeom prst="rect">
            <a:avLst/>
          </a:prstGeom>
        </p:spPr>
        <p:txBody>
          <a:bodyPr vert="horz" wrap="square" lIns="0" tIns="398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140"/>
              </a:spcBef>
            </a:pPr>
            <a:r>
              <a:rPr spc="-10" dirty="0"/>
              <a:t>Release</a:t>
            </a:r>
          </a:p>
          <a:p>
            <a:pPr marR="76835" algn="ctr">
              <a:lnSpc>
                <a:spcPct val="100000"/>
              </a:lnSpc>
              <a:spcBef>
                <a:spcPts val="969"/>
              </a:spcBef>
            </a:pPr>
            <a:r>
              <a:rPr sz="1400" b="1" spc="-10" dirty="0">
                <a:latin typeface="Calibri"/>
                <a:cs typeface="Calibri"/>
              </a:rPr>
              <a:t>Build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079747" y="2321051"/>
            <a:ext cx="749935" cy="1033780"/>
          </a:xfrm>
          <a:custGeom>
            <a:avLst/>
            <a:gdLst/>
            <a:ahLst/>
            <a:cxnLst/>
            <a:rect l="l" t="t" r="r" b="b"/>
            <a:pathLst>
              <a:path w="749935" h="1033779">
                <a:moveTo>
                  <a:pt x="234314" y="845438"/>
                </a:moveTo>
                <a:lnTo>
                  <a:pt x="187451" y="845438"/>
                </a:lnTo>
                <a:lnTo>
                  <a:pt x="187451" y="962787"/>
                </a:lnTo>
                <a:lnTo>
                  <a:pt x="192978" y="990248"/>
                </a:lnTo>
                <a:lnTo>
                  <a:pt x="208041" y="1012650"/>
                </a:lnTo>
                <a:lnTo>
                  <a:pt x="230368" y="1027741"/>
                </a:lnTo>
                <a:lnTo>
                  <a:pt x="257682" y="1033272"/>
                </a:lnTo>
                <a:lnTo>
                  <a:pt x="285071" y="1027741"/>
                </a:lnTo>
                <a:lnTo>
                  <a:pt x="307435" y="1012650"/>
                </a:lnTo>
                <a:lnTo>
                  <a:pt x="322512" y="990248"/>
                </a:lnTo>
                <a:lnTo>
                  <a:pt x="323311" y="986282"/>
                </a:lnTo>
                <a:lnTo>
                  <a:pt x="257682" y="986282"/>
                </a:lnTo>
                <a:lnTo>
                  <a:pt x="248620" y="984450"/>
                </a:lnTo>
                <a:lnTo>
                  <a:pt x="241188" y="979439"/>
                </a:lnTo>
                <a:lnTo>
                  <a:pt x="236162" y="971976"/>
                </a:lnTo>
                <a:lnTo>
                  <a:pt x="234314" y="962787"/>
                </a:lnTo>
                <a:lnTo>
                  <a:pt x="234314" y="845438"/>
                </a:lnTo>
                <a:close/>
              </a:path>
              <a:path w="749935" h="1033779">
                <a:moveTo>
                  <a:pt x="468629" y="845438"/>
                </a:moveTo>
                <a:lnTo>
                  <a:pt x="421766" y="845438"/>
                </a:lnTo>
                <a:lnTo>
                  <a:pt x="421766" y="962787"/>
                </a:lnTo>
                <a:lnTo>
                  <a:pt x="427293" y="990248"/>
                </a:lnTo>
                <a:lnTo>
                  <a:pt x="442356" y="1012650"/>
                </a:lnTo>
                <a:lnTo>
                  <a:pt x="464683" y="1027741"/>
                </a:lnTo>
                <a:lnTo>
                  <a:pt x="491998" y="1033272"/>
                </a:lnTo>
                <a:lnTo>
                  <a:pt x="519386" y="1027741"/>
                </a:lnTo>
                <a:lnTo>
                  <a:pt x="541750" y="1012650"/>
                </a:lnTo>
                <a:lnTo>
                  <a:pt x="556827" y="990248"/>
                </a:lnTo>
                <a:lnTo>
                  <a:pt x="557626" y="986282"/>
                </a:lnTo>
                <a:lnTo>
                  <a:pt x="491998" y="986282"/>
                </a:lnTo>
                <a:lnTo>
                  <a:pt x="482935" y="984450"/>
                </a:lnTo>
                <a:lnTo>
                  <a:pt x="475503" y="979439"/>
                </a:lnTo>
                <a:lnTo>
                  <a:pt x="470477" y="971976"/>
                </a:lnTo>
                <a:lnTo>
                  <a:pt x="468629" y="962787"/>
                </a:lnTo>
                <a:lnTo>
                  <a:pt x="468629" y="845438"/>
                </a:lnTo>
                <a:close/>
              </a:path>
              <a:path w="749935" h="1033779">
                <a:moveTo>
                  <a:pt x="328040" y="845438"/>
                </a:moveTo>
                <a:lnTo>
                  <a:pt x="281177" y="845438"/>
                </a:lnTo>
                <a:lnTo>
                  <a:pt x="281177" y="962787"/>
                </a:lnTo>
                <a:lnTo>
                  <a:pt x="279328" y="971976"/>
                </a:lnTo>
                <a:lnTo>
                  <a:pt x="274288" y="979439"/>
                </a:lnTo>
                <a:lnTo>
                  <a:pt x="266819" y="984450"/>
                </a:lnTo>
                <a:lnTo>
                  <a:pt x="257682" y="986282"/>
                </a:lnTo>
                <a:lnTo>
                  <a:pt x="323311" y="986282"/>
                </a:lnTo>
                <a:lnTo>
                  <a:pt x="328040" y="962787"/>
                </a:lnTo>
                <a:lnTo>
                  <a:pt x="328040" y="845438"/>
                </a:lnTo>
                <a:close/>
              </a:path>
              <a:path w="749935" h="1033779">
                <a:moveTo>
                  <a:pt x="562355" y="845438"/>
                </a:moveTo>
                <a:lnTo>
                  <a:pt x="515492" y="845438"/>
                </a:lnTo>
                <a:lnTo>
                  <a:pt x="515492" y="962787"/>
                </a:lnTo>
                <a:lnTo>
                  <a:pt x="513643" y="971976"/>
                </a:lnTo>
                <a:lnTo>
                  <a:pt x="508603" y="979439"/>
                </a:lnTo>
                <a:lnTo>
                  <a:pt x="501134" y="984450"/>
                </a:lnTo>
                <a:lnTo>
                  <a:pt x="491998" y="986282"/>
                </a:lnTo>
                <a:lnTo>
                  <a:pt x="557626" y="986282"/>
                </a:lnTo>
                <a:lnTo>
                  <a:pt x="562355" y="962787"/>
                </a:lnTo>
                <a:lnTo>
                  <a:pt x="562355" y="845438"/>
                </a:lnTo>
                <a:close/>
              </a:path>
              <a:path w="749935" h="1033779">
                <a:moveTo>
                  <a:pt x="140588" y="723646"/>
                </a:moveTo>
                <a:lnTo>
                  <a:pt x="93725" y="723646"/>
                </a:lnTo>
                <a:lnTo>
                  <a:pt x="93725" y="798449"/>
                </a:lnTo>
                <a:lnTo>
                  <a:pt x="97405" y="816721"/>
                </a:lnTo>
                <a:lnTo>
                  <a:pt x="107441" y="831659"/>
                </a:lnTo>
                <a:lnTo>
                  <a:pt x="122336" y="841740"/>
                </a:lnTo>
                <a:lnTo>
                  <a:pt x="140588" y="845438"/>
                </a:lnTo>
                <a:lnTo>
                  <a:pt x="609218" y="845438"/>
                </a:lnTo>
                <a:lnTo>
                  <a:pt x="627471" y="841740"/>
                </a:lnTo>
                <a:lnTo>
                  <a:pt x="642365" y="831659"/>
                </a:lnTo>
                <a:lnTo>
                  <a:pt x="652402" y="816721"/>
                </a:lnTo>
                <a:lnTo>
                  <a:pt x="656081" y="798449"/>
                </a:lnTo>
                <a:lnTo>
                  <a:pt x="140588" y="798449"/>
                </a:lnTo>
                <a:lnTo>
                  <a:pt x="140588" y="723646"/>
                </a:lnTo>
                <a:close/>
              </a:path>
              <a:path w="749935" h="1033779">
                <a:moveTo>
                  <a:pt x="679576" y="305308"/>
                </a:moveTo>
                <a:lnTo>
                  <a:pt x="609218" y="305308"/>
                </a:lnTo>
                <a:lnTo>
                  <a:pt x="609218" y="798449"/>
                </a:lnTo>
                <a:lnTo>
                  <a:pt x="656081" y="798449"/>
                </a:lnTo>
                <a:lnTo>
                  <a:pt x="656081" y="723646"/>
                </a:lnTo>
                <a:lnTo>
                  <a:pt x="700903" y="723646"/>
                </a:lnTo>
                <a:lnTo>
                  <a:pt x="706891" y="722433"/>
                </a:lnTo>
                <a:lnTo>
                  <a:pt x="729218" y="707342"/>
                </a:lnTo>
                <a:lnTo>
                  <a:pt x="744281" y="684940"/>
                </a:lnTo>
                <a:lnTo>
                  <a:pt x="745079" y="680974"/>
                </a:lnTo>
                <a:lnTo>
                  <a:pt x="679576" y="680974"/>
                </a:lnTo>
                <a:lnTo>
                  <a:pt x="670440" y="679124"/>
                </a:lnTo>
                <a:lnTo>
                  <a:pt x="662971" y="674084"/>
                </a:lnTo>
                <a:lnTo>
                  <a:pt x="657931" y="666615"/>
                </a:lnTo>
                <a:lnTo>
                  <a:pt x="656081" y="657478"/>
                </a:lnTo>
                <a:lnTo>
                  <a:pt x="656081" y="328802"/>
                </a:lnTo>
                <a:lnTo>
                  <a:pt x="657931" y="319666"/>
                </a:lnTo>
                <a:lnTo>
                  <a:pt x="662971" y="312197"/>
                </a:lnTo>
                <a:lnTo>
                  <a:pt x="670440" y="307157"/>
                </a:lnTo>
                <a:lnTo>
                  <a:pt x="679576" y="305308"/>
                </a:lnTo>
                <a:close/>
              </a:path>
              <a:path w="749935" h="1033779">
                <a:moveTo>
                  <a:pt x="78612" y="258318"/>
                </a:moveTo>
                <a:lnTo>
                  <a:pt x="70230" y="258318"/>
                </a:lnTo>
                <a:lnTo>
                  <a:pt x="42916" y="263866"/>
                </a:lnTo>
                <a:lnTo>
                  <a:pt x="20589" y="278987"/>
                </a:lnTo>
                <a:lnTo>
                  <a:pt x="5526" y="301394"/>
                </a:lnTo>
                <a:lnTo>
                  <a:pt x="0" y="328802"/>
                </a:lnTo>
                <a:lnTo>
                  <a:pt x="0" y="657478"/>
                </a:lnTo>
                <a:lnTo>
                  <a:pt x="5526" y="684940"/>
                </a:lnTo>
                <a:lnTo>
                  <a:pt x="20589" y="707342"/>
                </a:lnTo>
                <a:lnTo>
                  <a:pt x="42916" y="722433"/>
                </a:lnTo>
                <a:lnTo>
                  <a:pt x="70230" y="727963"/>
                </a:lnTo>
                <a:lnTo>
                  <a:pt x="78612" y="727963"/>
                </a:lnTo>
                <a:lnTo>
                  <a:pt x="86360" y="726313"/>
                </a:lnTo>
                <a:lnTo>
                  <a:pt x="93725" y="723646"/>
                </a:lnTo>
                <a:lnTo>
                  <a:pt x="140588" y="723646"/>
                </a:lnTo>
                <a:lnTo>
                  <a:pt x="140588" y="680974"/>
                </a:lnTo>
                <a:lnTo>
                  <a:pt x="70230" y="680974"/>
                </a:lnTo>
                <a:lnTo>
                  <a:pt x="61168" y="679124"/>
                </a:lnTo>
                <a:lnTo>
                  <a:pt x="53736" y="674084"/>
                </a:lnTo>
                <a:lnTo>
                  <a:pt x="48710" y="666615"/>
                </a:lnTo>
                <a:lnTo>
                  <a:pt x="46862" y="657478"/>
                </a:lnTo>
                <a:lnTo>
                  <a:pt x="46862" y="328802"/>
                </a:lnTo>
                <a:lnTo>
                  <a:pt x="48710" y="319666"/>
                </a:lnTo>
                <a:lnTo>
                  <a:pt x="53736" y="312197"/>
                </a:lnTo>
                <a:lnTo>
                  <a:pt x="61168" y="307157"/>
                </a:lnTo>
                <a:lnTo>
                  <a:pt x="70230" y="305308"/>
                </a:lnTo>
                <a:lnTo>
                  <a:pt x="745070" y="305308"/>
                </a:lnTo>
                <a:lnTo>
                  <a:pt x="744281" y="301394"/>
                </a:lnTo>
                <a:lnTo>
                  <a:pt x="729218" y="278987"/>
                </a:lnTo>
                <a:lnTo>
                  <a:pt x="706891" y="263866"/>
                </a:lnTo>
                <a:lnTo>
                  <a:pt x="700834" y="262636"/>
                </a:lnTo>
                <a:lnTo>
                  <a:pt x="93725" y="262636"/>
                </a:lnTo>
                <a:lnTo>
                  <a:pt x="86360" y="259969"/>
                </a:lnTo>
                <a:lnTo>
                  <a:pt x="78612" y="258318"/>
                </a:lnTo>
                <a:close/>
              </a:path>
              <a:path w="749935" h="1033779">
                <a:moveTo>
                  <a:pt x="700903" y="723646"/>
                </a:moveTo>
                <a:lnTo>
                  <a:pt x="656081" y="723646"/>
                </a:lnTo>
                <a:lnTo>
                  <a:pt x="663448" y="726313"/>
                </a:lnTo>
                <a:lnTo>
                  <a:pt x="671194" y="727963"/>
                </a:lnTo>
                <a:lnTo>
                  <a:pt x="679576" y="727963"/>
                </a:lnTo>
                <a:lnTo>
                  <a:pt x="700903" y="723646"/>
                </a:lnTo>
                <a:close/>
              </a:path>
              <a:path w="749935" h="1033779">
                <a:moveTo>
                  <a:pt x="140588" y="305308"/>
                </a:moveTo>
                <a:lnTo>
                  <a:pt x="70230" y="305308"/>
                </a:lnTo>
                <a:lnTo>
                  <a:pt x="79367" y="307157"/>
                </a:lnTo>
                <a:lnTo>
                  <a:pt x="86836" y="312197"/>
                </a:lnTo>
                <a:lnTo>
                  <a:pt x="91876" y="319666"/>
                </a:lnTo>
                <a:lnTo>
                  <a:pt x="93725" y="328802"/>
                </a:lnTo>
                <a:lnTo>
                  <a:pt x="93725" y="657478"/>
                </a:lnTo>
                <a:lnTo>
                  <a:pt x="91876" y="666615"/>
                </a:lnTo>
                <a:lnTo>
                  <a:pt x="86836" y="674084"/>
                </a:lnTo>
                <a:lnTo>
                  <a:pt x="79367" y="679124"/>
                </a:lnTo>
                <a:lnTo>
                  <a:pt x="70230" y="680974"/>
                </a:lnTo>
                <a:lnTo>
                  <a:pt x="140588" y="680974"/>
                </a:lnTo>
                <a:lnTo>
                  <a:pt x="140588" y="305308"/>
                </a:lnTo>
                <a:close/>
              </a:path>
              <a:path w="749935" h="1033779">
                <a:moveTo>
                  <a:pt x="745070" y="305308"/>
                </a:moveTo>
                <a:lnTo>
                  <a:pt x="679576" y="305308"/>
                </a:lnTo>
                <a:lnTo>
                  <a:pt x="688639" y="307157"/>
                </a:lnTo>
                <a:lnTo>
                  <a:pt x="696071" y="312197"/>
                </a:lnTo>
                <a:lnTo>
                  <a:pt x="701097" y="319666"/>
                </a:lnTo>
                <a:lnTo>
                  <a:pt x="702944" y="328802"/>
                </a:lnTo>
                <a:lnTo>
                  <a:pt x="702944" y="657478"/>
                </a:lnTo>
                <a:lnTo>
                  <a:pt x="701097" y="666615"/>
                </a:lnTo>
                <a:lnTo>
                  <a:pt x="696071" y="674084"/>
                </a:lnTo>
                <a:lnTo>
                  <a:pt x="688639" y="679124"/>
                </a:lnTo>
                <a:lnTo>
                  <a:pt x="679576" y="680974"/>
                </a:lnTo>
                <a:lnTo>
                  <a:pt x="745079" y="680974"/>
                </a:lnTo>
                <a:lnTo>
                  <a:pt x="749807" y="657478"/>
                </a:lnTo>
                <a:lnTo>
                  <a:pt x="749807" y="328802"/>
                </a:lnTo>
                <a:lnTo>
                  <a:pt x="745070" y="305308"/>
                </a:lnTo>
                <a:close/>
              </a:path>
              <a:path w="749935" h="1033779">
                <a:moveTo>
                  <a:pt x="656081" y="258318"/>
                </a:moveTo>
                <a:lnTo>
                  <a:pt x="93725" y="258318"/>
                </a:lnTo>
                <a:lnTo>
                  <a:pt x="93725" y="262636"/>
                </a:lnTo>
                <a:lnTo>
                  <a:pt x="656081" y="262636"/>
                </a:lnTo>
                <a:lnTo>
                  <a:pt x="656081" y="258318"/>
                </a:lnTo>
                <a:close/>
              </a:path>
              <a:path w="749935" h="1033779">
                <a:moveTo>
                  <a:pt x="679576" y="258318"/>
                </a:moveTo>
                <a:lnTo>
                  <a:pt x="671194" y="258318"/>
                </a:lnTo>
                <a:lnTo>
                  <a:pt x="663448" y="259969"/>
                </a:lnTo>
                <a:lnTo>
                  <a:pt x="656081" y="262636"/>
                </a:lnTo>
                <a:lnTo>
                  <a:pt x="700834" y="262636"/>
                </a:lnTo>
                <a:lnTo>
                  <a:pt x="679576" y="258318"/>
                </a:lnTo>
                <a:close/>
              </a:path>
              <a:path w="749935" h="1033779">
                <a:moveTo>
                  <a:pt x="218948" y="0"/>
                </a:moveTo>
                <a:lnTo>
                  <a:pt x="210947" y="0"/>
                </a:lnTo>
                <a:lnTo>
                  <a:pt x="201810" y="1849"/>
                </a:lnTo>
                <a:lnTo>
                  <a:pt x="194341" y="6889"/>
                </a:lnTo>
                <a:lnTo>
                  <a:pt x="189301" y="14358"/>
                </a:lnTo>
                <a:lnTo>
                  <a:pt x="187451" y="23495"/>
                </a:lnTo>
                <a:lnTo>
                  <a:pt x="187451" y="28321"/>
                </a:lnTo>
                <a:lnTo>
                  <a:pt x="189229" y="32638"/>
                </a:lnTo>
                <a:lnTo>
                  <a:pt x="191769" y="36322"/>
                </a:lnTo>
                <a:lnTo>
                  <a:pt x="191388" y="36449"/>
                </a:lnTo>
                <a:lnTo>
                  <a:pt x="223265" y="84327"/>
                </a:lnTo>
                <a:lnTo>
                  <a:pt x="183851" y="109945"/>
                </a:lnTo>
                <a:lnTo>
                  <a:pt x="150477" y="140890"/>
                </a:lnTo>
                <a:lnTo>
                  <a:pt x="124035" y="176426"/>
                </a:lnTo>
                <a:lnTo>
                  <a:pt x="105414" y="215814"/>
                </a:lnTo>
                <a:lnTo>
                  <a:pt x="95503" y="258318"/>
                </a:lnTo>
                <a:lnTo>
                  <a:pt x="142621" y="258318"/>
                </a:lnTo>
                <a:lnTo>
                  <a:pt x="153775" y="220063"/>
                </a:lnTo>
                <a:lnTo>
                  <a:pt x="174097" y="185249"/>
                </a:lnTo>
                <a:lnTo>
                  <a:pt x="202493" y="154768"/>
                </a:lnTo>
                <a:lnTo>
                  <a:pt x="237867" y="129509"/>
                </a:lnTo>
                <a:lnTo>
                  <a:pt x="279123" y="110364"/>
                </a:lnTo>
                <a:lnTo>
                  <a:pt x="325167" y="98224"/>
                </a:lnTo>
                <a:lnTo>
                  <a:pt x="374903" y="93980"/>
                </a:lnTo>
                <a:lnTo>
                  <a:pt x="541496" y="93980"/>
                </a:lnTo>
                <a:lnTo>
                  <a:pt x="526668" y="84327"/>
                </a:lnTo>
                <a:lnTo>
                  <a:pt x="539385" y="65150"/>
                </a:lnTo>
                <a:lnTo>
                  <a:pt x="266826" y="65150"/>
                </a:lnTo>
                <a:lnTo>
                  <a:pt x="230547" y="10668"/>
                </a:lnTo>
                <a:lnTo>
                  <a:pt x="229997" y="10668"/>
                </a:lnTo>
                <a:lnTo>
                  <a:pt x="225805" y="4445"/>
                </a:lnTo>
                <a:lnTo>
                  <a:pt x="218948" y="0"/>
                </a:lnTo>
                <a:close/>
              </a:path>
              <a:path w="749935" h="1033779">
                <a:moveTo>
                  <a:pt x="541496" y="93980"/>
                </a:moveTo>
                <a:lnTo>
                  <a:pt x="374903" y="93980"/>
                </a:lnTo>
                <a:lnTo>
                  <a:pt x="424640" y="98224"/>
                </a:lnTo>
                <a:lnTo>
                  <a:pt x="470684" y="110364"/>
                </a:lnTo>
                <a:lnTo>
                  <a:pt x="511940" y="129509"/>
                </a:lnTo>
                <a:lnTo>
                  <a:pt x="547314" y="154768"/>
                </a:lnTo>
                <a:lnTo>
                  <a:pt x="575710" y="185249"/>
                </a:lnTo>
                <a:lnTo>
                  <a:pt x="596032" y="220063"/>
                </a:lnTo>
                <a:lnTo>
                  <a:pt x="607187" y="258318"/>
                </a:lnTo>
                <a:lnTo>
                  <a:pt x="654303" y="258318"/>
                </a:lnTo>
                <a:lnTo>
                  <a:pt x="644394" y="215814"/>
                </a:lnTo>
                <a:lnTo>
                  <a:pt x="625780" y="176426"/>
                </a:lnTo>
                <a:lnTo>
                  <a:pt x="599357" y="140890"/>
                </a:lnTo>
                <a:lnTo>
                  <a:pt x="566021" y="109945"/>
                </a:lnTo>
                <a:lnTo>
                  <a:pt x="541496" y="93980"/>
                </a:lnTo>
                <a:close/>
              </a:path>
              <a:path w="749935" h="1033779">
                <a:moveTo>
                  <a:pt x="304546" y="164337"/>
                </a:moveTo>
                <a:lnTo>
                  <a:pt x="295483" y="166187"/>
                </a:lnTo>
                <a:lnTo>
                  <a:pt x="288051" y="171227"/>
                </a:lnTo>
                <a:lnTo>
                  <a:pt x="283025" y="178696"/>
                </a:lnTo>
                <a:lnTo>
                  <a:pt x="281177" y="187833"/>
                </a:lnTo>
                <a:lnTo>
                  <a:pt x="283025" y="197022"/>
                </a:lnTo>
                <a:lnTo>
                  <a:pt x="288051" y="204485"/>
                </a:lnTo>
                <a:lnTo>
                  <a:pt x="295483" y="209496"/>
                </a:lnTo>
                <a:lnTo>
                  <a:pt x="304546" y="211327"/>
                </a:lnTo>
                <a:lnTo>
                  <a:pt x="313682" y="209496"/>
                </a:lnTo>
                <a:lnTo>
                  <a:pt x="321151" y="204485"/>
                </a:lnTo>
                <a:lnTo>
                  <a:pt x="326191" y="197022"/>
                </a:lnTo>
                <a:lnTo>
                  <a:pt x="328040" y="187833"/>
                </a:lnTo>
                <a:lnTo>
                  <a:pt x="326191" y="178696"/>
                </a:lnTo>
                <a:lnTo>
                  <a:pt x="321151" y="171227"/>
                </a:lnTo>
                <a:lnTo>
                  <a:pt x="313682" y="166187"/>
                </a:lnTo>
                <a:lnTo>
                  <a:pt x="304546" y="164337"/>
                </a:lnTo>
                <a:close/>
              </a:path>
              <a:path w="749935" h="1033779">
                <a:moveTo>
                  <a:pt x="445135" y="164337"/>
                </a:moveTo>
                <a:lnTo>
                  <a:pt x="436072" y="166187"/>
                </a:lnTo>
                <a:lnTo>
                  <a:pt x="428640" y="171227"/>
                </a:lnTo>
                <a:lnTo>
                  <a:pt x="423614" y="178696"/>
                </a:lnTo>
                <a:lnTo>
                  <a:pt x="421766" y="187833"/>
                </a:lnTo>
                <a:lnTo>
                  <a:pt x="423614" y="197022"/>
                </a:lnTo>
                <a:lnTo>
                  <a:pt x="428640" y="204485"/>
                </a:lnTo>
                <a:lnTo>
                  <a:pt x="436072" y="209496"/>
                </a:lnTo>
                <a:lnTo>
                  <a:pt x="445135" y="211327"/>
                </a:lnTo>
                <a:lnTo>
                  <a:pt x="454271" y="209496"/>
                </a:lnTo>
                <a:lnTo>
                  <a:pt x="461740" y="204485"/>
                </a:lnTo>
                <a:lnTo>
                  <a:pt x="466780" y="197022"/>
                </a:lnTo>
                <a:lnTo>
                  <a:pt x="468629" y="187833"/>
                </a:lnTo>
                <a:lnTo>
                  <a:pt x="466780" y="178696"/>
                </a:lnTo>
                <a:lnTo>
                  <a:pt x="461740" y="171227"/>
                </a:lnTo>
                <a:lnTo>
                  <a:pt x="454271" y="166187"/>
                </a:lnTo>
                <a:lnTo>
                  <a:pt x="445135" y="164337"/>
                </a:lnTo>
                <a:close/>
              </a:path>
              <a:path w="749935" h="1033779">
                <a:moveTo>
                  <a:pt x="374903" y="46989"/>
                </a:moveTo>
                <a:lnTo>
                  <a:pt x="346515" y="48184"/>
                </a:lnTo>
                <a:lnTo>
                  <a:pt x="318960" y="51688"/>
                </a:lnTo>
                <a:lnTo>
                  <a:pt x="292357" y="57384"/>
                </a:lnTo>
                <a:lnTo>
                  <a:pt x="266826" y="65150"/>
                </a:lnTo>
                <a:lnTo>
                  <a:pt x="482980" y="65150"/>
                </a:lnTo>
                <a:lnTo>
                  <a:pt x="457450" y="57384"/>
                </a:lnTo>
                <a:lnTo>
                  <a:pt x="430847" y="51688"/>
                </a:lnTo>
                <a:lnTo>
                  <a:pt x="403292" y="48184"/>
                </a:lnTo>
                <a:lnTo>
                  <a:pt x="374903" y="46989"/>
                </a:lnTo>
                <a:close/>
              </a:path>
              <a:path w="749935" h="1033779">
                <a:moveTo>
                  <a:pt x="519429" y="10413"/>
                </a:moveTo>
                <a:lnTo>
                  <a:pt x="482980" y="65150"/>
                </a:lnTo>
                <a:lnTo>
                  <a:pt x="539385" y="65150"/>
                </a:lnTo>
                <a:lnTo>
                  <a:pt x="558418" y="36449"/>
                </a:lnTo>
                <a:lnTo>
                  <a:pt x="558038" y="36322"/>
                </a:lnTo>
                <a:lnTo>
                  <a:pt x="560577" y="32638"/>
                </a:lnTo>
                <a:lnTo>
                  <a:pt x="562355" y="28321"/>
                </a:lnTo>
                <a:lnTo>
                  <a:pt x="562355" y="23495"/>
                </a:lnTo>
                <a:lnTo>
                  <a:pt x="560506" y="14358"/>
                </a:lnTo>
                <a:lnTo>
                  <a:pt x="558015" y="10668"/>
                </a:lnTo>
                <a:lnTo>
                  <a:pt x="519811" y="10668"/>
                </a:lnTo>
                <a:lnTo>
                  <a:pt x="519429" y="10413"/>
                </a:lnTo>
                <a:close/>
              </a:path>
              <a:path w="749935" h="1033779">
                <a:moveTo>
                  <a:pt x="230377" y="10413"/>
                </a:moveTo>
                <a:lnTo>
                  <a:pt x="229997" y="10668"/>
                </a:lnTo>
                <a:lnTo>
                  <a:pt x="230547" y="10668"/>
                </a:lnTo>
                <a:lnTo>
                  <a:pt x="230377" y="10413"/>
                </a:lnTo>
                <a:close/>
              </a:path>
              <a:path w="749935" h="1033779">
                <a:moveTo>
                  <a:pt x="538861" y="0"/>
                </a:moveTo>
                <a:lnTo>
                  <a:pt x="530860" y="0"/>
                </a:lnTo>
                <a:lnTo>
                  <a:pt x="524001" y="4445"/>
                </a:lnTo>
                <a:lnTo>
                  <a:pt x="519811" y="10668"/>
                </a:lnTo>
                <a:lnTo>
                  <a:pt x="558015" y="10668"/>
                </a:lnTo>
                <a:lnTo>
                  <a:pt x="555466" y="6889"/>
                </a:lnTo>
                <a:lnTo>
                  <a:pt x="547997" y="1849"/>
                </a:lnTo>
                <a:lnTo>
                  <a:pt x="538861" y="0"/>
                </a:lnTo>
                <a:close/>
              </a:path>
            </a:pathLst>
          </a:custGeom>
          <a:solidFill>
            <a:srgbClr val="44536A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3" name="object 13"/>
          <p:cNvGrpSpPr/>
          <p:nvPr/>
        </p:nvGrpSpPr>
        <p:grpSpPr>
          <a:xfrm>
            <a:off x="3008122" y="3012694"/>
            <a:ext cx="342265" cy="109220"/>
            <a:chOff x="3008122" y="3012694"/>
            <a:chExt cx="342265" cy="109220"/>
          </a:xfrm>
        </p:grpSpPr>
        <p:sp>
          <p:nvSpPr>
            <p:cNvPr id="14" name="object 14"/>
            <p:cNvSpPr/>
            <p:nvPr/>
          </p:nvSpPr>
          <p:spPr>
            <a:xfrm>
              <a:off x="3014472" y="3019044"/>
              <a:ext cx="329565" cy="96520"/>
            </a:xfrm>
            <a:custGeom>
              <a:avLst/>
              <a:gdLst/>
              <a:ahLst/>
              <a:cxnLst/>
              <a:rect l="l" t="t" r="r" b="b"/>
              <a:pathLst>
                <a:path w="329564" h="96519">
                  <a:moveTo>
                    <a:pt x="281177" y="0"/>
                  </a:moveTo>
                  <a:lnTo>
                    <a:pt x="281177" y="24002"/>
                  </a:lnTo>
                  <a:lnTo>
                    <a:pt x="0" y="24002"/>
                  </a:lnTo>
                  <a:lnTo>
                    <a:pt x="0" y="72008"/>
                  </a:lnTo>
                  <a:lnTo>
                    <a:pt x="281177" y="72008"/>
                  </a:lnTo>
                  <a:lnTo>
                    <a:pt x="281177" y="96011"/>
                  </a:lnTo>
                  <a:lnTo>
                    <a:pt x="329183" y="48005"/>
                  </a:lnTo>
                  <a:lnTo>
                    <a:pt x="281177" y="0"/>
                  </a:lnTo>
                  <a:close/>
                </a:path>
              </a:pathLst>
            </a:custGeom>
            <a:solidFill>
              <a:srgbClr val="4453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014472" y="3019044"/>
              <a:ext cx="329565" cy="96520"/>
            </a:xfrm>
            <a:custGeom>
              <a:avLst/>
              <a:gdLst/>
              <a:ahLst/>
              <a:cxnLst/>
              <a:rect l="l" t="t" r="r" b="b"/>
              <a:pathLst>
                <a:path w="329564" h="96519">
                  <a:moveTo>
                    <a:pt x="0" y="24002"/>
                  </a:moveTo>
                  <a:lnTo>
                    <a:pt x="281177" y="24002"/>
                  </a:lnTo>
                  <a:lnTo>
                    <a:pt x="281177" y="0"/>
                  </a:lnTo>
                  <a:lnTo>
                    <a:pt x="329183" y="48005"/>
                  </a:lnTo>
                  <a:lnTo>
                    <a:pt x="281177" y="96011"/>
                  </a:lnTo>
                  <a:lnTo>
                    <a:pt x="281177" y="72008"/>
                  </a:lnTo>
                  <a:lnTo>
                    <a:pt x="0" y="72008"/>
                  </a:lnTo>
                  <a:lnTo>
                    <a:pt x="0" y="24002"/>
                  </a:lnTo>
                  <a:close/>
                </a:path>
              </a:pathLst>
            </a:custGeom>
            <a:ln w="12699">
              <a:solidFill>
                <a:srgbClr val="2E3A4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6" name="object 16"/>
          <p:cNvGrpSpPr/>
          <p:nvPr/>
        </p:nvGrpSpPr>
        <p:grpSpPr>
          <a:xfrm>
            <a:off x="5681217" y="3012694"/>
            <a:ext cx="343535" cy="109220"/>
            <a:chOff x="5681217" y="3012694"/>
            <a:chExt cx="343535" cy="109220"/>
          </a:xfrm>
        </p:grpSpPr>
        <p:sp>
          <p:nvSpPr>
            <p:cNvPr id="17" name="object 17"/>
            <p:cNvSpPr/>
            <p:nvPr/>
          </p:nvSpPr>
          <p:spPr>
            <a:xfrm>
              <a:off x="5687567" y="3019044"/>
              <a:ext cx="330835" cy="96520"/>
            </a:xfrm>
            <a:custGeom>
              <a:avLst/>
              <a:gdLst/>
              <a:ahLst/>
              <a:cxnLst/>
              <a:rect l="l" t="t" r="r" b="b"/>
              <a:pathLst>
                <a:path w="330835" h="96519">
                  <a:moveTo>
                    <a:pt x="282702" y="0"/>
                  </a:moveTo>
                  <a:lnTo>
                    <a:pt x="282702" y="24002"/>
                  </a:lnTo>
                  <a:lnTo>
                    <a:pt x="0" y="24002"/>
                  </a:lnTo>
                  <a:lnTo>
                    <a:pt x="0" y="72008"/>
                  </a:lnTo>
                  <a:lnTo>
                    <a:pt x="282702" y="72008"/>
                  </a:lnTo>
                  <a:lnTo>
                    <a:pt x="282702" y="96011"/>
                  </a:lnTo>
                  <a:lnTo>
                    <a:pt x="330708" y="48005"/>
                  </a:lnTo>
                  <a:lnTo>
                    <a:pt x="282702" y="0"/>
                  </a:lnTo>
                  <a:close/>
                </a:path>
              </a:pathLst>
            </a:custGeom>
            <a:solidFill>
              <a:srgbClr val="4453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5687567" y="3019044"/>
              <a:ext cx="330835" cy="96520"/>
            </a:xfrm>
            <a:custGeom>
              <a:avLst/>
              <a:gdLst/>
              <a:ahLst/>
              <a:cxnLst/>
              <a:rect l="l" t="t" r="r" b="b"/>
              <a:pathLst>
                <a:path w="330835" h="96519">
                  <a:moveTo>
                    <a:pt x="0" y="24002"/>
                  </a:moveTo>
                  <a:lnTo>
                    <a:pt x="282702" y="24002"/>
                  </a:lnTo>
                  <a:lnTo>
                    <a:pt x="282702" y="0"/>
                  </a:lnTo>
                  <a:lnTo>
                    <a:pt x="330708" y="48005"/>
                  </a:lnTo>
                  <a:lnTo>
                    <a:pt x="282702" y="96011"/>
                  </a:lnTo>
                  <a:lnTo>
                    <a:pt x="282702" y="72008"/>
                  </a:lnTo>
                  <a:lnTo>
                    <a:pt x="0" y="72008"/>
                  </a:lnTo>
                  <a:lnTo>
                    <a:pt x="0" y="24002"/>
                  </a:lnTo>
                  <a:close/>
                </a:path>
              </a:pathLst>
            </a:custGeom>
            <a:ln w="12700">
              <a:solidFill>
                <a:srgbClr val="2E3A4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9" name="object 19"/>
          <p:cNvGrpSpPr/>
          <p:nvPr/>
        </p:nvGrpSpPr>
        <p:grpSpPr>
          <a:xfrm>
            <a:off x="6167373" y="1292097"/>
            <a:ext cx="2225675" cy="3731260"/>
            <a:chOff x="6167373" y="1292097"/>
            <a:chExt cx="2225675" cy="3731260"/>
          </a:xfrm>
        </p:grpSpPr>
        <p:sp>
          <p:nvSpPr>
            <p:cNvPr id="20" name="object 20"/>
            <p:cNvSpPr/>
            <p:nvPr/>
          </p:nvSpPr>
          <p:spPr>
            <a:xfrm>
              <a:off x="6173723" y="1298447"/>
              <a:ext cx="2212975" cy="3718560"/>
            </a:xfrm>
            <a:custGeom>
              <a:avLst/>
              <a:gdLst/>
              <a:ahLst/>
              <a:cxnLst/>
              <a:rect l="l" t="t" r="r" b="b"/>
              <a:pathLst>
                <a:path w="2212975" h="3718560">
                  <a:moveTo>
                    <a:pt x="0" y="368807"/>
                  </a:moveTo>
                  <a:lnTo>
                    <a:pt x="2873" y="322541"/>
                  </a:lnTo>
                  <a:lnTo>
                    <a:pt x="11262" y="277990"/>
                  </a:lnTo>
                  <a:lnTo>
                    <a:pt x="24822" y="235502"/>
                  </a:lnTo>
                  <a:lnTo>
                    <a:pt x="43207" y="195420"/>
                  </a:lnTo>
                  <a:lnTo>
                    <a:pt x="66072" y="158090"/>
                  </a:lnTo>
                  <a:lnTo>
                    <a:pt x="93071" y="123859"/>
                  </a:lnTo>
                  <a:lnTo>
                    <a:pt x="123859" y="93071"/>
                  </a:lnTo>
                  <a:lnTo>
                    <a:pt x="158090" y="66072"/>
                  </a:lnTo>
                  <a:lnTo>
                    <a:pt x="195420" y="43207"/>
                  </a:lnTo>
                  <a:lnTo>
                    <a:pt x="235502" y="24822"/>
                  </a:lnTo>
                  <a:lnTo>
                    <a:pt x="277990" y="11262"/>
                  </a:lnTo>
                  <a:lnTo>
                    <a:pt x="322541" y="2873"/>
                  </a:lnTo>
                  <a:lnTo>
                    <a:pt x="368807" y="0"/>
                  </a:lnTo>
                  <a:lnTo>
                    <a:pt x="1844040" y="0"/>
                  </a:lnTo>
                  <a:lnTo>
                    <a:pt x="1890306" y="2873"/>
                  </a:lnTo>
                  <a:lnTo>
                    <a:pt x="1934857" y="11262"/>
                  </a:lnTo>
                  <a:lnTo>
                    <a:pt x="1977345" y="24822"/>
                  </a:lnTo>
                  <a:lnTo>
                    <a:pt x="2017427" y="43207"/>
                  </a:lnTo>
                  <a:lnTo>
                    <a:pt x="2054757" y="66072"/>
                  </a:lnTo>
                  <a:lnTo>
                    <a:pt x="2088988" y="93071"/>
                  </a:lnTo>
                  <a:lnTo>
                    <a:pt x="2119776" y="123859"/>
                  </a:lnTo>
                  <a:lnTo>
                    <a:pt x="2146775" y="158090"/>
                  </a:lnTo>
                  <a:lnTo>
                    <a:pt x="2169640" y="195420"/>
                  </a:lnTo>
                  <a:lnTo>
                    <a:pt x="2188025" y="235502"/>
                  </a:lnTo>
                  <a:lnTo>
                    <a:pt x="2201585" y="277990"/>
                  </a:lnTo>
                  <a:lnTo>
                    <a:pt x="2209974" y="322541"/>
                  </a:lnTo>
                  <a:lnTo>
                    <a:pt x="2212848" y="368807"/>
                  </a:lnTo>
                  <a:lnTo>
                    <a:pt x="2212848" y="3349752"/>
                  </a:lnTo>
                  <a:lnTo>
                    <a:pt x="2209974" y="3396018"/>
                  </a:lnTo>
                  <a:lnTo>
                    <a:pt x="2201585" y="3440569"/>
                  </a:lnTo>
                  <a:lnTo>
                    <a:pt x="2188025" y="3483057"/>
                  </a:lnTo>
                  <a:lnTo>
                    <a:pt x="2169640" y="3523139"/>
                  </a:lnTo>
                  <a:lnTo>
                    <a:pt x="2146775" y="3560469"/>
                  </a:lnTo>
                  <a:lnTo>
                    <a:pt x="2119776" y="3594700"/>
                  </a:lnTo>
                  <a:lnTo>
                    <a:pt x="2088988" y="3625488"/>
                  </a:lnTo>
                  <a:lnTo>
                    <a:pt x="2054757" y="3652487"/>
                  </a:lnTo>
                  <a:lnTo>
                    <a:pt x="2017427" y="3675352"/>
                  </a:lnTo>
                  <a:lnTo>
                    <a:pt x="1977345" y="3693737"/>
                  </a:lnTo>
                  <a:lnTo>
                    <a:pt x="1934857" y="3707297"/>
                  </a:lnTo>
                  <a:lnTo>
                    <a:pt x="1890306" y="3715686"/>
                  </a:lnTo>
                  <a:lnTo>
                    <a:pt x="1844040" y="3718559"/>
                  </a:lnTo>
                  <a:lnTo>
                    <a:pt x="368807" y="3718559"/>
                  </a:lnTo>
                  <a:lnTo>
                    <a:pt x="322541" y="3715686"/>
                  </a:lnTo>
                  <a:lnTo>
                    <a:pt x="277990" y="3707297"/>
                  </a:lnTo>
                  <a:lnTo>
                    <a:pt x="235502" y="3693737"/>
                  </a:lnTo>
                  <a:lnTo>
                    <a:pt x="195420" y="3675352"/>
                  </a:lnTo>
                  <a:lnTo>
                    <a:pt x="158090" y="3652487"/>
                  </a:lnTo>
                  <a:lnTo>
                    <a:pt x="123859" y="3625488"/>
                  </a:lnTo>
                  <a:lnTo>
                    <a:pt x="93071" y="3594700"/>
                  </a:lnTo>
                  <a:lnTo>
                    <a:pt x="66072" y="3560469"/>
                  </a:lnTo>
                  <a:lnTo>
                    <a:pt x="43207" y="3523139"/>
                  </a:lnTo>
                  <a:lnTo>
                    <a:pt x="24822" y="3483057"/>
                  </a:lnTo>
                  <a:lnTo>
                    <a:pt x="11262" y="3440569"/>
                  </a:lnTo>
                  <a:lnTo>
                    <a:pt x="2873" y="3396018"/>
                  </a:lnTo>
                  <a:lnTo>
                    <a:pt x="0" y="3349752"/>
                  </a:lnTo>
                  <a:lnTo>
                    <a:pt x="0" y="368807"/>
                  </a:lnTo>
                  <a:close/>
                </a:path>
              </a:pathLst>
            </a:custGeom>
            <a:ln w="12700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6554928" y="2578115"/>
              <a:ext cx="1449705" cy="825500"/>
            </a:xfrm>
            <a:custGeom>
              <a:avLst/>
              <a:gdLst/>
              <a:ahLst/>
              <a:cxnLst/>
              <a:rect l="l" t="t" r="r" b="b"/>
              <a:pathLst>
                <a:path w="1449704" h="825500">
                  <a:moveTo>
                    <a:pt x="1244461" y="410430"/>
                  </a:moveTo>
                  <a:lnTo>
                    <a:pt x="1239300" y="410430"/>
                  </a:lnTo>
                  <a:lnTo>
                    <a:pt x="1232419" y="410430"/>
                  </a:lnTo>
                  <a:lnTo>
                    <a:pt x="1227258" y="410430"/>
                  </a:lnTo>
                  <a:lnTo>
                    <a:pt x="1222428" y="360831"/>
                  </a:lnTo>
                  <a:lnTo>
                    <a:pt x="1208431" y="313959"/>
                  </a:lnTo>
                  <a:lnTo>
                    <a:pt x="1186013" y="270887"/>
                  </a:lnTo>
                  <a:lnTo>
                    <a:pt x="1155915" y="232689"/>
                  </a:lnTo>
                  <a:lnTo>
                    <a:pt x="1118881" y="200441"/>
                  </a:lnTo>
                  <a:lnTo>
                    <a:pt x="1075543" y="175889"/>
                  </a:lnTo>
                  <a:lnTo>
                    <a:pt x="1028986" y="160178"/>
                  </a:lnTo>
                  <a:lnTo>
                    <a:pt x="980529" y="153472"/>
                  </a:lnTo>
                  <a:lnTo>
                    <a:pt x="931494" y="155937"/>
                  </a:lnTo>
                  <a:lnTo>
                    <a:pt x="883202" y="167737"/>
                  </a:lnTo>
                  <a:lnTo>
                    <a:pt x="858599" y="127625"/>
                  </a:lnTo>
                  <a:lnTo>
                    <a:pt x="828843" y="92400"/>
                  </a:lnTo>
                  <a:lnTo>
                    <a:pt x="794640" y="62360"/>
                  </a:lnTo>
                  <a:lnTo>
                    <a:pt x="756700" y="37803"/>
                  </a:lnTo>
                  <a:lnTo>
                    <a:pt x="715729" y="19025"/>
                  </a:lnTo>
                  <a:lnTo>
                    <a:pt x="672437" y="6325"/>
                  </a:lnTo>
                  <a:lnTo>
                    <a:pt x="627530" y="0"/>
                  </a:lnTo>
                  <a:lnTo>
                    <a:pt x="581717" y="347"/>
                  </a:lnTo>
                  <a:lnTo>
                    <a:pt x="535706" y="7664"/>
                  </a:lnTo>
                  <a:lnTo>
                    <a:pt x="491319" y="21844"/>
                  </a:lnTo>
                  <a:lnTo>
                    <a:pt x="450245" y="42187"/>
                  </a:lnTo>
                  <a:lnTo>
                    <a:pt x="412993" y="68098"/>
                  </a:lnTo>
                  <a:lnTo>
                    <a:pt x="380074" y="98981"/>
                  </a:lnTo>
                  <a:lnTo>
                    <a:pt x="351998" y="134241"/>
                  </a:lnTo>
                  <a:lnTo>
                    <a:pt x="329273" y="173284"/>
                  </a:lnTo>
                  <a:lnTo>
                    <a:pt x="312410" y="215514"/>
                  </a:lnTo>
                  <a:lnTo>
                    <a:pt x="301919" y="260336"/>
                  </a:lnTo>
                  <a:lnTo>
                    <a:pt x="298308" y="307157"/>
                  </a:lnTo>
                  <a:lnTo>
                    <a:pt x="298308" y="308878"/>
                  </a:lnTo>
                  <a:lnTo>
                    <a:pt x="298308" y="310599"/>
                  </a:lnTo>
                  <a:lnTo>
                    <a:pt x="251168" y="307356"/>
                  </a:lnTo>
                  <a:lnTo>
                    <a:pt x="205031" y="312766"/>
                  </a:lnTo>
                  <a:lnTo>
                    <a:pt x="160901" y="326305"/>
                  </a:lnTo>
                  <a:lnTo>
                    <a:pt x="119782" y="347446"/>
                  </a:lnTo>
                  <a:lnTo>
                    <a:pt x="82676" y="375663"/>
                  </a:lnTo>
                  <a:lnTo>
                    <a:pt x="50588" y="410430"/>
                  </a:lnTo>
                  <a:lnTo>
                    <a:pt x="26090" y="450982"/>
                  </a:lnTo>
                  <a:lnTo>
                    <a:pt x="9429" y="494451"/>
                  </a:lnTo>
                  <a:lnTo>
                    <a:pt x="700" y="539737"/>
                  </a:lnTo>
                  <a:lnTo>
                    <a:pt x="0" y="585740"/>
                  </a:lnTo>
                  <a:lnTo>
                    <a:pt x="7422" y="631360"/>
                  </a:lnTo>
                  <a:lnTo>
                    <a:pt x="23064" y="675498"/>
                  </a:lnTo>
                  <a:lnTo>
                    <a:pt x="47267" y="715987"/>
                  </a:lnTo>
                  <a:lnTo>
                    <a:pt x="77922" y="750977"/>
                  </a:lnTo>
                  <a:lnTo>
                    <a:pt x="114024" y="779848"/>
                  </a:lnTo>
                  <a:lnTo>
                    <a:pt x="154570" y="801977"/>
                  </a:lnTo>
                  <a:lnTo>
                    <a:pt x="198556" y="816742"/>
                  </a:lnTo>
                  <a:lnTo>
                    <a:pt x="244980" y="823524"/>
                  </a:lnTo>
                  <a:lnTo>
                    <a:pt x="244980" y="825245"/>
                  </a:lnTo>
                  <a:lnTo>
                    <a:pt x="1242741" y="825245"/>
                  </a:lnTo>
                  <a:lnTo>
                    <a:pt x="1289925" y="819765"/>
                  </a:lnTo>
                  <a:lnTo>
                    <a:pt x="1333319" y="804169"/>
                  </a:lnTo>
                  <a:lnTo>
                    <a:pt x="1371656" y="779720"/>
                  </a:lnTo>
                  <a:lnTo>
                    <a:pt x="1403674" y="747684"/>
                  </a:lnTo>
                  <a:lnTo>
                    <a:pt x="1428109" y="709326"/>
                  </a:lnTo>
                  <a:lnTo>
                    <a:pt x="1443697" y="665909"/>
                  </a:lnTo>
                  <a:lnTo>
                    <a:pt x="1449174" y="618698"/>
                  </a:lnTo>
                  <a:lnTo>
                    <a:pt x="1443792" y="571392"/>
                  </a:lnTo>
                  <a:lnTo>
                    <a:pt x="1428450" y="527729"/>
                  </a:lnTo>
                  <a:lnTo>
                    <a:pt x="1404351" y="489034"/>
                  </a:lnTo>
                  <a:lnTo>
                    <a:pt x="1372699" y="456632"/>
                  </a:lnTo>
                  <a:lnTo>
                    <a:pt x="1334698" y="431847"/>
                  </a:lnTo>
                  <a:lnTo>
                    <a:pt x="1291550" y="416005"/>
                  </a:lnTo>
                  <a:lnTo>
                    <a:pt x="1244461" y="410430"/>
                  </a:lnTo>
                  <a:close/>
                </a:path>
              </a:pathLst>
            </a:custGeom>
            <a:ln w="20078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4309998" y="1414018"/>
            <a:ext cx="32067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25" dirty="0">
                <a:solidFill>
                  <a:srgbClr val="44536A"/>
                </a:solidFill>
                <a:latin typeface="Calibri"/>
                <a:cs typeface="Calibri"/>
              </a:rPr>
              <a:t>Test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924802" y="1403984"/>
            <a:ext cx="59626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10" dirty="0">
                <a:solidFill>
                  <a:srgbClr val="44536A"/>
                </a:solidFill>
                <a:latin typeface="Calibri"/>
                <a:cs typeface="Calibri"/>
              </a:rPr>
              <a:t>Release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610350" y="3536060"/>
            <a:ext cx="117602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10" dirty="0">
                <a:solidFill>
                  <a:srgbClr val="44536A"/>
                </a:solidFill>
                <a:latin typeface="Calibri"/>
                <a:cs typeface="Calibri"/>
              </a:rPr>
              <a:t>Docker</a:t>
            </a:r>
            <a:r>
              <a:rPr sz="1400" b="1" spc="-30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1400" b="1" spc="-10" dirty="0">
                <a:solidFill>
                  <a:srgbClr val="44536A"/>
                </a:solidFill>
                <a:latin typeface="Calibri"/>
                <a:cs typeface="Calibri"/>
              </a:rPr>
              <a:t>Registry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930640" y="1298447"/>
            <a:ext cx="2212975" cy="3718560"/>
          </a:xfrm>
          <a:custGeom>
            <a:avLst/>
            <a:gdLst/>
            <a:ahLst/>
            <a:cxnLst/>
            <a:rect l="l" t="t" r="r" b="b"/>
            <a:pathLst>
              <a:path w="2212975" h="3718560">
                <a:moveTo>
                  <a:pt x="0" y="368807"/>
                </a:moveTo>
                <a:lnTo>
                  <a:pt x="2873" y="322541"/>
                </a:lnTo>
                <a:lnTo>
                  <a:pt x="11262" y="277990"/>
                </a:lnTo>
                <a:lnTo>
                  <a:pt x="24822" y="235502"/>
                </a:lnTo>
                <a:lnTo>
                  <a:pt x="43207" y="195420"/>
                </a:lnTo>
                <a:lnTo>
                  <a:pt x="66072" y="158090"/>
                </a:lnTo>
                <a:lnTo>
                  <a:pt x="93071" y="123859"/>
                </a:lnTo>
                <a:lnTo>
                  <a:pt x="123859" y="93071"/>
                </a:lnTo>
                <a:lnTo>
                  <a:pt x="158090" y="66072"/>
                </a:lnTo>
                <a:lnTo>
                  <a:pt x="195420" y="43207"/>
                </a:lnTo>
                <a:lnTo>
                  <a:pt x="235502" y="24822"/>
                </a:lnTo>
                <a:lnTo>
                  <a:pt x="277990" y="11262"/>
                </a:lnTo>
                <a:lnTo>
                  <a:pt x="322541" y="2873"/>
                </a:lnTo>
                <a:lnTo>
                  <a:pt x="368807" y="0"/>
                </a:lnTo>
                <a:lnTo>
                  <a:pt x="1844039" y="0"/>
                </a:lnTo>
                <a:lnTo>
                  <a:pt x="1890306" y="2873"/>
                </a:lnTo>
                <a:lnTo>
                  <a:pt x="1934857" y="11262"/>
                </a:lnTo>
                <a:lnTo>
                  <a:pt x="1977345" y="24822"/>
                </a:lnTo>
                <a:lnTo>
                  <a:pt x="2017427" y="43207"/>
                </a:lnTo>
                <a:lnTo>
                  <a:pt x="2054757" y="66072"/>
                </a:lnTo>
                <a:lnTo>
                  <a:pt x="2088988" y="93071"/>
                </a:lnTo>
                <a:lnTo>
                  <a:pt x="2119776" y="123859"/>
                </a:lnTo>
                <a:lnTo>
                  <a:pt x="2146775" y="158090"/>
                </a:lnTo>
                <a:lnTo>
                  <a:pt x="2169640" y="195420"/>
                </a:lnTo>
                <a:lnTo>
                  <a:pt x="2188025" y="235502"/>
                </a:lnTo>
                <a:lnTo>
                  <a:pt x="2201585" y="277990"/>
                </a:lnTo>
                <a:lnTo>
                  <a:pt x="2209974" y="322541"/>
                </a:lnTo>
                <a:lnTo>
                  <a:pt x="2212848" y="368807"/>
                </a:lnTo>
                <a:lnTo>
                  <a:pt x="2212848" y="3349752"/>
                </a:lnTo>
                <a:lnTo>
                  <a:pt x="2209974" y="3396018"/>
                </a:lnTo>
                <a:lnTo>
                  <a:pt x="2201585" y="3440569"/>
                </a:lnTo>
                <a:lnTo>
                  <a:pt x="2188025" y="3483057"/>
                </a:lnTo>
                <a:lnTo>
                  <a:pt x="2169640" y="3523139"/>
                </a:lnTo>
                <a:lnTo>
                  <a:pt x="2146775" y="3560469"/>
                </a:lnTo>
                <a:lnTo>
                  <a:pt x="2119776" y="3594700"/>
                </a:lnTo>
                <a:lnTo>
                  <a:pt x="2088988" y="3625488"/>
                </a:lnTo>
                <a:lnTo>
                  <a:pt x="2054757" y="3652487"/>
                </a:lnTo>
                <a:lnTo>
                  <a:pt x="2017427" y="3675352"/>
                </a:lnTo>
                <a:lnTo>
                  <a:pt x="1977345" y="3693737"/>
                </a:lnTo>
                <a:lnTo>
                  <a:pt x="1934857" y="3707297"/>
                </a:lnTo>
                <a:lnTo>
                  <a:pt x="1890306" y="3715686"/>
                </a:lnTo>
                <a:lnTo>
                  <a:pt x="1844039" y="3718559"/>
                </a:lnTo>
                <a:lnTo>
                  <a:pt x="368807" y="3718559"/>
                </a:lnTo>
                <a:lnTo>
                  <a:pt x="322541" y="3715686"/>
                </a:lnTo>
                <a:lnTo>
                  <a:pt x="277990" y="3707297"/>
                </a:lnTo>
                <a:lnTo>
                  <a:pt x="235502" y="3693737"/>
                </a:lnTo>
                <a:lnTo>
                  <a:pt x="195420" y="3675352"/>
                </a:lnTo>
                <a:lnTo>
                  <a:pt x="158090" y="3652487"/>
                </a:lnTo>
                <a:lnTo>
                  <a:pt x="123859" y="3625488"/>
                </a:lnTo>
                <a:lnTo>
                  <a:pt x="93071" y="3594700"/>
                </a:lnTo>
                <a:lnTo>
                  <a:pt x="66072" y="3560469"/>
                </a:lnTo>
                <a:lnTo>
                  <a:pt x="43207" y="3523139"/>
                </a:lnTo>
                <a:lnTo>
                  <a:pt x="24822" y="3483057"/>
                </a:lnTo>
                <a:lnTo>
                  <a:pt x="11262" y="3440569"/>
                </a:lnTo>
                <a:lnTo>
                  <a:pt x="2873" y="3396018"/>
                </a:lnTo>
                <a:lnTo>
                  <a:pt x="0" y="3349752"/>
                </a:lnTo>
                <a:lnTo>
                  <a:pt x="0" y="368807"/>
                </a:lnTo>
                <a:close/>
              </a:path>
            </a:pathLst>
          </a:custGeom>
          <a:ln w="12700">
            <a:solidFill>
              <a:srgbClr val="4453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409188" y="1298447"/>
            <a:ext cx="2212975" cy="3718560"/>
          </a:xfrm>
          <a:custGeom>
            <a:avLst/>
            <a:gdLst/>
            <a:ahLst/>
            <a:cxnLst/>
            <a:rect l="l" t="t" r="r" b="b"/>
            <a:pathLst>
              <a:path w="2212975" h="3718560">
                <a:moveTo>
                  <a:pt x="0" y="368807"/>
                </a:moveTo>
                <a:lnTo>
                  <a:pt x="2873" y="322541"/>
                </a:lnTo>
                <a:lnTo>
                  <a:pt x="11262" y="277990"/>
                </a:lnTo>
                <a:lnTo>
                  <a:pt x="24822" y="235502"/>
                </a:lnTo>
                <a:lnTo>
                  <a:pt x="43207" y="195420"/>
                </a:lnTo>
                <a:lnTo>
                  <a:pt x="66072" y="158090"/>
                </a:lnTo>
                <a:lnTo>
                  <a:pt x="93071" y="123859"/>
                </a:lnTo>
                <a:lnTo>
                  <a:pt x="123859" y="93071"/>
                </a:lnTo>
                <a:lnTo>
                  <a:pt x="158090" y="66072"/>
                </a:lnTo>
                <a:lnTo>
                  <a:pt x="195420" y="43207"/>
                </a:lnTo>
                <a:lnTo>
                  <a:pt x="235502" y="24822"/>
                </a:lnTo>
                <a:lnTo>
                  <a:pt x="277990" y="11262"/>
                </a:lnTo>
                <a:lnTo>
                  <a:pt x="322541" y="2873"/>
                </a:lnTo>
                <a:lnTo>
                  <a:pt x="368808" y="0"/>
                </a:lnTo>
                <a:lnTo>
                  <a:pt x="1844039" y="0"/>
                </a:lnTo>
                <a:lnTo>
                  <a:pt x="1890306" y="2873"/>
                </a:lnTo>
                <a:lnTo>
                  <a:pt x="1934857" y="11262"/>
                </a:lnTo>
                <a:lnTo>
                  <a:pt x="1977345" y="24822"/>
                </a:lnTo>
                <a:lnTo>
                  <a:pt x="2017427" y="43207"/>
                </a:lnTo>
                <a:lnTo>
                  <a:pt x="2054757" y="66072"/>
                </a:lnTo>
                <a:lnTo>
                  <a:pt x="2088988" y="93071"/>
                </a:lnTo>
                <a:lnTo>
                  <a:pt x="2119776" y="123859"/>
                </a:lnTo>
                <a:lnTo>
                  <a:pt x="2146775" y="158090"/>
                </a:lnTo>
                <a:lnTo>
                  <a:pt x="2169640" y="195420"/>
                </a:lnTo>
                <a:lnTo>
                  <a:pt x="2188025" y="235502"/>
                </a:lnTo>
                <a:lnTo>
                  <a:pt x="2201585" y="277990"/>
                </a:lnTo>
                <a:lnTo>
                  <a:pt x="2209974" y="322541"/>
                </a:lnTo>
                <a:lnTo>
                  <a:pt x="2212848" y="368807"/>
                </a:lnTo>
                <a:lnTo>
                  <a:pt x="2212848" y="3349752"/>
                </a:lnTo>
                <a:lnTo>
                  <a:pt x="2209974" y="3396018"/>
                </a:lnTo>
                <a:lnTo>
                  <a:pt x="2201585" y="3440569"/>
                </a:lnTo>
                <a:lnTo>
                  <a:pt x="2188025" y="3483057"/>
                </a:lnTo>
                <a:lnTo>
                  <a:pt x="2169640" y="3523139"/>
                </a:lnTo>
                <a:lnTo>
                  <a:pt x="2146775" y="3560469"/>
                </a:lnTo>
                <a:lnTo>
                  <a:pt x="2119776" y="3594700"/>
                </a:lnTo>
                <a:lnTo>
                  <a:pt x="2088988" y="3625488"/>
                </a:lnTo>
                <a:lnTo>
                  <a:pt x="2054757" y="3652487"/>
                </a:lnTo>
                <a:lnTo>
                  <a:pt x="2017427" y="3675352"/>
                </a:lnTo>
                <a:lnTo>
                  <a:pt x="1977345" y="3693737"/>
                </a:lnTo>
                <a:lnTo>
                  <a:pt x="1934857" y="3707297"/>
                </a:lnTo>
                <a:lnTo>
                  <a:pt x="1890306" y="3715686"/>
                </a:lnTo>
                <a:lnTo>
                  <a:pt x="1844039" y="3718559"/>
                </a:lnTo>
                <a:lnTo>
                  <a:pt x="368808" y="3718559"/>
                </a:lnTo>
                <a:lnTo>
                  <a:pt x="322541" y="3715686"/>
                </a:lnTo>
                <a:lnTo>
                  <a:pt x="277990" y="3707297"/>
                </a:lnTo>
                <a:lnTo>
                  <a:pt x="235502" y="3693737"/>
                </a:lnTo>
                <a:lnTo>
                  <a:pt x="195420" y="3675352"/>
                </a:lnTo>
                <a:lnTo>
                  <a:pt x="158090" y="3652487"/>
                </a:lnTo>
                <a:lnTo>
                  <a:pt x="123859" y="3625488"/>
                </a:lnTo>
                <a:lnTo>
                  <a:pt x="93071" y="3594700"/>
                </a:lnTo>
                <a:lnTo>
                  <a:pt x="66072" y="3560469"/>
                </a:lnTo>
                <a:lnTo>
                  <a:pt x="43207" y="3523139"/>
                </a:lnTo>
                <a:lnTo>
                  <a:pt x="24822" y="3483057"/>
                </a:lnTo>
                <a:lnTo>
                  <a:pt x="11262" y="3440569"/>
                </a:lnTo>
                <a:lnTo>
                  <a:pt x="2873" y="3396018"/>
                </a:lnTo>
                <a:lnTo>
                  <a:pt x="0" y="3349752"/>
                </a:lnTo>
                <a:lnTo>
                  <a:pt x="0" y="368807"/>
                </a:lnTo>
                <a:close/>
              </a:path>
            </a:pathLst>
          </a:custGeom>
          <a:ln w="12700">
            <a:solidFill>
              <a:srgbClr val="4453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577341" y="1331722"/>
            <a:ext cx="2378075" cy="3691890"/>
            <a:chOff x="577341" y="1331722"/>
            <a:chExt cx="2378075" cy="3691890"/>
          </a:xfrm>
        </p:grpSpPr>
        <p:sp>
          <p:nvSpPr>
            <p:cNvPr id="5" name="object 5"/>
            <p:cNvSpPr/>
            <p:nvPr/>
          </p:nvSpPr>
          <p:spPr>
            <a:xfrm>
              <a:off x="583691" y="1338072"/>
              <a:ext cx="2365375" cy="3679190"/>
            </a:xfrm>
            <a:custGeom>
              <a:avLst/>
              <a:gdLst/>
              <a:ahLst/>
              <a:cxnLst/>
              <a:rect l="l" t="t" r="r" b="b"/>
              <a:pathLst>
                <a:path w="2365375" h="3679190">
                  <a:moveTo>
                    <a:pt x="0" y="394207"/>
                  </a:moveTo>
                  <a:lnTo>
                    <a:pt x="3071" y="344766"/>
                  </a:lnTo>
                  <a:lnTo>
                    <a:pt x="12039" y="297155"/>
                  </a:lnTo>
                  <a:lnTo>
                    <a:pt x="26534" y="251745"/>
                  </a:lnTo>
                  <a:lnTo>
                    <a:pt x="46187" y="208905"/>
                  </a:lnTo>
                  <a:lnTo>
                    <a:pt x="70629" y="169004"/>
                  </a:lnTo>
                  <a:lnTo>
                    <a:pt x="99490" y="132413"/>
                  </a:lnTo>
                  <a:lnTo>
                    <a:pt x="132400" y="99501"/>
                  </a:lnTo>
                  <a:lnTo>
                    <a:pt x="168990" y="70639"/>
                  </a:lnTo>
                  <a:lnTo>
                    <a:pt x="208892" y="46194"/>
                  </a:lnTo>
                  <a:lnTo>
                    <a:pt x="251735" y="26539"/>
                  </a:lnTo>
                  <a:lnTo>
                    <a:pt x="297151" y="12041"/>
                  </a:lnTo>
                  <a:lnTo>
                    <a:pt x="344769" y="3072"/>
                  </a:lnTo>
                  <a:lnTo>
                    <a:pt x="394220" y="0"/>
                  </a:lnTo>
                  <a:lnTo>
                    <a:pt x="1971039" y="0"/>
                  </a:lnTo>
                  <a:lnTo>
                    <a:pt x="2020481" y="3072"/>
                  </a:lnTo>
                  <a:lnTo>
                    <a:pt x="2068092" y="12041"/>
                  </a:lnTo>
                  <a:lnTo>
                    <a:pt x="2113502" y="26539"/>
                  </a:lnTo>
                  <a:lnTo>
                    <a:pt x="2156342" y="46194"/>
                  </a:lnTo>
                  <a:lnTo>
                    <a:pt x="2196243" y="70639"/>
                  </a:lnTo>
                  <a:lnTo>
                    <a:pt x="2232834" y="99501"/>
                  </a:lnTo>
                  <a:lnTo>
                    <a:pt x="2265746" y="132413"/>
                  </a:lnTo>
                  <a:lnTo>
                    <a:pt x="2294608" y="169004"/>
                  </a:lnTo>
                  <a:lnTo>
                    <a:pt x="2319053" y="208905"/>
                  </a:lnTo>
                  <a:lnTo>
                    <a:pt x="2338708" y="251745"/>
                  </a:lnTo>
                  <a:lnTo>
                    <a:pt x="2353206" y="297155"/>
                  </a:lnTo>
                  <a:lnTo>
                    <a:pt x="2362175" y="344766"/>
                  </a:lnTo>
                  <a:lnTo>
                    <a:pt x="2365247" y="394207"/>
                  </a:lnTo>
                  <a:lnTo>
                    <a:pt x="2365247" y="3284728"/>
                  </a:lnTo>
                  <a:lnTo>
                    <a:pt x="2362175" y="3334169"/>
                  </a:lnTo>
                  <a:lnTo>
                    <a:pt x="2353206" y="3381780"/>
                  </a:lnTo>
                  <a:lnTo>
                    <a:pt x="2338708" y="3427190"/>
                  </a:lnTo>
                  <a:lnTo>
                    <a:pt x="2319053" y="3470030"/>
                  </a:lnTo>
                  <a:lnTo>
                    <a:pt x="2294608" y="3509931"/>
                  </a:lnTo>
                  <a:lnTo>
                    <a:pt x="2265746" y="3546522"/>
                  </a:lnTo>
                  <a:lnTo>
                    <a:pt x="2232834" y="3579434"/>
                  </a:lnTo>
                  <a:lnTo>
                    <a:pt x="2196243" y="3608296"/>
                  </a:lnTo>
                  <a:lnTo>
                    <a:pt x="2156342" y="3632741"/>
                  </a:lnTo>
                  <a:lnTo>
                    <a:pt x="2113502" y="3652396"/>
                  </a:lnTo>
                  <a:lnTo>
                    <a:pt x="2068092" y="3666894"/>
                  </a:lnTo>
                  <a:lnTo>
                    <a:pt x="2020481" y="3675863"/>
                  </a:lnTo>
                  <a:lnTo>
                    <a:pt x="1971039" y="3678935"/>
                  </a:lnTo>
                  <a:lnTo>
                    <a:pt x="394220" y="3678935"/>
                  </a:lnTo>
                  <a:lnTo>
                    <a:pt x="344769" y="3675863"/>
                  </a:lnTo>
                  <a:lnTo>
                    <a:pt x="297151" y="3666894"/>
                  </a:lnTo>
                  <a:lnTo>
                    <a:pt x="251735" y="3652396"/>
                  </a:lnTo>
                  <a:lnTo>
                    <a:pt x="208892" y="3632741"/>
                  </a:lnTo>
                  <a:lnTo>
                    <a:pt x="168990" y="3608296"/>
                  </a:lnTo>
                  <a:lnTo>
                    <a:pt x="132400" y="3579434"/>
                  </a:lnTo>
                  <a:lnTo>
                    <a:pt x="99490" y="3546522"/>
                  </a:lnTo>
                  <a:lnTo>
                    <a:pt x="70629" y="3509931"/>
                  </a:lnTo>
                  <a:lnTo>
                    <a:pt x="46187" y="3470030"/>
                  </a:lnTo>
                  <a:lnTo>
                    <a:pt x="26534" y="3427190"/>
                  </a:lnTo>
                  <a:lnTo>
                    <a:pt x="12039" y="3381780"/>
                  </a:lnTo>
                  <a:lnTo>
                    <a:pt x="3071" y="3334169"/>
                  </a:lnTo>
                  <a:lnTo>
                    <a:pt x="0" y="3284728"/>
                  </a:lnTo>
                  <a:lnTo>
                    <a:pt x="0" y="394207"/>
                  </a:lnTo>
                  <a:close/>
                </a:path>
              </a:pathLst>
            </a:custGeom>
            <a:ln w="12700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327404" y="1932431"/>
              <a:ext cx="862965" cy="1054735"/>
            </a:xfrm>
            <a:custGeom>
              <a:avLst/>
              <a:gdLst/>
              <a:ahLst/>
              <a:cxnLst/>
              <a:rect l="l" t="t" r="r" b="b"/>
              <a:pathLst>
                <a:path w="862964" h="1054735">
                  <a:moveTo>
                    <a:pt x="622935" y="0"/>
                  </a:moveTo>
                  <a:lnTo>
                    <a:pt x="95884" y="0"/>
                  </a:lnTo>
                  <a:lnTo>
                    <a:pt x="58560" y="7534"/>
                  </a:lnTo>
                  <a:lnTo>
                    <a:pt x="28082" y="28082"/>
                  </a:lnTo>
                  <a:lnTo>
                    <a:pt x="7534" y="58560"/>
                  </a:lnTo>
                  <a:lnTo>
                    <a:pt x="0" y="95884"/>
                  </a:lnTo>
                  <a:lnTo>
                    <a:pt x="0" y="958722"/>
                  </a:lnTo>
                  <a:lnTo>
                    <a:pt x="7534" y="996047"/>
                  </a:lnTo>
                  <a:lnTo>
                    <a:pt x="28082" y="1026525"/>
                  </a:lnTo>
                  <a:lnTo>
                    <a:pt x="58560" y="1047073"/>
                  </a:lnTo>
                  <a:lnTo>
                    <a:pt x="95884" y="1054607"/>
                  </a:lnTo>
                  <a:lnTo>
                    <a:pt x="766698" y="1054607"/>
                  </a:lnTo>
                  <a:lnTo>
                    <a:pt x="804023" y="1047073"/>
                  </a:lnTo>
                  <a:lnTo>
                    <a:pt x="834501" y="1026525"/>
                  </a:lnTo>
                  <a:lnTo>
                    <a:pt x="847933" y="1006601"/>
                  </a:lnTo>
                  <a:lnTo>
                    <a:pt x="95884" y="1006601"/>
                  </a:lnTo>
                  <a:lnTo>
                    <a:pt x="77239" y="1002835"/>
                  </a:lnTo>
                  <a:lnTo>
                    <a:pt x="61975" y="992568"/>
                  </a:lnTo>
                  <a:lnTo>
                    <a:pt x="51665" y="977348"/>
                  </a:lnTo>
                  <a:lnTo>
                    <a:pt x="47879" y="958722"/>
                  </a:lnTo>
                  <a:lnTo>
                    <a:pt x="47879" y="95884"/>
                  </a:lnTo>
                  <a:lnTo>
                    <a:pt x="51665" y="77259"/>
                  </a:lnTo>
                  <a:lnTo>
                    <a:pt x="61976" y="62039"/>
                  </a:lnTo>
                  <a:lnTo>
                    <a:pt x="77239" y="51772"/>
                  </a:lnTo>
                  <a:lnTo>
                    <a:pt x="95884" y="48005"/>
                  </a:lnTo>
                  <a:lnTo>
                    <a:pt x="666570" y="48005"/>
                  </a:lnTo>
                  <a:lnTo>
                    <a:pt x="622935" y="0"/>
                  </a:lnTo>
                  <a:close/>
                </a:path>
                <a:path w="862964" h="1054735">
                  <a:moveTo>
                    <a:pt x="575056" y="48005"/>
                  </a:moveTo>
                  <a:lnTo>
                    <a:pt x="527177" y="48005"/>
                  </a:lnTo>
                  <a:lnTo>
                    <a:pt x="527177" y="287654"/>
                  </a:lnTo>
                  <a:lnTo>
                    <a:pt x="530943" y="306280"/>
                  </a:lnTo>
                  <a:lnTo>
                    <a:pt x="541210" y="321500"/>
                  </a:lnTo>
                  <a:lnTo>
                    <a:pt x="556430" y="331767"/>
                  </a:lnTo>
                  <a:lnTo>
                    <a:pt x="575056" y="335533"/>
                  </a:lnTo>
                  <a:lnTo>
                    <a:pt x="814704" y="335533"/>
                  </a:lnTo>
                  <a:lnTo>
                    <a:pt x="814704" y="958722"/>
                  </a:lnTo>
                  <a:lnTo>
                    <a:pt x="810918" y="977348"/>
                  </a:lnTo>
                  <a:lnTo>
                    <a:pt x="800608" y="992568"/>
                  </a:lnTo>
                  <a:lnTo>
                    <a:pt x="785344" y="1002835"/>
                  </a:lnTo>
                  <a:lnTo>
                    <a:pt x="766698" y="1006601"/>
                  </a:lnTo>
                  <a:lnTo>
                    <a:pt x="847933" y="1006601"/>
                  </a:lnTo>
                  <a:lnTo>
                    <a:pt x="855049" y="996047"/>
                  </a:lnTo>
                  <a:lnTo>
                    <a:pt x="862584" y="958722"/>
                  </a:lnTo>
                  <a:lnTo>
                    <a:pt x="862584" y="287654"/>
                  </a:lnTo>
                  <a:lnTo>
                    <a:pt x="575056" y="287654"/>
                  </a:lnTo>
                  <a:lnTo>
                    <a:pt x="575056" y="48005"/>
                  </a:lnTo>
                  <a:close/>
                </a:path>
                <a:path w="862964" h="1054735">
                  <a:moveTo>
                    <a:pt x="666570" y="48005"/>
                  </a:moveTo>
                  <a:lnTo>
                    <a:pt x="599059" y="48005"/>
                  </a:lnTo>
                  <a:lnTo>
                    <a:pt x="814704" y="287654"/>
                  </a:lnTo>
                  <a:lnTo>
                    <a:pt x="862584" y="287654"/>
                  </a:lnTo>
                  <a:lnTo>
                    <a:pt x="862584" y="263651"/>
                  </a:lnTo>
                  <a:lnTo>
                    <a:pt x="666570" y="48005"/>
                  </a:lnTo>
                  <a:close/>
                </a:path>
              </a:pathLst>
            </a:custGeom>
            <a:solidFill>
              <a:srgbClr val="4453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97697" y="1975675"/>
              <a:ext cx="249173" cy="249174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327404" y="1932431"/>
              <a:ext cx="862965" cy="1054735"/>
            </a:xfrm>
            <a:custGeom>
              <a:avLst/>
              <a:gdLst/>
              <a:ahLst/>
              <a:cxnLst/>
              <a:rect l="l" t="t" r="r" b="b"/>
              <a:pathLst>
                <a:path w="862964" h="1054735">
                  <a:moveTo>
                    <a:pt x="814704" y="958722"/>
                  </a:moveTo>
                  <a:lnTo>
                    <a:pt x="810918" y="977348"/>
                  </a:lnTo>
                  <a:lnTo>
                    <a:pt x="800608" y="992568"/>
                  </a:lnTo>
                  <a:lnTo>
                    <a:pt x="785344" y="1002835"/>
                  </a:lnTo>
                  <a:lnTo>
                    <a:pt x="766698" y="1006601"/>
                  </a:lnTo>
                  <a:lnTo>
                    <a:pt x="95884" y="1006601"/>
                  </a:lnTo>
                  <a:lnTo>
                    <a:pt x="77239" y="1002835"/>
                  </a:lnTo>
                  <a:lnTo>
                    <a:pt x="61975" y="992568"/>
                  </a:lnTo>
                  <a:lnTo>
                    <a:pt x="51665" y="977348"/>
                  </a:lnTo>
                  <a:lnTo>
                    <a:pt x="47879" y="958722"/>
                  </a:lnTo>
                  <a:lnTo>
                    <a:pt x="47879" y="95884"/>
                  </a:lnTo>
                  <a:lnTo>
                    <a:pt x="51665" y="77259"/>
                  </a:lnTo>
                  <a:lnTo>
                    <a:pt x="61976" y="62039"/>
                  </a:lnTo>
                  <a:lnTo>
                    <a:pt x="77239" y="51772"/>
                  </a:lnTo>
                  <a:lnTo>
                    <a:pt x="95884" y="48005"/>
                  </a:lnTo>
                  <a:lnTo>
                    <a:pt x="527177" y="48005"/>
                  </a:lnTo>
                  <a:lnTo>
                    <a:pt x="527177" y="287654"/>
                  </a:lnTo>
                  <a:lnTo>
                    <a:pt x="530943" y="306280"/>
                  </a:lnTo>
                  <a:lnTo>
                    <a:pt x="541210" y="321500"/>
                  </a:lnTo>
                  <a:lnTo>
                    <a:pt x="556430" y="331767"/>
                  </a:lnTo>
                  <a:lnTo>
                    <a:pt x="575056" y="335533"/>
                  </a:lnTo>
                  <a:lnTo>
                    <a:pt x="814704" y="335533"/>
                  </a:lnTo>
                  <a:lnTo>
                    <a:pt x="814704" y="432907"/>
                  </a:lnTo>
                  <a:lnTo>
                    <a:pt x="814704" y="647128"/>
                  </a:lnTo>
                  <a:lnTo>
                    <a:pt x="814704" y="861349"/>
                  </a:lnTo>
                  <a:lnTo>
                    <a:pt x="814704" y="958722"/>
                  </a:lnTo>
                  <a:close/>
                </a:path>
                <a:path w="862964" h="1054735">
                  <a:moveTo>
                    <a:pt x="622935" y="0"/>
                  </a:moveTo>
                  <a:lnTo>
                    <a:pt x="95884" y="0"/>
                  </a:lnTo>
                  <a:lnTo>
                    <a:pt x="58560" y="7534"/>
                  </a:lnTo>
                  <a:lnTo>
                    <a:pt x="28082" y="28082"/>
                  </a:lnTo>
                  <a:lnTo>
                    <a:pt x="7534" y="58560"/>
                  </a:lnTo>
                  <a:lnTo>
                    <a:pt x="0" y="95884"/>
                  </a:lnTo>
                  <a:lnTo>
                    <a:pt x="0" y="958722"/>
                  </a:lnTo>
                  <a:lnTo>
                    <a:pt x="7534" y="996047"/>
                  </a:lnTo>
                  <a:lnTo>
                    <a:pt x="28082" y="1026525"/>
                  </a:lnTo>
                  <a:lnTo>
                    <a:pt x="58560" y="1047073"/>
                  </a:lnTo>
                  <a:lnTo>
                    <a:pt x="95884" y="1054607"/>
                  </a:lnTo>
                  <a:lnTo>
                    <a:pt x="766698" y="1054607"/>
                  </a:lnTo>
                  <a:lnTo>
                    <a:pt x="804023" y="1047073"/>
                  </a:lnTo>
                  <a:lnTo>
                    <a:pt x="834501" y="1026525"/>
                  </a:lnTo>
                  <a:lnTo>
                    <a:pt x="855049" y="996047"/>
                  </a:lnTo>
                  <a:lnTo>
                    <a:pt x="862584" y="958722"/>
                  </a:lnTo>
                  <a:lnTo>
                    <a:pt x="862584" y="263651"/>
                  </a:lnTo>
                  <a:lnTo>
                    <a:pt x="825138" y="222456"/>
                  </a:lnTo>
                  <a:lnTo>
                    <a:pt x="742759" y="131825"/>
                  </a:lnTo>
                  <a:lnTo>
                    <a:pt x="660380" y="41195"/>
                  </a:lnTo>
                  <a:lnTo>
                    <a:pt x="622935" y="0"/>
                  </a:lnTo>
                  <a:close/>
                </a:path>
              </a:pathLst>
            </a:custGeom>
            <a:ln w="9525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520952" y="2436875"/>
              <a:ext cx="515620" cy="464820"/>
            </a:xfrm>
            <a:custGeom>
              <a:avLst/>
              <a:gdLst/>
              <a:ahLst/>
              <a:cxnLst/>
              <a:rect l="l" t="t" r="r" b="b"/>
              <a:pathLst>
                <a:path w="515619" h="464819">
                  <a:moveTo>
                    <a:pt x="0" y="0"/>
                  </a:moveTo>
                  <a:lnTo>
                    <a:pt x="515239" y="0"/>
                  </a:lnTo>
                </a:path>
                <a:path w="515619" h="464819">
                  <a:moveTo>
                    <a:pt x="0" y="141732"/>
                  </a:moveTo>
                  <a:lnTo>
                    <a:pt x="515239" y="141732"/>
                  </a:lnTo>
                </a:path>
                <a:path w="515619" h="464819">
                  <a:moveTo>
                    <a:pt x="0" y="306324"/>
                  </a:moveTo>
                  <a:lnTo>
                    <a:pt x="515239" y="306324"/>
                  </a:lnTo>
                </a:path>
                <a:path w="515619" h="464819">
                  <a:moveTo>
                    <a:pt x="0" y="464820"/>
                  </a:moveTo>
                  <a:lnTo>
                    <a:pt x="515239" y="464820"/>
                  </a:lnTo>
                </a:path>
              </a:pathLst>
            </a:custGeom>
            <a:ln w="6350">
              <a:solidFill>
                <a:srgbClr val="44536A"/>
              </a:solidFill>
              <a:prstDash val="lgDash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1363217" y="3278504"/>
            <a:ext cx="77787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10" dirty="0">
                <a:solidFill>
                  <a:srgbClr val="44536A"/>
                </a:solidFill>
                <a:latin typeface="Calibri"/>
                <a:cs typeface="Calibri"/>
              </a:rPr>
              <a:t>Dockerfile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264694" y="4602887"/>
            <a:ext cx="481233" cy="318855"/>
          </a:xfrm>
          <a:prstGeom prst="rect">
            <a:avLst/>
          </a:prstGeom>
        </p:spPr>
      </p:pic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916939" y="224357"/>
            <a:ext cx="1590675" cy="1419225"/>
          </a:xfrm>
          <a:prstGeom prst="rect">
            <a:avLst/>
          </a:prstGeom>
        </p:spPr>
        <p:txBody>
          <a:bodyPr vert="horz" wrap="square" lIns="0" tIns="398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140"/>
              </a:spcBef>
            </a:pPr>
            <a:r>
              <a:rPr spc="-10" dirty="0"/>
              <a:t>Deploy</a:t>
            </a:r>
          </a:p>
          <a:p>
            <a:pPr marL="69215" algn="ctr">
              <a:lnSpc>
                <a:spcPct val="100000"/>
              </a:lnSpc>
              <a:spcBef>
                <a:spcPts val="969"/>
              </a:spcBef>
            </a:pPr>
            <a:r>
              <a:rPr sz="1400" b="1" spc="-10" dirty="0">
                <a:latin typeface="Calibri"/>
                <a:cs typeface="Calibri"/>
              </a:rPr>
              <a:t>Build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079747" y="2321051"/>
            <a:ext cx="749935" cy="1033780"/>
          </a:xfrm>
          <a:custGeom>
            <a:avLst/>
            <a:gdLst/>
            <a:ahLst/>
            <a:cxnLst/>
            <a:rect l="l" t="t" r="r" b="b"/>
            <a:pathLst>
              <a:path w="749935" h="1033779">
                <a:moveTo>
                  <a:pt x="234314" y="845438"/>
                </a:moveTo>
                <a:lnTo>
                  <a:pt x="187451" y="845438"/>
                </a:lnTo>
                <a:lnTo>
                  <a:pt x="187451" y="962787"/>
                </a:lnTo>
                <a:lnTo>
                  <a:pt x="192978" y="990248"/>
                </a:lnTo>
                <a:lnTo>
                  <a:pt x="208041" y="1012650"/>
                </a:lnTo>
                <a:lnTo>
                  <a:pt x="230368" y="1027741"/>
                </a:lnTo>
                <a:lnTo>
                  <a:pt x="257682" y="1033272"/>
                </a:lnTo>
                <a:lnTo>
                  <a:pt x="285071" y="1027741"/>
                </a:lnTo>
                <a:lnTo>
                  <a:pt x="307435" y="1012650"/>
                </a:lnTo>
                <a:lnTo>
                  <a:pt x="322512" y="990248"/>
                </a:lnTo>
                <a:lnTo>
                  <a:pt x="323311" y="986282"/>
                </a:lnTo>
                <a:lnTo>
                  <a:pt x="257682" y="986282"/>
                </a:lnTo>
                <a:lnTo>
                  <a:pt x="248620" y="984450"/>
                </a:lnTo>
                <a:lnTo>
                  <a:pt x="241188" y="979439"/>
                </a:lnTo>
                <a:lnTo>
                  <a:pt x="236162" y="971976"/>
                </a:lnTo>
                <a:lnTo>
                  <a:pt x="234314" y="962787"/>
                </a:lnTo>
                <a:lnTo>
                  <a:pt x="234314" y="845438"/>
                </a:lnTo>
                <a:close/>
              </a:path>
              <a:path w="749935" h="1033779">
                <a:moveTo>
                  <a:pt x="468629" y="845438"/>
                </a:moveTo>
                <a:lnTo>
                  <a:pt x="421766" y="845438"/>
                </a:lnTo>
                <a:lnTo>
                  <a:pt x="421766" y="962787"/>
                </a:lnTo>
                <a:lnTo>
                  <a:pt x="427293" y="990248"/>
                </a:lnTo>
                <a:lnTo>
                  <a:pt x="442356" y="1012650"/>
                </a:lnTo>
                <a:lnTo>
                  <a:pt x="464683" y="1027741"/>
                </a:lnTo>
                <a:lnTo>
                  <a:pt x="491998" y="1033272"/>
                </a:lnTo>
                <a:lnTo>
                  <a:pt x="519386" y="1027741"/>
                </a:lnTo>
                <a:lnTo>
                  <a:pt x="541750" y="1012650"/>
                </a:lnTo>
                <a:lnTo>
                  <a:pt x="556827" y="990248"/>
                </a:lnTo>
                <a:lnTo>
                  <a:pt x="557626" y="986282"/>
                </a:lnTo>
                <a:lnTo>
                  <a:pt x="491998" y="986282"/>
                </a:lnTo>
                <a:lnTo>
                  <a:pt x="482935" y="984450"/>
                </a:lnTo>
                <a:lnTo>
                  <a:pt x="475503" y="979439"/>
                </a:lnTo>
                <a:lnTo>
                  <a:pt x="470477" y="971976"/>
                </a:lnTo>
                <a:lnTo>
                  <a:pt x="468629" y="962787"/>
                </a:lnTo>
                <a:lnTo>
                  <a:pt x="468629" y="845438"/>
                </a:lnTo>
                <a:close/>
              </a:path>
              <a:path w="749935" h="1033779">
                <a:moveTo>
                  <a:pt x="328040" y="845438"/>
                </a:moveTo>
                <a:lnTo>
                  <a:pt x="281177" y="845438"/>
                </a:lnTo>
                <a:lnTo>
                  <a:pt x="281177" y="962787"/>
                </a:lnTo>
                <a:lnTo>
                  <a:pt x="279328" y="971976"/>
                </a:lnTo>
                <a:lnTo>
                  <a:pt x="274288" y="979439"/>
                </a:lnTo>
                <a:lnTo>
                  <a:pt x="266819" y="984450"/>
                </a:lnTo>
                <a:lnTo>
                  <a:pt x="257682" y="986282"/>
                </a:lnTo>
                <a:lnTo>
                  <a:pt x="323311" y="986282"/>
                </a:lnTo>
                <a:lnTo>
                  <a:pt x="328040" y="962787"/>
                </a:lnTo>
                <a:lnTo>
                  <a:pt x="328040" y="845438"/>
                </a:lnTo>
                <a:close/>
              </a:path>
              <a:path w="749935" h="1033779">
                <a:moveTo>
                  <a:pt x="562355" y="845438"/>
                </a:moveTo>
                <a:lnTo>
                  <a:pt x="515492" y="845438"/>
                </a:lnTo>
                <a:lnTo>
                  <a:pt x="515492" y="962787"/>
                </a:lnTo>
                <a:lnTo>
                  <a:pt x="513643" y="971976"/>
                </a:lnTo>
                <a:lnTo>
                  <a:pt x="508603" y="979439"/>
                </a:lnTo>
                <a:lnTo>
                  <a:pt x="501134" y="984450"/>
                </a:lnTo>
                <a:lnTo>
                  <a:pt x="491998" y="986282"/>
                </a:lnTo>
                <a:lnTo>
                  <a:pt x="557626" y="986282"/>
                </a:lnTo>
                <a:lnTo>
                  <a:pt x="562355" y="962787"/>
                </a:lnTo>
                <a:lnTo>
                  <a:pt x="562355" y="845438"/>
                </a:lnTo>
                <a:close/>
              </a:path>
              <a:path w="749935" h="1033779">
                <a:moveTo>
                  <a:pt x="140588" y="723646"/>
                </a:moveTo>
                <a:lnTo>
                  <a:pt x="93725" y="723646"/>
                </a:lnTo>
                <a:lnTo>
                  <a:pt x="93725" y="798449"/>
                </a:lnTo>
                <a:lnTo>
                  <a:pt x="97405" y="816721"/>
                </a:lnTo>
                <a:lnTo>
                  <a:pt x="107441" y="831659"/>
                </a:lnTo>
                <a:lnTo>
                  <a:pt x="122336" y="841740"/>
                </a:lnTo>
                <a:lnTo>
                  <a:pt x="140588" y="845438"/>
                </a:lnTo>
                <a:lnTo>
                  <a:pt x="609218" y="845438"/>
                </a:lnTo>
                <a:lnTo>
                  <a:pt x="627471" y="841740"/>
                </a:lnTo>
                <a:lnTo>
                  <a:pt x="642365" y="831659"/>
                </a:lnTo>
                <a:lnTo>
                  <a:pt x="652402" y="816721"/>
                </a:lnTo>
                <a:lnTo>
                  <a:pt x="656081" y="798449"/>
                </a:lnTo>
                <a:lnTo>
                  <a:pt x="140588" y="798449"/>
                </a:lnTo>
                <a:lnTo>
                  <a:pt x="140588" y="723646"/>
                </a:lnTo>
                <a:close/>
              </a:path>
              <a:path w="749935" h="1033779">
                <a:moveTo>
                  <a:pt x="679576" y="305308"/>
                </a:moveTo>
                <a:lnTo>
                  <a:pt x="609218" y="305308"/>
                </a:lnTo>
                <a:lnTo>
                  <a:pt x="609218" y="798449"/>
                </a:lnTo>
                <a:lnTo>
                  <a:pt x="656081" y="798449"/>
                </a:lnTo>
                <a:lnTo>
                  <a:pt x="656081" y="723646"/>
                </a:lnTo>
                <a:lnTo>
                  <a:pt x="700903" y="723646"/>
                </a:lnTo>
                <a:lnTo>
                  <a:pt x="706891" y="722433"/>
                </a:lnTo>
                <a:lnTo>
                  <a:pt x="729218" y="707342"/>
                </a:lnTo>
                <a:lnTo>
                  <a:pt x="744281" y="684940"/>
                </a:lnTo>
                <a:lnTo>
                  <a:pt x="745079" y="680974"/>
                </a:lnTo>
                <a:lnTo>
                  <a:pt x="679576" y="680974"/>
                </a:lnTo>
                <a:lnTo>
                  <a:pt x="670440" y="679124"/>
                </a:lnTo>
                <a:lnTo>
                  <a:pt x="662971" y="674084"/>
                </a:lnTo>
                <a:lnTo>
                  <a:pt x="657931" y="666615"/>
                </a:lnTo>
                <a:lnTo>
                  <a:pt x="656081" y="657478"/>
                </a:lnTo>
                <a:lnTo>
                  <a:pt x="656081" y="328802"/>
                </a:lnTo>
                <a:lnTo>
                  <a:pt x="657931" y="319666"/>
                </a:lnTo>
                <a:lnTo>
                  <a:pt x="662971" y="312197"/>
                </a:lnTo>
                <a:lnTo>
                  <a:pt x="670440" y="307157"/>
                </a:lnTo>
                <a:lnTo>
                  <a:pt x="679576" y="305308"/>
                </a:lnTo>
                <a:close/>
              </a:path>
              <a:path w="749935" h="1033779">
                <a:moveTo>
                  <a:pt x="78612" y="258318"/>
                </a:moveTo>
                <a:lnTo>
                  <a:pt x="70230" y="258318"/>
                </a:lnTo>
                <a:lnTo>
                  <a:pt x="42916" y="263866"/>
                </a:lnTo>
                <a:lnTo>
                  <a:pt x="20589" y="278987"/>
                </a:lnTo>
                <a:lnTo>
                  <a:pt x="5526" y="301394"/>
                </a:lnTo>
                <a:lnTo>
                  <a:pt x="0" y="328802"/>
                </a:lnTo>
                <a:lnTo>
                  <a:pt x="0" y="657478"/>
                </a:lnTo>
                <a:lnTo>
                  <a:pt x="5526" y="684940"/>
                </a:lnTo>
                <a:lnTo>
                  <a:pt x="20589" y="707342"/>
                </a:lnTo>
                <a:lnTo>
                  <a:pt x="42916" y="722433"/>
                </a:lnTo>
                <a:lnTo>
                  <a:pt x="70230" y="727963"/>
                </a:lnTo>
                <a:lnTo>
                  <a:pt x="78612" y="727963"/>
                </a:lnTo>
                <a:lnTo>
                  <a:pt x="86360" y="726313"/>
                </a:lnTo>
                <a:lnTo>
                  <a:pt x="93725" y="723646"/>
                </a:lnTo>
                <a:lnTo>
                  <a:pt x="140588" y="723646"/>
                </a:lnTo>
                <a:lnTo>
                  <a:pt x="140588" y="680974"/>
                </a:lnTo>
                <a:lnTo>
                  <a:pt x="70230" y="680974"/>
                </a:lnTo>
                <a:lnTo>
                  <a:pt x="61168" y="679124"/>
                </a:lnTo>
                <a:lnTo>
                  <a:pt x="53736" y="674084"/>
                </a:lnTo>
                <a:lnTo>
                  <a:pt x="48710" y="666615"/>
                </a:lnTo>
                <a:lnTo>
                  <a:pt x="46862" y="657478"/>
                </a:lnTo>
                <a:lnTo>
                  <a:pt x="46862" y="328802"/>
                </a:lnTo>
                <a:lnTo>
                  <a:pt x="48710" y="319666"/>
                </a:lnTo>
                <a:lnTo>
                  <a:pt x="53736" y="312197"/>
                </a:lnTo>
                <a:lnTo>
                  <a:pt x="61168" y="307157"/>
                </a:lnTo>
                <a:lnTo>
                  <a:pt x="70230" y="305308"/>
                </a:lnTo>
                <a:lnTo>
                  <a:pt x="745070" y="305308"/>
                </a:lnTo>
                <a:lnTo>
                  <a:pt x="744281" y="301394"/>
                </a:lnTo>
                <a:lnTo>
                  <a:pt x="729218" y="278987"/>
                </a:lnTo>
                <a:lnTo>
                  <a:pt x="706891" y="263866"/>
                </a:lnTo>
                <a:lnTo>
                  <a:pt x="700834" y="262636"/>
                </a:lnTo>
                <a:lnTo>
                  <a:pt x="93725" y="262636"/>
                </a:lnTo>
                <a:lnTo>
                  <a:pt x="86360" y="259969"/>
                </a:lnTo>
                <a:lnTo>
                  <a:pt x="78612" y="258318"/>
                </a:lnTo>
                <a:close/>
              </a:path>
              <a:path w="749935" h="1033779">
                <a:moveTo>
                  <a:pt x="700903" y="723646"/>
                </a:moveTo>
                <a:lnTo>
                  <a:pt x="656081" y="723646"/>
                </a:lnTo>
                <a:lnTo>
                  <a:pt x="663448" y="726313"/>
                </a:lnTo>
                <a:lnTo>
                  <a:pt x="671194" y="727963"/>
                </a:lnTo>
                <a:lnTo>
                  <a:pt x="679576" y="727963"/>
                </a:lnTo>
                <a:lnTo>
                  <a:pt x="700903" y="723646"/>
                </a:lnTo>
                <a:close/>
              </a:path>
              <a:path w="749935" h="1033779">
                <a:moveTo>
                  <a:pt x="140588" y="305308"/>
                </a:moveTo>
                <a:lnTo>
                  <a:pt x="70230" y="305308"/>
                </a:lnTo>
                <a:lnTo>
                  <a:pt x="79367" y="307157"/>
                </a:lnTo>
                <a:lnTo>
                  <a:pt x="86836" y="312197"/>
                </a:lnTo>
                <a:lnTo>
                  <a:pt x="91876" y="319666"/>
                </a:lnTo>
                <a:lnTo>
                  <a:pt x="93725" y="328802"/>
                </a:lnTo>
                <a:lnTo>
                  <a:pt x="93725" y="657478"/>
                </a:lnTo>
                <a:lnTo>
                  <a:pt x="91876" y="666615"/>
                </a:lnTo>
                <a:lnTo>
                  <a:pt x="86836" y="674084"/>
                </a:lnTo>
                <a:lnTo>
                  <a:pt x="79367" y="679124"/>
                </a:lnTo>
                <a:lnTo>
                  <a:pt x="70230" y="680974"/>
                </a:lnTo>
                <a:lnTo>
                  <a:pt x="140588" y="680974"/>
                </a:lnTo>
                <a:lnTo>
                  <a:pt x="140588" y="305308"/>
                </a:lnTo>
                <a:close/>
              </a:path>
              <a:path w="749935" h="1033779">
                <a:moveTo>
                  <a:pt x="745070" y="305308"/>
                </a:moveTo>
                <a:lnTo>
                  <a:pt x="679576" y="305308"/>
                </a:lnTo>
                <a:lnTo>
                  <a:pt x="688639" y="307157"/>
                </a:lnTo>
                <a:lnTo>
                  <a:pt x="696071" y="312197"/>
                </a:lnTo>
                <a:lnTo>
                  <a:pt x="701097" y="319666"/>
                </a:lnTo>
                <a:lnTo>
                  <a:pt x="702944" y="328802"/>
                </a:lnTo>
                <a:lnTo>
                  <a:pt x="702944" y="657478"/>
                </a:lnTo>
                <a:lnTo>
                  <a:pt x="701097" y="666615"/>
                </a:lnTo>
                <a:lnTo>
                  <a:pt x="696071" y="674084"/>
                </a:lnTo>
                <a:lnTo>
                  <a:pt x="688639" y="679124"/>
                </a:lnTo>
                <a:lnTo>
                  <a:pt x="679576" y="680974"/>
                </a:lnTo>
                <a:lnTo>
                  <a:pt x="745079" y="680974"/>
                </a:lnTo>
                <a:lnTo>
                  <a:pt x="749807" y="657478"/>
                </a:lnTo>
                <a:lnTo>
                  <a:pt x="749807" y="328802"/>
                </a:lnTo>
                <a:lnTo>
                  <a:pt x="745070" y="305308"/>
                </a:lnTo>
                <a:close/>
              </a:path>
              <a:path w="749935" h="1033779">
                <a:moveTo>
                  <a:pt x="656081" y="258318"/>
                </a:moveTo>
                <a:lnTo>
                  <a:pt x="93725" y="258318"/>
                </a:lnTo>
                <a:lnTo>
                  <a:pt x="93725" y="262636"/>
                </a:lnTo>
                <a:lnTo>
                  <a:pt x="656081" y="262636"/>
                </a:lnTo>
                <a:lnTo>
                  <a:pt x="656081" y="258318"/>
                </a:lnTo>
                <a:close/>
              </a:path>
              <a:path w="749935" h="1033779">
                <a:moveTo>
                  <a:pt x="679576" y="258318"/>
                </a:moveTo>
                <a:lnTo>
                  <a:pt x="671194" y="258318"/>
                </a:lnTo>
                <a:lnTo>
                  <a:pt x="663448" y="259969"/>
                </a:lnTo>
                <a:lnTo>
                  <a:pt x="656081" y="262636"/>
                </a:lnTo>
                <a:lnTo>
                  <a:pt x="700834" y="262636"/>
                </a:lnTo>
                <a:lnTo>
                  <a:pt x="679576" y="258318"/>
                </a:lnTo>
                <a:close/>
              </a:path>
              <a:path w="749935" h="1033779">
                <a:moveTo>
                  <a:pt x="218948" y="0"/>
                </a:moveTo>
                <a:lnTo>
                  <a:pt x="210947" y="0"/>
                </a:lnTo>
                <a:lnTo>
                  <a:pt x="201810" y="1849"/>
                </a:lnTo>
                <a:lnTo>
                  <a:pt x="194341" y="6889"/>
                </a:lnTo>
                <a:lnTo>
                  <a:pt x="189301" y="14358"/>
                </a:lnTo>
                <a:lnTo>
                  <a:pt x="187451" y="23495"/>
                </a:lnTo>
                <a:lnTo>
                  <a:pt x="187451" y="28321"/>
                </a:lnTo>
                <a:lnTo>
                  <a:pt x="189229" y="32638"/>
                </a:lnTo>
                <a:lnTo>
                  <a:pt x="191769" y="36322"/>
                </a:lnTo>
                <a:lnTo>
                  <a:pt x="191388" y="36449"/>
                </a:lnTo>
                <a:lnTo>
                  <a:pt x="223265" y="84327"/>
                </a:lnTo>
                <a:lnTo>
                  <a:pt x="183851" y="109945"/>
                </a:lnTo>
                <a:lnTo>
                  <a:pt x="150477" y="140890"/>
                </a:lnTo>
                <a:lnTo>
                  <a:pt x="124035" y="176426"/>
                </a:lnTo>
                <a:lnTo>
                  <a:pt x="105414" y="215814"/>
                </a:lnTo>
                <a:lnTo>
                  <a:pt x="95503" y="258318"/>
                </a:lnTo>
                <a:lnTo>
                  <a:pt x="142621" y="258318"/>
                </a:lnTo>
                <a:lnTo>
                  <a:pt x="153775" y="220063"/>
                </a:lnTo>
                <a:lnTo>
                  <a:pt x="174097" y="185249"/>
                </a:lnTo>
                <a:lnTo>
                  <a:pt x="202493" y="154768"/>
                </a:lnTo>
                <a:lnTo>
                  <a:pt x="237867" y="129509"/>
                </a:lnTo>
                <a:lnTo>
                  <a:pt x="279123" y="110364"/>
                </a:lnTo>
                <a:lnTo>
                  <a:pt x="325167" y="98224"/>
                </a:lnTo>
                <a:lnTo>
                  <a:pt x="374903" y="93980"/>
                </a:lnTo>
                <a:lnTo>
                  <a:pt x="541496" y="93980"/>
                </a:lnTo>
                <a:lnTo>
                  <a:pt x="526668" y="84327"/>
                </a:lnTo>
                <a:lnTo>
                  <a:pt x="539385" y="65150"/>
                </a:lnTo>
                <a:lnTo>
                  <a:pt x="266826" y="65150"/>
                </a:lnTo>
                <a:lnTo>
                  <a:pt x="230547" y="10668"/>
                </a:lnTo>
                <a:lnTo>
                  <a:pt x="229997" y="10668"/>
                </a:lnTo>
                <a:lnTo>
                  <a:pt x="225805" y="4445"/>
                </a:lnTo>
                <a:lnTo>
                  <a:pt x="218948" y="0"/>
                </a:lnTo>
                <a:close/>
              </a:path>
              <a:path w="749935" h="1033779">
                <a:moveTo>
                  <a:pt x="541496" y="93980"/>
                </a:moveTo>
                <a:lnTo>
                  <a:pt x="374903" y="93980"/>
                </a:lnTo>
                <a:lnTo>
                  <a:pt x="424640" y="98224"/>
                </a:lnTo>
                <a:lnTo>
                  <a:pt x="470684" y="110364"/>
                </a:lnTo>
                <a:lnTo>
                  <a:pt x="511940" y="129509"/>
                </a:lnTo>
                <a:lnTo>
                  <a:pt x="547314" y="154768"/>
                </a:lnTo>
                <a:lnTo>
                  <a:pt x="575710" y="185249"/>
                </a:lnTo>
                <a:lnTo>
                  <a:pt x="596032" y="220063"/>
                </a:lnTo>
                <a:lnTo>
                  <a:pt x="607187" y="258318"/>
                </a:lnTo>
                <a:lnTo>
                  <a:pt x="654303" y="258318"/>
                </a:lnTo>
                <a:lnTo>
                  <a:pt x="644394" y="215814"/>
                </a:lnTo>
                <a:lnTo>
                  <a:pt x="625780" y="176426"/>
                </a:lnTo>
                <a:lnTo>
                  <a:pt x="599357" y="140890"/>
                </a:lnTo>
                <a:lnTo>
                  <a:pt x="566021" y="109945"/>
                </a:lnTo>
                <a:lnTo>
                  <a:pt x="541496" y="93980"/>
                </a:lnTo>
                <a:close/>
              </a:path>
              <a:path w="749935" h="1033779">
                <a:moveTo>
                  <a:pt x="304546" y="164337"/>
                </a:moveTo>
                <a:lnTo>
                  <a:pt x="295483" y="166187"/>
                </a:lnTo>
                <a:lnTo>
                  <a:pt x="288051" y="171227"/>
                </a:lnTo>
                <a:lnTo>
                  <a:pt x="283025" y="178696"/>
                </a:lnTo>
                <a:lnTo>
                  <a:pt x="281177" y="187833"/>
                </a:lnTo>
                <a:lnTo>
                  <a:pt x="283025" y="197022"/>
                </a:lnTo>
                <a:lnTo>
                  <a:pt x="288051" y="204485"/>
                </a:lnTo>
                <a:lnTo>
                  <a:pt x="295483" y="209496"/>
                </a:lnTo>
                <a:lnTo>
                  <a:pt x="304546" y="211327"/>
                </a:lnTo>
                <a:lnTo>
                  <a:pt x="313682" y="209496"/>
                </a:lnTo>
                <a:lnTo>
                  <a:pt x="321151" y="204485"/>
                </a:lnTo>
                <a:lnTo>
                  <a:pt x="326191" y="197022"/>
                </a:lnTo>
                <a:lnTo>
                  <a:pt x="328040" y="187833"/>
                </a:lnTo>
                <a:lnTo>
                  <a:pt x="326191" y="178696"/>
                </a:lnTo>
                <a:lnTo>
                  <a:pt x="321151" y="171227"/>
                </a:lnTo>
                <a:lnTo>
                  <a:pt x="313682" y="166187"/>
                </a:lnTo>
                <a:lnTo>
                  <a:pt x="304546" y="164337"/>
                </a:lnTo>
                <a:close/>
              </a:path>
              <a:path w="749935" h="1033779">
                <a:moveTo>
                  <a:pt x="445135" y="164337"/>
                </a:moveTo>
                <a:lnTo>
                  <a:pt x="436072" y="166187"/>
                </a:lnTo>
                <a:lnTo>
                  <a:pt x="428640" y="171227"/>
                </a:lnTo>
                <a:lnTo>
                  <a:pt x="423614" y="178696"/>
                </a:lnTo>
                <a:lnTo>
                  <a:pt x="421766" y="187833"/>
                </a:lnTo>
                <a:lnTo>
                  <a:pt x="423614" y="197022"/>
                </a:lnTo>
                <a:lnTo>
                  <a:pt x="428640" y="204485"/>
                </a:lnTo>
                <a:lnTo>
                  <a:pt x="436072" y="209496"/>
                </a:lnTo>
                <a:lnTo>
                  <a:pt x="445135" y="211327"/>
                </a:lnTo>
                <a:lnTo>
                  <a:pt x="454271" y="209496"/>
                </a:lnTo>
                <a:lnTo>
                  <a:pt x="461740" y="204485"/>
                </a:lnTo>
                <a:lnTo>
                  <a:pt x="466780" y="197022"/>
                </a:lnTo>
                <a:lnTo>
                  <a:pt x="468629" y="187833"/>
                </a:lnTo>
                <a:lnTo>
                  <a:pt x="466780" y="178696"/>
                </a:lnTo>
                <a:lnTo>
                  <a:pt x="461740" y="171227"/>
                </a:lnTo>
                <a:lnTo>
                  <a:pt x="454271" y="166187"/>
                </a:lnTo>
                <a:lnTo>
                  <a:pt x="445135" y="164337"/>
                </a:lnTo>
                <a:close/>
              </a:path>
              <a:path w="749935" h="1033779">
                <a:moveTo>
                  <a:pt x="374903" y="46989"/>
                </a:moveTo>
                <a:lnTo>
                  <a:pt x="346515" y="48184"/>
                </a:lnTo>
                <a:lnTo>
                  <a:pt x="318960" y="51688"/>
                </a:lnTo>
                <a:lnTo>
                  <a:pt x="292357" y="57384"/>
                </a:lnTo>
                <a:lnTo>
                  <a:pt x="266826" y="65150"/>
                </a:lnTo>
                <a:lnTo>
                  <a:pt x="482980" y="65150"/>
                </a:lnTo>
                <a:lnTo>
                  <a:pt x="457450" y="57384"/>
                </a:lnTo>
                <a:lnTo>
                  <a:pt x="430847" y="51688"/>
                </a:lnTo>
                <a:lnTo>
                  <a:pt x="403292" y="48184"/>
                </a:lnTo>
                <a:lnTo>
                  <a:pt x="374903" y="46989"/>
                </a:lnTo>
                <a:close/>
              </a:path>
              <a:path w="749935" h="1033779">
                <a:moveTo>
                  <a:pt x="519429" y="10413"/>
                </a:moveTo>
                <a:lnTo>
                  <a:pt x="482980" y="65150"/>
                </a:lnTo>
                <a:lnTo>
                  <a:pt x="539385" y="65150"/>
                </a:lnTo>
                <a:lnTo>
                  <a:pt x="558418" y="36449"/>
                </a:lnTo>
                <a:lnTo>
                  <a:pt x="558038" y="36322"/>
                </a:lnTo>
                <a:lnTo>
                  <a:pt x="560577" y="32638"/>
                </a:lnTo>
                <a:lnTo>
                  <a:pt x="562355" y="28321"/>
                </a:lnTo>
                <a:lnTo>
                  <a:pt x="562355" y="23495"/>
                </a:lnTo>
                <a:lnTo>
                  <a:pt x="560506" y="14358"/>
                </a:lnTo>
                <a:lnTo>
                  <a:pt x="558015" y="10668"/>
                </a:lnTo>
                <a:lnTo>
                  <a:pt x="519811" y="10668"/>
                </a:lnTo>
                <a:lnTo>
                  <a:pt x="519429" y="10413"/>
                </a:lnTo>
                <a:close/>
              </a:path>
              <a:path w="749935" h="1033779">
                <a:moveTo>
                  <a:pt x="230377" y="10413"/>
                </a:moveTo>
                <a:lnTo>
                  <a:pt x="229997" y="10668"/>
                </a:lnTo>
                <a:lnTo>
                  <a:pt x="230547" y="10668"/>
                </a:lnTo>
                <a:lnTo>
                  <a:pt x="230377" y="10413"/>
                </a:lnTo>
                <a:close/>
              </a:path>
              <a:path w="749935" h="1033779">
                <a:moveTo>
                  <a:pt x="538861" y="0"/>
                </a:moveTo>
                <a:lnTo>
                  <a:pt x="530860" y="0"/>
                </a:lnTo>
                <a:lnTo>
                  <a:pt x="524001" y="4445"/>
                </a:lnTo>
                <a:lnTo>
                  <a:pt x="519811" y="10668"/>
                </a:lnTo>
                <a:lnTo>
                  <a:pt x="558015" y="10668"/>
                </a:lnTo>
                <a:lnTo>
                  <a:pt x="555466" y="6889"/>
                </a:lnTo>
                <a:lnTo>
                  <a:pt x="547997" y="1849"/>
                </a:lnTo>
                <a:lnTo>
                  <a:pt x="538861" y="0"/>
                </a:lnTo>
                <a:close/>
              </a:path>
            </a:pathLst>
          </a:custGeom>
          <a:solidFill>
            <a:srgbClr val="44536A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4" name="object 14"/>
          <p:cNvGrpSpPr/>
          <p:nvPr/>
        </p:nvGrpSpPr>
        <p:grpSpPr>
          <a:xfrm>
            <a:off x="3008122" y="3012694"/>
            <a:ext cx="342265" cy="109220"/>
            <a:chOff x="3008122" y="3012694"/>
            <a:chExt cx="342265" cy="109220"/>
          </a:xfrm>
        </p:grpSpPr>
        <p:sp>
          <p:nvSpPr>
            <p:cNvPr id="15" name="object 15"/>
            <p:cNvSpPr/>
            <p:nvPr/>
          </p:nvSpPr>
          <p:spPr>
            <a:xfrm>
              <a:off x="3014472" y="3019044"/>
              <a:ext cx="329565" cy="96520"/>
            </a:xfrm>
            <a:custGeom>
              <a:avLst/>
              <a:gdLst/>
              <a:ahLst/>
              <a:cxnLst/>
              <a:rect l="l" t="t" r="r" b="b"/>
              <a:pathLst>
                <a:path w="329564" h="96519">
                  <a:moveTo>
                    <a:pt x="281177" y="0"/>
                  </a:moveTo>
                  <a:lnTo>
                    <a:pt x="281177" y="24002"/>
                  </a:lnTo>
                  <a:lnTo>
                    <a:pt x="0" y="24002"/>
                  </a:lnTo>
                  <a:lnTo>
                    <a:pt x="0" y="72008"/>
                  </a:lnTo>
                  <a:lnTo>
                    <a:pt x="281177" y="72008"/>
                  </a:lnTo>
                  <a:lnTo>
                    <a:pt x="281177" y="96011"/>
                  </a:lnTo>
                  <a:lnTo>
                    <a:pt x="329183" y="48005"/>
                  </a:lnTo>
                  <a:lnTo>
                    <a:pt x="281177" y="0"/>
                  </a:lnTo>
                  <a:close/>
                </a:path>
              </a:pathLst>
            </a:custGeom>
            <a:solidFill>
              <a:srgbClr val="4453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014472" y="3019044"/>
              <a:ext cx="329565" cy="96520"/>
            </a:xfrm>
            <a:custGeom>
              <a:avLst/>
              <a:gdLst/>
              <a:ahLst/>
              <a:cxnLst/>
              <a:rect l="l" t="t" r="r" b="b"/>
              <a:pathLst>
                <a:path w="329564" h="96519">
                  <a:moveTo>
                    <a:pt x="0" y="24002"/>
                  </a:moveTo>
                  <a:lnTo>
                    <a:pt x="281177" y="24002"/>
                  </a:lnTo>
                  <a:lnTo>
                    <a:pt x="281177" y="0"/>
                  </a:lnTo>
                  <a:lnTo>
                    <a:pt x="329183" y="48005"/>
                  </a:lnTo>
                  <a:lnTo>
                    <a:pt x="281177" y="96011"/>
                  </a:lnTo>
                  <a:lnTo>
                    <a:pt x="281177" y="72008"/>
                  </a:lnTo>
                  <a:lnTo>
                    <a:pt x="0" y="72008"/>
                  </a:lnTo>
                  <a:lnTo>
                    <a:pt x="0" y="24002"/>
                  </a:lnTo>
                  <a:close/>
                </a:path>
              </a:pathLst>
            </a:custGeom>
            <a:ln w="12699">
              <a:solidFill>
                <a:srgbClr val="2E3A4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7" name="object 17"/>
          <p:cNvGrpSpPr/>
          <p:nvPr/>
        </p:nvGrpSpPr>
        <p:grpSpPr>
          <a:xfrm>
            <a:off x="5681217" y="3012694"/>
            <a:ext cx="343535" cy="109220"/>
            <a:chOff x="5681217" y="3012694"/>
            <a:chExt cx="343535" cy="109220"/>
          </a:xfrm>
        </p:grpSpPr>
        <p:sp>
          <p:nvSpPr>
            <p:cNvPr id="18" name="object 18"/>
            <p:cNvSpPr/>
            <p:nvPr/>
          </p:nvSpPr>
          <p:spPr>
            <a:xfrm>
              <a:off x="5687567" y="3019044"/>
              <a:ext cx="330835" cy="96520"/>
            </a:xfrm>
            <a:custGeom>
              <a:avLst/>
              <a:gdLst/>
              <a:ahLst/>
              <a:cxnLst/>
              <a:rect l="l" t="t" r="r" b="b"/>
              <a:pathLst>
                <a:path w="330835" h="96519">
                  <a:moveTo>
                    <a:pt x="282702" y="0"/>
                  </a:moveTo>
                  <a:lnTo>
                    <a:pt x="282702" y="24002"/>
                  </a:lnTo>
                  <a:lnTo>
                    <a:pt x="0" y="24002"/>
                  </a:lnTo>
                  <a:lnTo>
                    <a:pt x="0" y="72008"/>
                  </a:lnTo>
                  <a:lnTo>
                    <a:pt x="282702" y="72008"/>
                  </a:lnTo>
                  <a:lnTo>
                    <a:pt x="282702" y="96011"/>
                  </a:lnTo>
                  <a:lnTo>
                    <a:pt x="330708" y="48005"/>
                  </a:lnTo>
                  <a:lnTo>
                    <a:pt x="282702" y="0"/>
                  </a:lnTo>
                  <a:close/>
                </a:path>
              </a:pathLst>
            </a:custGeom>
            <a:solidFill>
              <a:srgbClr val="4453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5687567" y="3019044"/>
              <a:ext cx="330835" cy="96520"/>
            </a:xfrm>
            <a:custGeom>
              <a:avLst/>
              <a:gdLst/>
              <a:ahLst/>
              <a:cxnLst/>
              <a:rect l="l" t="t" r="r" b="b"/>
              <a:pathLst>
                <a:path w="330835" h="96519">
                  <a:moveTo>
                    <a:pt x="0" y="24002"/>
                  </a:moveTo>
                  <a:lnTo>
                    <a:pt x="282702" y="24002"/>
                  </a:lnTo>
                  <a:lnTo>
                    <a:pt x="282702" y="0"/>
                  </a:lnTo>
                  <a:lnTo>
                    <a:pt x="330708" y="48005"/>
                  </a:lnTo>
                  <a:lnTo>
                    <a:pt x="282702" y="96011"/>
                  </a:lnTo>
                  <a:lnTo>
                    <a:pt x="282702" y="72008"/>
                  </a:lnTo>
                  <a:lnTo>
                    <a:pt x="0" y="72008"/>
                  </a:lnTo>
                  <a:lnTo>
                    <a:pt x="0" y="24002"/>
                  </a:lnTo>
                  <a:close/>
                </a:path>
              </a:pathLst>
            </a:custGeom>
            <a:ln w="12700">
              <a:solidFill>
                <a:srgbClr val="2E3A4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0" name="object 20"/>
          <p:cNvGrpSpPr/>
          <p:nvPr/>
        </p:nvGrpSpPr>
        <p:grpSpPr>
          <a:xfrm>
            <a:off x="6167373" y="1292097"/>
            <a:ext cx="2225675" cy="3731260"/>
            <a:chOff x="6167373" y="1292097"/>
            <a:chExt cx="2225675" cy="3731260"/>
          </a:xfrm>
        </p:grpSpPr>
        <p:sp>
          <p:nvSpPr>
            <p:cNvPr id="21" name="object 21"/>
            <p:cNvSpPr/>
            <p:nvPr/>
          </p:nvSpPr>
          <p:spPr>
            <a:xfrm>
              <a:off x="6173723" y="1298447"/>
              <a:ext cx="2212975" cy="3718560"/>
            </a:xfrm>
            <a:custGeom>
              <a:avLst/>
              <a:gdLst/>
              <a:ahLst/>
              <a:cxnLst/>
              <a:rect l="l" t="t" r="r" b="b"/>
              <a:pathLst>
                <a:path w="2212975" h="3718560">
                  <a:moveTo>
                    <a:pt x="0" y="368807"/>
                  </a:moveTo>
                  <a:lnTo>
                    <a:pt x="2873" y="322541"/>
                  </a:lnTo>
                  <a:lnTo>
                    <a:pt x="11262" y="277990"/>
                  </a:lnTo>
                  <a:lnTo>
                    <a:pt x="24822" y="235502"/>
                  </a:lnTo>
                  <a:lnTo>
                    <a:pt x="43207" y="195420"/>
                  </a:lnTo>
                  <a:lnTo>
                    <a:pt x="66072" y="158090"/>
                  </a:lnTo>
                  <a:lnTo>
                    <a:pt x="93071" y="123859"/>
                  </a:lnTo>
                  <a:lnTo>
                    <a:pt x="123859" y="93071"/>
                  </a:lnTo>
                  <a:lnTo>
                    <a:pt x="158090" y="66072"/>
                  </a:lnTo>
                  <a:lnTo>
                    <a:pt x="195420" y="43207"/>
                  </a:lnTo>
                  <a:lnTo>
                    <a:pt x="235502" y="24822"/>
                  </a:lnTo>
                  <a:lnTo>
                    <a:pt x="277990" y="11262"/>
                  </a:lnTo>
                  <a:lnTo>
                    <a:pt x="322541" y="2873"/>
                  </a:lnTo>
                  <a:lnTo>
                    <a:pt x="368807" y="0"/>
                  </a:lnTo>
                  <a:lnTo>
                    <a:pt x="1844040" y="0"/>
                  </a:lnTo>
                  <a:lnTo>
                    <a:pt x="1890306" y="2873"/>
                  </a:lnTo>
                  <a:lnTo>
                    <a:pt x="1934857" y="11262"/>
                  </a:lnTo>
                  <a:lnTo>
                    <a:pt x="1977345" y="24822"/>
                  </a:lnTo>
                  <a:lnTo>
                    <a:pt x="2017427" y="43207"/>
                  </a:lnTo>
                  <a:lnTo>
                    <a:pt x="2054757" y="66072"/>
                  </a:lnTo>
                  <a:lnTo>
                    <a:pt x="2088988" y="93071"/>
                  </a:lnTo>
                  <a:lnTo>
                    <a:pt x="2119776" y="123859"/>
                  </a:lnTo>
                  <a:lnTo>
                    <a:pt x="2146775" y="158090"/>
                  </a:lnTo>
                  <a:lnTo>
                    <a:pt x="2169640" y="195420"/>
                  </a:lnTo>
                  <a:lnTo>
                    <a:pt x="2188025" y="235502"/>
                  </a:lnTo>
                  <a:lnTo>
                    <a:pt x="2201585" y="277990"/>
                  </a:lnTo>
                  <a:lnTo>
                    <a:pt x="2209974" y="322541"/>
                  </a:lnTo>
                  <a:lnTo>
                    <a:pt x="2212848" y="368807"/>
                  </a:lnTo>
                  <a:lnTo>
                    <a:pt x="2212848" y="3349752"/>
                  </a:lnTo>
                  <a:lnTo>
                    <a:pt x="2209974" y="3396018"/>
                  </a:lnTo>
                  <a:lnTo>
                    <a:pt x="2201585" y="3440569"/>
                  </a:lnTo>
                  <a:lnTo>
                    <a:pt x="2188025" y="3483057"/>
                  </a:lnTo>
                  <a:lnTo>
                    <a:pt x="2169640" y="3523139"/>
                  </a:lnTo>
                  <a:lnTo>
                    <a:pt x="2146775" y="3560469"/>
                  </a:lnTo>
                  <a:lnTo>
                    <a:pt x="2119776" y="3594700"/>
                  </a:lnTo>
                  <a:lnTo>
                    <a:pt x="2088988" y="3625488"/>
                  </a:lnTo>
                  <a:lnTo>
                    <a:pt x="2054757" y="3652487"/>
                  </a:lnTo>
                  <a:lnTo>
                    <a:pt x="2017427" y="3675352"/>
                  </a:lnTo>
                  <a:lnTo>
                    <a:pt x="1977345" y="3693737"/>
                  </a:lnTo>
                  <a:lnTo>
                    <a:pt x="1934857" y="3707297"/>
                  </a:lnTo>
                  <a:lnTo>
                    <a:pt x="1890306" y="3715686"/>
                  </a:lnTo>
                  <a:lnTo>
                    <a:pt x="1844040" y="3718559"/>
                  </a:lnTo>
                  <a:lnTo>
                    <a:pt x="368807" y="3718559"/>
                  </a:lnTo>
                  <a:lnTo>
                    <a:pt x="322541" y="3715686"/>
                  </a:lnTo>
                  <a:lnTo>
                    <a:pt x="277990" y="3707297"/>
                  </a:lnTo>
                  <a:lnTo>
                    <a:pt x="235502" y="3693737"/>
                  </a:lnTo>
                  <a:lnTo>
                    <a:pt x="195420" y="3675352"/>
                  </a:lnTo>
                  <a:lnTo>
                    <a:pt x="158090" y="3652487"/>
                  </a:lnTo>
                  <a:lnTo>
                    <a:pt x="123859" y="3625488"/>
                  </a:lnTo>
                  <a:lnTo>
                    <a:pt x="93071" y="3594700"/>
                  </a:lnTo>
                  <a:lnTo>
                    <a:pt x="66072" y="3560469"/>
                  </a:lnTo>
                  <a:lnTo>
                    <a:pt x="43207" y="3523139"/>
                  </a:lnTo>
                  <a:lnTo>
                    <a:pt x="24822" y="3483057"/>
                  </a:lnTo>
                  <a:lnTo>
                    <a:pt x="11262" y="3440569"/>
                  </a:lnTo>
                  <a:lnTo>
                    <a:pt x="2873" y="3396018"/>
                  </a:lnTo>
                  <a:lnTo>
                    <a:pt x="0" y="3349752"/>
                  </a:lnTo>
                  <a:lnTo>
                    <a:pt x="0" y="368807"/>
                  </a:lnTo>
                  <a:close/>
                </a:path>
              </a:pathLst>
            </a:custGeom>
            <a:ln w="12700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6554928" y="2578115"/>
              <a:ext cx="1449705" cy="825500"/>
            </a:xfrm>
            <a:custGeom>
              <a:avLst/>
              <a:gdLst/>
              <a:ahLst/>
              <a:cxnLst/>
              <a:rect l="l" t="t" r="r" b="b"/>
              <a:pathLst>
                <a:path w="1449704" h="825500">
                  <a:moveTo>
                    <a:pt x="1244461" y="410430"/>
                  </a:moveTo>
                  <a:lnTo>
                    <a:pt x="1239300" y="410430"/>
                  </a:lnTo>
                  <a:lnTo>
                    <a:pt x="1232419" y="410430"/>
                  </a:lnTo>
                  <a:lnTo>
                    <a:pt x="1227258" y="410430"/>
                  </a:lnTo>
                  <a:lnTo>
                    <a:pt x="1222428" y="360831"/>
                  </a:lnTo>
                  <a:lnTo>
                    <a:pt x="1208431" y="313959"/>
                  </a:lnTo>
                  <a:lnTo>
                    <a:pt x="1186013" y="270887"/>
                  </a:lnTo>
                  <a:lnTo>
                    <a:pt x="1155915" y="232689"/>
                  </a:lnTo>
                  <a:lnTo>
                    <a:pt x="1118881" y="200441"/>
                  </a:lnTo>
                  <a:lnTo>
                    <a:pt x="1075543" y="175889"/>
                  </a:lnTo>
                  <a:lnTo>
                    <a:pt x="1028986" y="160178"/>
                  </a:lnTo>
                  <a:lnTo>
                    <a:pt x="980529" y="153472"/>
                  </a:lnTo>
                  <a:lnTo>
                    <a:pt x="931494" y="155937"/>
                  </a:lnTo>
                  <a:lnTo>
                    <a:pt x="883202" y="167737"/>
                  </a:lnTo>
                  <a:lnTo>
                    <a:pt x="858599" y="127625"/>
                  </a:lnTo>
                  <a:lnTo>
                    <a:pt x="828843" y="92400"/>
                  </a:lnTo>
                  <a:lnTo>
                    <a:pt x="794640" y="62360"/>
                  </a:lnTo>
                  <a:lnTo>
                    <a:pt x="756700" y="37803"/>
                  </a:lnTo>
                  <a:lnTo>
                    <a:pt x="715729" y="19025"/>
                  </a:lnTo>
                  <a:lnTo>
                    <a:pt x="672437" y="6325"/>
                  </a:lnTo>
                  <a:lnTo>
                    <a:pt x="627530" y="0"/>
                  </a:lnTo>
                  <a:lnTo>
                    <a:pt x="581717" y="347"/>
                  </a:lnTo>
                  <a:lnTo>
                    <a:pt x="535706" y="7664"/>
                  </a:lnTo>
                  <a:lnTo>
                    <a:pt x="491319" y="21844"/>
                  </a:lnTo>
                  <a:lnTo>
                    <a:pt x="450245" y="42187"/>
                  </a:lnTo>
                  <a:lnTo>
                    <a:pt x="412993" y="68098"/>
                  </a:lnTo>
                  <a:lnTo>
                    <a:pt x="380074" y="98981"/>
                  </a:lnTo>
                  <a:lnTo>
                    <a:pt x="351998" y="134241"/>
                  </a:lnTo>
                  <a:lnTo>
                    <a:pt x="329273" y="173284"/>
                  </a:lnTo>
                  <a:lnTo>
                    <a:pt x="312410" y="215514"/>
                  </a:lnTo>
                  <a:lnTo>
                    <a:pt x="301919" y="260336"/>
                  </a:lnTo>
                  <a:lnTo>
                    <a:pt x="298308" y="307157"/>
                  </a:lnTo>
                  <a:lnTo>
                    <a:pt x="298308" y="308878"/>
                  </a:lnTo>
                  <a:lnTo>
                    <a:pt x="298308" y="310599"/>
                  </a:lnTo>
                  <a:lnTo>
                    <a:pt x="251168" y="307356"/>
                  </a:lnTo>
                  <a:lnTo>
                    <a:pt x="205031" y="312766"/>
                  </a:lnTo>
                  <a:lnTo>
                    <a:pt x="160901" y="326305"/>
                  </a:lnTo>
                  <a:lnTo>
                    <a:pt x="119782" y="347446"/>
                  </a:lnTo>
                  <a:lnTo>
                    <a:pt x="82676" y="375663"/>
                  </a:lnTo>
                  <a:lnTo>
                    <a:pt x="50588" y="410430"/>
                  </a:lnTo>
                  <a:lnTo>
                    <a:pt x="26090" y="450982"/>
                  </a:lnTo>
                  <a:lnTo>
                    <a:pt x="9429" y="494451"/>
                  </a:lnTo>
                  <a:lnTo>
                    <a:pt x="700" y="539737"/>
                  </a:lnTo>
                  <a:lnTo>
                    <a:pt x="0" y="585740"/>
                  </a:lnTo>
                  <a:lnTo>
                    <a:pt x="7422" y="631360"/>
                  </a:lnTo>
                  <a:lnTo>
                    <a:pt x="23064" y="675498"/>
                  </a:lnTo>
                  <a:lnTo>
                    <a:pt x="47267" y="715987"/>
                  </a:lnTo>
                  <a:lnTo>
                    <a:pt x="77922" y="750977"/>
                  </a:lnTo>
                  <a:lnTo>
                    <a:pt x="114024" y="779848"/>
                  </a:lnTo>
                  <a:lnTo>
                    <a:pt x="154570" y="801977"/>
                  </a:lnTo>
                  <a:lnTo>
                    <a:pt x="198556" y="816742"/>
                  </a:lnTo>
                  <a:lnTo>
                    <a:pt x="244980" y="823524"/>
                  </a:lnTo>
                  <a:lnTo>
                    <a:pt x="244980" y="825245"/>
                  </a:lnTo>
                  <a:lnTo>
                    <a:pt x="1242741" y="825245"/>
                  </a:lnTo>
                  <a:lnTo>
                    <a:pt x="1289925" y="819765"/>
                  </a:lnTo>
                  <a:lnTo>
                    <a:pt x="1333319" y="804169"/>
                  </a:lnTo>
                  <a:lnTo>
                    <a:pt x="1371656" y="779720"/>
                  </a:lnTo>
                  <a:lnTo>
                    <a:pt x="1403674" y="747684"/>
                  </a:lnTo>
                  <a:lnTo>
                    <a:pt x="1428109" y="709326"/>
                  </a:lnTo>
                  <a:lnTo>
                    <a:pt x="1443697" y="665909"/>
                  </a:lnTo>
                  <a:lnTo>
                    <a:pt x="1449174" y="618698"/>
                  </a:lnTo>
                  <a:lnTo>
                    <a:pt x="1443792" y="571392"/>
                  </a:lnTo>
                  <a:lnTo>
                    <a:pt x="1428450" y="527729"/>
                  </a:lnTo>
                  <a:lnTo>
                    <a:pt x="1404351" y="489034"/>
                  </a:lnTo>
                  <a:lnTo>
                    <a:pt x="1372699" y="456632"/>
                  </a:lnTo>
                  <a:lnTo>
                    <a:pt x="1334698" y="431847"/>
                  </a:lnTo>
                  <a:lnTo>
                    <a:pt x="1291550" y="416005"/>
                  </a:lnTo>
                  <a:lnTo>
                    <a:pt x="1244461" y="410430"/>
                  </a:lnTo>
                  <a:close/>
                </a:path>
              </a:pathLst>
            </a:custGeom>
            <a:ln w="37762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4309998" y="1414018"/>
            <a:ext cx="32067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25" dirty="0">
                <a:solidFill>
                  <a:srgbClr val="44536A"/>
                </a:solidFill>
                <a:latin typeface="Calibri"/>
                <a:cs typeface="Calibri"/>
              </a:rPr>
              <a:t>Test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924802" y="1403984"/>
            <a:ext cx="59626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10" dirty="0">
                <a:solidFill>
                  <a:srgbClr val="44536A"/>
                </a:solidFill>
                <a:latin typeface="Calibri"/>
                <a:cs typeface="Calibri"/>
              </a:rPr>
              <a:t>Release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610350" y="3536060"/>
            <a:ext cx="117602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10" dirty="0">
                <a:solidFill>
                  <a:srgbClr val="44536A"/>
                </a:solidFill>
                <a:latin typeface="Calibri"/>
                <a:cs typeface="Calibri"/>
              </a:rPr>
              <a:t>Docker</a:t>
            </a:r>
            <a:r>
              <a:rPr sz="1400" b="1" spc="-30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1400" b="1" spc="-10" dirty="0">
                <a:solidFill>
                  <a:srgbClr val="44536A"/>
                </a:solidFill>
                <a:latin typeface="Calibri"/>
                <a:cs typeface="Calibri"/>
              </a:rPr>
              <a:t>Registry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8436609" y="3012694"/>
            <a:ext cx="343535" cy="109220"/>
            <a:chOff x="8436609" y="3012694"/>
            <a:chExt cx="343535" cy="109220"/>
          </a:xfrm>
        </p:grpSpPr>
        <p:sp>
          <p:nvSpPr>
            <p:cNvPr id="27" name="object 27"/>
            <p:cNvSpPr/>
            <p:nvPr/>
          </p:nvSpPr>
          <p:spPr>
            <a:xfrm>
              <a:off x="8442959" y="3019044"/>
              <a:ext cx="330835" cy="96520"/>
            </a:xfrm>
            <a:custGeom>
              <a:avLst/>
              <a:gdLst/>
              <a:ahLst/>
              <a:cxnLst/>
              <a:rect l="l" t="t" r="r" b="b"/>
              <a:pathLst>
                <a:path w="330834" h="96519">
                  <a:moveTo>
                    <a:pt x="282701" y="0"/>
                  </a:moveTo>
                  <a:lnTo>
                    <a:pt x="282701" y="24002"/>
                  </a:lnTo>
                  <a:lnTo>
                    <a:pt x="0" y="24002"/>
                  </a:lnTo>
                  <a:lnTo>
                    <a:pt x="0" y="72008"/>
                  </a:lnTo>
                  <a:lnTo>
                    <a:pt x="282701" y="72008"/>
                  </a:lnTo>
                  <a:lnTo>
                    <a:pt x="282701" y="96011"/>
                  </a:lnTo>
                  <a:lnTo>
                    <a:pt x="330708" y="48005"/>
                  </a:lnTo>
                  <a:lnTo>
                    <a:pt x="282701" y="0"/>
                  </a:lnTo>
                  <a:close/>
                </a:path>
              </a:pathLst>
            </a:custGeom>
            <a:solidFill>
              <a:srgbClr val="4453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8442959" y="3019044"/>
              <a:ext cx="330835" cy="96520"/>
            </a:xfrm>
            <a:custGeom>
              <a:avLst/>
              <a:gdLst/>
              <a:ahLst/>
              <a:cxnLst/>
              <a:rect l="l" t="t" r="r" b="b"/>
              <a:pathLst>
                <a:path w="330834" h="96519">
                  <a:moveTo>
                    <a:pt x="0" y="24002"/>
                  </a:moveTo>
                  <a:lnTo>
                    <a:pt x="282701" y="24002"/>
                  </a:lnTo>
                  <a:lnTo>
                    <a:pt x="282701" y="0"/>
                  </a:lnTo>
                  <a:lnTo>
                    <a:pt x="330708" y="48005"/>
                  </a:lnTo>
                  <a:lnTo>
                    <a:pt x="282701" y="96011"/>
                  </a:lnTo>
                  <a:lnTo>
                    <a:pt x="282701" y="72008"/>
                  </a:lnTo>
                  <a:lnTo>
                    <a:pt x="0" y="72008"/>
                  </a:lnTo>
                  <a:lnTo>
                    <a:pt x="0" y="24002"/>
                  </a:lnTo>
                  <a:close/>
                </a:path>
              </a:pathLst>
            </a:custGeom>
            <a:ln w="12699">
              <a:solidFill>
                <a:srgbClr val="2E3A4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9681464" y="1403984"/>
            <a:ext cx="54737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10" dirty="0">
                <a:solidFill>
                  <a:srgbClr val="44536A"/>
                </a:solidFill>
                <a:latin typeface="Calibri"/>
                <a:cs typeface="Calibri"/>
              </a:rPr>
              <a:t>Deploy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9593960" y="3536060"/>
            <a:ext cx="87058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10" dirty="0">
                <a:solidFill>
                  <a:srgbClr val="44536A"/>
                </a:solidFill>
                <a:latin typeface="Calibri"/>
                <a:cs typeface="Calibri"/>
              </a:rPr>
              <a:t>Kubernetes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9517380" y="2389632"/>
            <a:ext cx="948055" cy="948055"/>
          </a:xfrm>
          <a:custGeom>
            <a:avLst/>
            <a:gdLst/>
            <a:ahLst/>
            <a:cxnLst/>
            <a:rect l="l" t="t" r="r" b="b"/>
            <a:pathLst>
              <a:path w="948054" h="948054">
                <a:moveTo>
                  <a:pt x="117728" y="560196"/>
                </a:moveTo>
                <a:lnTo>
                  <a:pt x="67691" y="560196"/>
                </a:lnTo>
                <a:lnTo>
                  <a:pt x="2286" y="658240"/>
                </a:lnTo>
                <a:lnTo>
                  <a:pt x="2540" y="658367"/>
                </a:lnTo>
                <a:lnTo>
                  <a:pt x="1016" y="661162"/>
                </a:lnTo>
                <a:lnTo>
                  <a:pt x="0" y="664337"/>
                </a:lnTo>
                <a:lnTo>
                  <a:pt x="0" y="926338"/>
                </a:lnTo>
                <a:lnTo>
                  <a:pt x="1694" y="934747"/>
                </a:lnTo>
                <a:lnTo>
                  <a:pt x="6318" y="941609"/>
                </a:lnTo>
                <a:lnTo>
                  <a:pt x="13180" y="946233"/>
                </a:lnTo>
                <a:lnTo>
                  <a:pt x="21590" y="947927"/>
                </a:lnTo>
                <a:lnTo>
                  <a:pt x="926338" y="947927"/>
                </a:lnTo>
                <a:lnTo>
                  <a:pt x="934747" y="946233"/>
                </a:lnTo>
                <a:lnTo>
                  <a:pt x="941609" y="941609"/>
                </a:lnTo>
                <a:lnTo>
                  <a:pt x="946233" y="934747"/>
                </a:lnTo>
                <a:lnTo>
                  <a:pt x="947927" y="926338"/>
                </a:lnTo>
                <a:lnTo>
                  <a:pt x="947927" y="904875"/>
                </a:lnTo>
                <a:lnTo>
                  <a:pt x="43052" y="904875"/>
                </a:lnTo>
                <a:lnTo>
                  <a:pt x="43052" y="689355"/>
                </a:lnTo>
                <a:lnTo>
                  <a:pt x="349017" y="689355"/>
                </a:lnTo>
                <a:lnTo>
                  <a:pt x="342985" y="659483"/>
                </a:lnTo>
                <a:lnTo>
                  <a:pt x="338375" y="652621"/>
                </a:lnTo>
                <a:lnTo>
                  <a:pt x="331551" y="647997"/>
                </a:lnTo>
                <a:lnTo>
                  <a:pt x="323215" y="646302"/>
                </a:lnTo>
                <a:lnTo>
                  <a:pt x="58674" y="646302"/>
                </a:lnTo>
                <a:lnTo>
                  <a:pt x="117728" y="560196"/>
                </a:lnTo>
                <a:close/>
              </a:path>
              <a:path w="948054" h="948054">
                <a:moveTo>
                  <a:pt x="947927" y="689355"/>
                </a:moveTo>
                <a:lnTo>
                  <a:pt x="904875" y="689355"/>
                </a:lnTo>
                <a:lnTo>
                  <a:pt x="904875" y="904875"/>
                </a:lnTo>
                <a:lnTo>
                  <a:pt x="947927" y="904875"/>
                </a:lnTo>
                <a:lnTo>
                  <a:pt x="947927" y="689355"/>
                </a:lnTo>
                <a:close/>
              </a:path>
              <a:path w="948054" h="948054">
                <a:moveTo>
                  <a:pt x="349017" y="689355"/>
                </a:moveTo>
                <a:lnTo>
                  <a:pt x="303149" y="689355"/>
                </a:lnTo>
                <a:lnTo>
                  <a:pt x="316524" y="737721"/>
                </a:lnTo>
                <a:lnTo>
                  <a:pt x="342519" y="779223"/>
                </a:lnTo>
                <a:lnTo>
                  <a:pt x="378907" y="811629"/>
                </a:lnTo>
                <a:lnTo>
                  <a:pt x="423463" y="832709"/>
                </a:lnTo>
                <a:lnTo>
                  <a:pt x="473964" y="840231"/>
                </a:lnTo>
                <a:lnTo>
                  <a:pt x="524464" y="832709"/>
                </a:lnTo>
                <a:lnTo>
                  <a:pt x="569020" y="811629"/>
                </a:lnTo>
                <a:lnTo>
                  <a:pt x="585247" y="797178"/>
                </a:lnTo>
                <a:lnTo>
                  <a:pt x="473964" y="797178"/>
                </a:lnTo>
                <a:lnTo>
                  <a:pt x="423652" y="787015"/>
                </a:lnTo>
                <a:lnTo>
                  <a:pt x="382555" y="759301"/>
                </a:lnTo>
                <a:lnTo>
                  <a:pt x="354841" y="718204"/>
                </a:lnTo>
                <a:lnTo>
                  <a:pt x="349017" y="689355"/>
                </a:lnTo>
                <a:close/>
              </a:path>
              <a:path w="948054" h="948054">
                <a:moveTo>
                  <a:pt x="880237" y="560196"/>
                </a:moveTo>
                <a:lnTo>
                  <a:pt x="830199" y="560196"/>
                </a:lnTo>
                <a:lnTo>
                  <a:pt x="889253" y="646302"/>
                </a:lnTo>
                <a:lnTo>
                  <a:pt x="624713" y="646302"/>
                </a:lnTo>
                <a:lnTo>
                  <a:pt x="616376" y="647997"/>
                </a:lnTo>
                <a:lnTo>
                  <a:pt x="609552" y="652621"/>
                </a:lnTo>
                <a:lnTo>
                  <a:pt x="604942" y="659483"/>
                </a:lnTo>
                <a:lnTo>
                  <a:pt x="593086" y="718204"/>
                </a:lnTo>
                <a:lnTo>
                  <a:pt x="565372" y="759301"/>
                </a:lnTo>
                <a:lnTo>
                  <a:pt x="524275" y="787015"/>
                </a:lnTo>
                <a:lnTo>
                  <a:pt x="473964" y="797178"/>
                </a:lnTo>
                <a:lnTo>
                  <a:pt x="585247" y="797178"/>
                </a:lnTo>
                <a:lnTo>
                  <a:pt x="605409" y="779223"/>
                </a:lnTo>
                <a:lnTo>
                  <a:pt x="631403" y="737721"/>
                </a:lnTo>
                <a:lnTo>
                  <a:pt x="644778" y="689355"/>
                </a:lnTo>
                <a:lnTo>
                  <a:pt x="947927" y="689355"/>
                </a:lnTo>
                <a:lnTo>
                  <a:pt x="947927" y="664337"/>
                </a:lnTo>
                <a:lnTo>
                  <a:pt x="946912" y="661162"/>
                </a:lnTo>
                <a:lnTo>
                  <a:pt x="945388" y="658367"/>
                </a:lnTo>
                <a:lnTo>
                  <a:pt x="945642" y="658240"/>
                </a:lnTo>
                <a:lnTo>
                  <a:pt x="880237" y="560196"/>
                </a:lnTo>
                <a:close/>
              </a:path>
              <a:path w="948054" h="948054">
                <a:moveTo>
                  <a:pt x="773302" y="11937"/>
                </a:moveTo>
                <a:lnTo>
                  <a:pt x="773049" y="12064"/>
                </a:lnTo>
                <a:lnTo>
                  <a:pt x="174540" y="12064"/>
                </a:lnTo>
                <a:lnTo>
                  <a:pt x="2286" y="270382"/>
                </a:lnTo>
                <a:lnTo>
                  <a:pt x="2540" y="270509"/>
                </a:lnTo>
                <a:lnTo>
                  <a:pt x="1016" y="273430"/>
                </a:lnTo>
                <a:lnTo>
                  <a:pt x="0" y="276605"/>
                </a:lnTo>
                <a:lnTo>
                  <a:pt x="0" y="538606"/>
                </a:lnTo>
                <a:lnTo>
                  <a:pt x="1694" y="547016"/>
                </a:lnTo>
                <a:lnTo>
                  <a:pt x="6318" y="553878"/>
                </a:lnTo>
                <a:lnTo>
                  <a:pt x="13180" y="558502"/>
                </a:lnTo>
                <a:lnTo>
                  <a:pt x="21590" y="560196"/>
                </a:lnTo>
                <a:lnTo>
                  <a:pt x="926338" y="560196"/>
                </a:lnTo>
                <a:lnTo>
                  <a:pt x="934747" y="558502"/>
                </a:lnTo>
                <a:lnTo>
                  <a:pt x="941609" y="553878"/>
                </a:lnTo>
                <a:lnTo>
                  <a:pt x="946233" y="547016"/>
                </a:lnTo>
                <a:lnTo>
                  <a:pt x="947927" y="538606"/>
                </a:lnTo>
                <a:lnTo>
                  <a:pt x="947927" y="517016"/>
                </a:lnTo>
                <a:lnTo>
                  <a:pt x="43052" y="517016"/>
                </a:lnTo>
                <a:lnTo>
                  <a:pt x="43052" y="301625"/>
                </a:lnTo>
                <a:lnTo>
                  <a:pt x="349029" y="301625"/>
                </a:lnTo>
                <a:lnTo>
                  <a:pt x="342985" y="271698"/>
                </a:lnTo>
                <a:lnTo>
                  <a:pt x="338375" y="264874"/>
                </a:lnTo>
                <a:lnTo>
                  <a:pt x="331551" y="260264"/>
                </a:lnTo>
                <a:lnTo>
                  <a:pt x="323215" y="258571"/>
                </a:lnTo>
                <a:lnTo>
                  <a:pt x="58674" y="258571"/>
                </a:lnTo>
                <a:lnTo>
                  <a:pt x="206375" y="43052"/>
                </a:lnTo>
                <a:lnTo>
                  <a:pt x="794051" y="43052"/>
                </a:lnTo>
                <a:lnTo>
                  <a:pt x="773387" y="12064"/>
                </a:lnTo>
                <a:lnTo>
                  <a:pt x="174878" y="12064"/>
                </a:lnTo>
                <a:lnTo>
                  <a:pt x="174625" y="11937"/>
                </a:lnTo>
                <a:lnTo>
                  <a:pt x="773302" y="11937"/>
                </a:lnTo>
                <a:close/>
              </a:path>
              <a:path w="948054" h="948054">
                <a:moveTo>
                  <a:pt x="947927" y="301625"/>
                </a:moveTo>
                <a:lnTo>
                  <a:pt x="904875" y="301625"/>
                </a:lnTo>
                <a:lnTo>
                  <a:pt x="904875" y="517016"/>
                </a:lnTo>
                <a:lnTo>
                  <a:pt x="947927" y="517016"/>
                </a:lnTo>
                <a:lnTo>
                  <a:pt x="947927" y="301625"/>
                </a:lnTo>
                <a:close/>
              </a:path>
              <a:path w="948054" h="948054">
                <a:moveTo>
                  <a:pt x="349029" y="301625"/>
                </a:moveTo>
                <a:lnTo>
                  <a:pt x="303149" y="301625"/>
                </a:lnTo>
                <a:lnTo>
                  <a:pt x="316524" y="349928"/>
                </a:lnTo>
                <a:lnTo>
                  <a:pt x="342519" y="391392"/>
                </a:lnTo>
                <a:lnTo>
                  <a:pt x="378907" y="423779"/>
                </a:lnTo>
                <a:lnTo>
                  <a:pt x="423463" y="444852"/>
                </a:lnTo>
                <a:lnTo>
                  <a:pt x="473964" y="452373"/>
                </a:lnTo>
                <a:lnTo>
                  <a:pt x="524464" y="444852"/>
                </a:lnTo>
                <a:lnTo>
                  <a:pt x="569020" y="423779"/>
                </a:lnTo>
                <a:lnTo>
                  <a:pt x="585265" y="409320"/>
                </a:lnTo>
                <a:lnTo>
                  <a:pt x="473964" y="409320"/>
                </a:lnTo>
                <a:lnTo>
                  <a:pt x="423652" y="399174"/>
                </a:lnTo>
                <a:lnTo>
                  <a:pt x="382555" y="371490"/>
                </a:lnTo>
                <a:lnTo>
                  <a:pt x="354841" y="330400"/>
                </a:lnTo>
                <a:lnTo>
                  <a:pt x="349029" y="301625"/>
                </a:lnTo>
                <a:close/>
              </a:path>
              <a:path w="948054" h="948054">
                <a:moveTo>
                  <a:pt x="794051" y="43052"/>
                </a:moveTo>
                <a:lnTo>
                  <a:pt x="741552" y="43052"/>
                </a:lnTo>
                <a:lnTo>
                  <a:pt x="889253" y="258571"/>
                </a:lnTo>
                <a:lnTo>
                  <a:pt x="624713" y="258571"/>
                </a:lnTo>
                <a:lnTo>
                  <a:pt x="616376" y="260264"/>
                </a:lnTo>
                <a:lnTo>
                  <a:pt x="609552" y="264874"/>
                </a:lnTo>
                <a:lnTo>
                  <a:pt x="604942" y="271698"/>
                </a:lnTo>
                <a:lnTo>
                  <a:pt x="593086" y="330400"/>
                </a:lnTo>
                <a:lnTo>
                  <a:pt x="565372" y="371490"/>
                </a:lnTo>
                <a:lnTo>
                  <a:pt x="524275" y="399174"/>
                </a:lnTo>
                <a:lnTo>
                  <a:pt x="473964" y="409320"/>
                </a:lnTo>
                <a:lnTo>
                  <a:pt x="585265" y="409320"/>
                </a:lnTo>
                <a:lnTo>
                  <a:pt x="605409" y="391392"/>
                </a:lnTo>
                <a:lnTo>
                  <a:pt x="631403" y="349928"/>
                </a:lnTo>
                <a:lnTo>
                  <a:pt x="644778" y="301625"/>
                </a:lnTo>
                <a:lnTo>
                  <a:pt x="947927" y="301625"/>
                </a:lnTo>
                <a:lnTo>
                  <a:pt x="947927" y="276605"/>
                </a:lnTo>
                <a:lnTo>
                  <a:pt x="946912" y="273430"/>
                </a:lnTo>
                <a:lnTo>
                  <a:pt x="945388" y="270509"/>
                </a:lnTo>
                <a:lnTo>
                  <a:pt x="945642" y="270382"/>
                </a:lnTo>
                <a:lnTo>
                  <a:pt x="794051" y="43052"/>
                </a:lnTo>
                <a:close/>
              </a:path>
              <a:path w="948054" h="948054">
                <a:moveTo>
                  <a:pt x="762508" y="0"/>
                </a:moveTo>
                <a:lnTo>
                  <a:pt x="185420" y="0"/>
                </a:lnTo>
                <a:lnTo>
                  <a:pt x="178308" y="4952"/>
                </a:lnTo>
                <a:lnTo>
                  <a:pt x="174878" y="12064"/>
                </a:lnTo>
                <a:lnTo>
                  <a:pt x="773049" y="12064"/>
                </a:lnTo>
                <a:lnTo>
                  <a:pt x="769620" y="4952"/>
                </a:lnTo>
                <a:lnTo>
                  <a:pt x="762508" y="0"/>
                </a:lnTo>
                <a:close/>
              </a:path>
            </a:pathLst>
          </a:custGeom>
          <a:solidFill>
            <a:srgbClr val="44536A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04545" y="6246621"/>
            <a:ext cx="11455400" cy="623570"/>
            <a:chOff x="304545" y="6246621"/>
            <a:chExt cx="11455400" cy="623570"/>
          </a:xfrm>
        </p:grpSpPr>
        <p:sp>
          <p:nvSpPr>
            <p:cNvPr id="3" name="object 3"/>
            <p:cNvSpPr/>
            <p:nvPr/>
          </p:nvSpPr>
          <p:spPr>
            <a:xfrm>
              <a:off x="310895" y="6252971"/>
              <a:ext cx="11442700" cy="525780"/>
            </a:xfrm>
            <a:custGeom>
              <a:avLst/>
              <a:gdLst/>
              <a:ahLst/>
              <a:cxnLst/>
              <a:rect l="l" t="t" r="r" b="b"/>
              <a:pathLst>
                <a:path w="11442700" h="525779">
                  <a:moveTo>
                    <a:pt x="11179302" y="0"/>
                  </a:moveTo>
                  <a:lnTo>
                    <a:pt x="11179302" y="131444"/>
                  </a:lnTo>
                  <a:lnTo>
                    <a:pt x="262890" y="131444"/>
                  </a:lnTo>
                  <a:lnTo>
                    <a:pt x="262890" y="0"/>
                  </a:lnTo>
                  <a:lnTo>
                    <a:pt x="0" y="262889"/>
                  </a:lnTo>
                  <a:lnTo>
                    <a:pt x="262890" y="525779"/>
                  </a:lnTo>
                  <a:lnTo>
                    <a:pt x="262890" y="394334"/>
                  </a:lnTo>
                  <a:lnTo>
                    <a:pt x="11179302" y="394334"/>
                  </a:lnTo>
                  <a:lnTo>
                    <a:pt x="11179302" y="525779"/>
                  </a:lnTo>
                  <a:lnTo>
                    <a:pt x="11442192" y="262889"/>
                  </a:lnTo>
                  <a:lnTo>
                    <a:pt x="11179302" y="0"/>
                  </a:lnTo>
                  <a:close/>
                </a:path>
              </a:pathLst>
            </a:custGeom>
            <a:solidFill>
              <a:srgbClr val="4453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10895" y="6252971"/>
              <a:ext cx="11442700" cy="525780"/>
            </a:xfrm>
            <a:custGeom>
              <a:avLst/>
              <a:gdLst/>
              <a:ahLst/>
              <a:cxnLst/>
              <a:rect l="l" t="t" r="r" b="b"/>
              <a:pathLst>
                <a:path w="11442700" h="525779">
                  <a:moveTo>
                    <a:pt x="0" y="262889"/>
                  </a:moveTo>
                  <a:lnTo>
                    <a:pt x="262890" y="0"/>
                  </a:lnTo>
                  <a:lnTo>
                    <a:pt x="262890" y="131444"/>
                  </a:lnTo>
                  <a:lnTo>
                    <a:pt x="11179302" y="131444"/>
                  </a:lnTo>
                  <a:lnTo>
                    <a:pt x="11179302" y="0"/>
                  </a:lnTo>
                  <a:lnTo>
                    <a:pt x="11442192" y="262889"/>
                  </a:lnTo>
                  <a:lnTo>
                    <a:pt x="11179302" y="525779"/>
                  </a:lnTo>
                  <a:lnTo>
                    <a:pt x="11179302" y="394334"/>
                  </a:lnTo>
                  <a:lnTo>
                    <a:pt x="262890" y="394334"/>
                  </a:lnTo>
                  <a:lnTo>
                    <a:pt x="262890" y="525779"/>
                  </a:lnTo>
                  <a:lnTo>
                    <a:pt x="0" y="262889"/>
                  </a:lnTo>
                  <a:close/>
                </a:path>
              </a:pathLst>
            </a:custGeom>
            <a:ln w="12700">
              <a:solidFill>
                <a:srgbClr val="2E3A4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Build </a:t>
            </a:r>
            <a:r>
              <a:rPr spc="-10" dirty="0"/>
              <a:t>Pipeline</a:t>
            </a:r>
          </a:p>
        </p:txBody>
      </p:sp>
      <p:grpSp>
        <p:nvGrpSpPr>
          <p:cNvPr id="6" name="object 6"/>
          <p:cNvGrpSpPr/>
          <p:nvPr/>
        </p:nvGrpSpPr>
        <p:grpSpPr>
          <a:xfrm>
            <a:off x="4838446" y="2015998"/>
            <a:ext cx="1968500" cy="2766695"/>
            <a:chOff x="4838446" y="2015998"/>
            <a:chExt cx="1968500" cy="2766695"/>
          </a:xfrm>
        </p:grpSpPr>
        <p:sp>
          <p:nvSpPr>
            <p:cNvPr id="7" name="object 7"/>
            <p:cNvSpPr/>
            <p:nvPr/>
          </p:nvSpPr>
          <p:spPr>
            <a:xfrm>
              <a:off x="4844796" y="2022348"/>
              <a:ext cx="1955800" cy="2753995"/>
            </a:xfrm>
            <a:custGeom>
              <a:avLst/>
              <a:gdLst/>
              <a:ahLst/>
              <a:cxnLst/>
              <a:rect l="l" t="t" r="r" b="b"/>
              <a:pathLst>
                <a:path w="1955800" h="2753995">
                  <a:moveTo>
                    <a:pt x="0" y="325881"/>
                  </a:moveTo>
                  <a:lnTo>
                    <a:pt x="3533" y="277730"/>
                  </a:lnTo>
                  <a:lnTo>
                    <a:pt x="13799" y="231770"/>
                  </a:lnTo>
                  <a:lnTo>
                    <a:pt x="30291" y="188507"/>
                  </a:lnTo>
                  <a:lnTo>
                    <a:pt x="52506" y="148444"/>
                  </a:lnTo>
                  <a:lnTo>
                    <a:pt x="79940" y="112087"/>
                  </a:lnTo>
                  <a:lnTo>
                    <a:pt x="112087" y="79940"/>
                  </a:lnTo>
                  <a:lnTo>
                    <a:pt x="148444" y="52506"/>
                  </a:lnTo>
                  <a:lnTo>
                    <a:pt x="188507" y="30291"/>
                  </a:lnTo>
                  <a:lnTo>
                    <a:pt x="231770" y="13799"/>
                  </a:lnTo>
                  <a:lnTo>
                    <a:pt x="277730" y="3533"/>
                  </a:lnTo>
                  <a:lnTo>
                    <a:pt x="325881" y="0"/>
                  </a:lnTo>
                  <a:lnTo>
                    <a:pt x="1629409" y="0"/>
                  </a:lnTo>
                  <a:lnTo>
                    <a:pt x="1677561" y="3533"/>
                  </a:lnTo>
                  <a:lnTo>
                    <a:pt x="1723521" y="13799"/>
                  </a:lnTo>
                  <a:lnTo>
                    <a:pt x="1766784" y="30291"/>
                  </a:lnTo>
                  <a:lnTo>
                    <a:pt x="1806847" y="52506"/>
                  </a:lnTo>
                  <a:lnTo>
                    <a:pt x="1843204" y="79940"/>
                  </a:lnTo>
                  <a:lnTo>
                    <a:pt x="1875351" y="112087"/>
                  </a:lnTo>
                  <a:lnTo>
                    <a:pt x="1902785" y="148444"/>
                  </a:lnTo>
                  <a:lnTo>
                    <a:pt x="1925000" y="188507"/>
                  </a:lnTo>
                  <a:lnTo>
                    <a:pt x="1941492" y="231770"/>
                  </a:lnTo>
                  <a:lnTo>
                    <a:pt x="1951758" y="277730"/>
                  </a:lnTo>
                  <a:lnTo>
                    <a:pt x="1955292" y="325881"/>
                  </a:lnTo>
                  <a:lnTo>
                    <a:pt x="1955292" y="2427985"/>
                  </a:lnTo>
                  <a:lnTo>
                    <a:pt x="1951758" y="2476137"/>
                  </a:lnTo>
                  <a:lnTo>
                    <a:pt x="1941492" y="2522097"/>
                  </a:lnTo>
                  <a:lnTo>
                    <a:pt x="1925000" y="2565360"/>
                  </a:lnTo>
                  <a:lnTo>
                    <a:pt x="1902785" y="2605423"/>
                  </a:lnTo>
                  <a:lnTo>
                    <a:pt x="1875351" y="2641780"/>
                  </a:lnTo>
                  <a:lnTo>
                    <a:pt x="1843204" y="2673927"/>
                  </a:lnTo>
                  <a:lnTo>
                    <a:pt x="1806847" y="2701361"/>
                  </a:lnTo>
                  <a:lnTo>
                    <a:pt x="1766784" y="2723576"/>
                  </a:lnTo>
                  <a:lnTo>
                    <a:pt x="1723521" y="2740068"/>
                  </a:lnTo>
                  <a:lnTo>
                    <a:pt x="1677561" y="2750334"/>
                  </a:lnTo>
                  <a:lnTo>
                    <a:pt x="1629409" y="2753868"/>
                  </a:lnTo>
                  <a:lnTo>
                    <a:pt x="325881" y="2753868"/>
                  </a:lnTo>
                  <a:lnTo>
                    <a:pt x="277730" y="2750334"/>
                  </a:lnTo>
                  <a:lnTo>
                    <a:pt x="231770" y="2740068"/>
                  </a:lnTo>
                  <a:lnTo>
                    <a:pt x="188507" y="2723576"/>
                  </a:lnTo>
                  <a:lnTo>
                    <a:pt x="148444" y="2701361"/>
                  </a:lnTo>
                  <a:lnTo>
                    <a:pt x="112087" y="2673927"/>
                  </a:lnTo>
                  <a:lnTo>
                    <a:pt x="79940" y="2641780"/>
                  </a:lnTo>
                  <a:lnTo>
                    <a:pt x="52506" y="2605423"/>
                  </a:lnTo>
                  <a:lnTo>
                    <a:pt x="30291" y="2565360"/>
                  </a:lnTo>
                  <a:lnTo>
                    <a:pt x="13799" y="2522097"/>
                  </a:lnTo>
                  <a:lnTo>
                    <a:pt x="3533" y="2476137"/>
                  </a:lnTo>
                  <a:lnTo>
                    <a:pt x="0" y="2427985"/>
                  </a:lnTo>
                  <a:lnTo>
                    <a:pt x="0" y="325881"/>
                  </a:lnTo>
                  <a:close/>
                </a:path>
              </a:pathLst>
            </a:custGeom>
            <a:ln w="12700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515356" y="3046476"/>
              <a:ext cx="662940" cy="913130"/>
            </a:xfrm>
            <a:custGeom>
              <a:avLst/>
              <a:gdLst/>
              <a:ahLst/>
              <a:cxnLst/>
              <a:rect l="l" t="t" r="r" b="b"/>
              <a:pathLst>
                <a:path w="662939" h="913129">
                  <a:moveTo>
                    <a:pt x="207137" y="746887"/>
                  </a:moveTo>
                  <a:lnTo>
                    <a:pt x="165735" y="746887"/>
                  </a:lnTo>
                  <a:lnTo>
                    <a:pt x="165735" y="850646"/>
                  </a:lnTo>
                  <a:lnTo>
                    <a:pt x="170616" y="874889"/>
                  </a:lnTo>
                  <a:lnTo>
                    <a:pt x="183927" y="894667"/>
                  </a:lnTo>
                  <a:lnTo>
                    <a:pt x="203668" y="907992"/>
                  </a:lnTo>
                  <a:lnTo>
                    <a:pt x="227838" y="912876"/>
                  </a:lnTo>
                  <a:lnTo>
                    <a:pt x="252081" y="907992"/>
                  </a:lnTo>
                  <a:lnTo>
                    <a:pt x="271859" y="894667"/>
                  </a:lnTo>
                  <a:lnTo>
                    <a:pt x="285184" y="874889"/>
                  </a:lnTo>
                  <a:lnTo>
                    <a:pt x="285897" y="871347"/>
                  </a:lnTo>
                  <a:lnTo>
                    <a:pt x="227838" y="871347"/>
                  </a:lnTo>
                  <a:lnTo>
                    <a:pt x="219781" y="869719"/>
                  </a:lnTo>
                  <a:lnTo>
                    <a:pt x="213201" y="865282"/>
                  </a:lnTo>
                  <a:lnTo>
                    <a:pt x="208764" y="858702"/>
                  </a:lnTo>
                  <a:lnTo>
                    <a:pt x="207137" y="850646"/>
                  </a:lnTo>
                  <a:lnTo>
                    <a:pt x="207137" y="746887"/>
                  </a:lnTo>
                  <a:close/>
                </a:path>
                <a:path w="662939" h="913129">
                  <a:moveTo>
                    <a:pt x="414274" y="746887"/>
                  </a:moveTo>
                  <a:lnTo>
                    <a:pt x="372872" y="746887"/>
                  </a:lnTo>
                  <a:lnTo>
                    <a:pt x="372872" y="850646"/>
                  </a:lnTo>
                  <a:lnTo>
                    <a:pt x="377755" y="874889"/>
                  </a:lnTo>
                  <a:lnTo>
                    <a:pt x="391080" y="894667"/>
                  </a:lnTo>
                  <a:lnTo>
                    <a:pt x="410858" y="907992"/>
                  </a:lnTo>
                  <a:lnTo>
                    <a:pt x="435102" y="912876"/>
                  </a:lnTo>
                  <a:lnTo>
                    <a:pt x="459271" y="907992"/>
                  </a:lnTo>
                  <a:lnTo>
                    <a:pt x="479012" y="894667"/>
                  </a:lnTo>
                  <a:lnTo>
                    <a:pt x="492323" y="874889"/>
                  </a:lnTo>
                  <a:lnTo>
                    <a:pt x="493036" y="871347"/>
                  </a:lnTo>
                  <a:lnTo>
                    <a:pt x="435102" y="871347"/>
                  </a:lnTo>
                  <a:lnTo>
                    <a:pt x="426972" y="869719"/>
                  </a:lnTo>
                  <a:lnTo>
                    <a:pt x="420354" y="865282"/>
                  </a:lnTo>
                  <a:lnTo>
                    <a:pt x="415903" y="858702"/>
                  </a:lnTo>
                  <a:lnTo>
                    <a:pt x="414274" y="850646"/>
                  </a:lnTo>
                  <a:lnTo>
                    <a:pt x="414274" y="746887"/>
                  </a:lnTo>
                  <a:close/>
                </a:path>
                <a:path w="662939" h="913129">
                  <a:moveTo>
                    <a:pt x="290068" y="746887"/>
                  </a:moveTo>
                  <a:lnTo>
                    <a:pt x="248539" y="746887"/>
                  </a:lnTo>
                  <a:lnTo>
                    <a:pt x="248539" y="850646"/>
                  </a:lnTo>
                  <a:lnTo>
                    <a:pt x="246929" y="858702"/>
                  </a:lnTo>
                  <a:lnTo>
                    <a:pt x="242522" y="865282"/>
                  </a:lnTo>
                  <a:lnTo>
                    <a:pt x="235948" y="869719"/>
                  </a:lnTo>
                  <a:lnTo>
                    <a:pt x="227838" y="871347"/>
                  </a:lnTo>
                  <a:lnTo>
                    <a:pt x="285897" y="871347"/>
                  </a:lnTo>
                  <a:lnTo>
                    <a:pt x="290068" y="850646"/>
                  </a:lnTo>
                  <a:lnTo>
                    <a:pt x="290068" y="746887"/>
                  </a:lnTo>
                  <a:close/>
                </a:path>
                <a:path w="662939" h="913129">
                  <a:moveTo>
                    <a:pt x="497205" y="746887"/>
                  </a:moveTo>
                  <a:lnTo>
                    <a:pt x="455803" y="746887"/>
                  </a:lnTo>
                  <a:lnTo>
                    <a:pt x="455803" y="850646"/>
                  </a:lnTo>
                  <a:lnTo>
                    <a:pt x="454175" y="858702"/>
                  </a:lnTo>
                  <a:lnTo>
                    <a:pt x="449738" y="865282"/>
                  </a:lnTo>
                  <a:lnTo>
                    <a:pt x="443158" y="869719"/>
                  </a:lnTo>
                  <a:lnTo>
                    <a:pt x="435102" y="871347"/>
                  </a:lnTo>
                  <a:lnTo>
                    <a:pt x="493036" y="871347"/>
                  </a:lnTo>
                  <a:lnTo>
                    <a:pt x="497205" y="850646"/>
                  </a:lnTo>
                  <a:lnTo>
                    <a:pt x="497205" y="746887"/>
                  </a:lnTo>
                  <a:close/>
                </a:path>
                <a:path w="662939" h="913129">
                  <a:moveTo>
                    <a:pt x="124333" y="639318"/>
                  </a:moveTo>
                  <a:lnTo>
                    <a:pt x="82804" y="639318"/>
                  </a:lnTo>
                  <a:lnTo>
                    <a:pt x="82804" y="705357"/>
                  </a:lnTo>
                  <a:lnTo>
                    <a:pt x="86078" y="721544"/>
                  </a:lnTo>
                  <a:lnTo>
                    <a:pt x="94996" y="734742"/>
                  </a:lnTo>
                  <a:lnTo>
                    <a:pt x="108200" y="743630"/>
                  </a:lnTo>
                  <a:lnTo>
                    <a:pt x="124333" y="746887"/>
                  </a:lnTo>
                  <a:lnTo>
                    <a:pt x="538607" y="746887"/>
                  </a:lnTo>
                  <a:lnTo>
                    <a:pt x="554720" y="743630"/>
                  </a:lnTo>
                  <a:lnTo>
                    <a:pt x="567880" y="734742"/>
                  </a:lnTo>
                  <a:lnTo>
                    <a:pt x="576754" y="721544"/>
                  </a:lnTo>
                  <a:lnTo>
                    <a:pt x="580009" y="705357"/>
                  </a:lnTo>
                  <a:lnTo>
                    <a:pt x="124333" y="705357"/>
                  </a:lnTo>
                  <a:lnTo>
                    <a:pt x="124333" y="639318"/>
                  </a:lnTo>
                  <a:close/>
                </a:path>
                <a:path w="662939" h="913129">
                  <a:moveTo>
                    <a:pt x="600837" y="269748"/>
                  </a:moveTo>
                  <a:lnTo>
                    <a:pt x="538607" y="269748"/>
                  </a:lnTo>
                  <a:lnTo>
                    <a:pt x="538607" y="705357"/>
                  </a:lnTo>
                  <a:lnTo>
                    <a:pt x="580009" y="705357"/>
                  </a:lnTo>
                  <a:lnTo>
                    <a:pt x="580009" y="639318"/>
                  </a:lnTo>
                  <a:lnTo>
                    <a:pt x="619693" y="639318"/>
                  </a:lnTo>
                  <a:lnTo>
                    <a:pt x="625006" y="638244"/>
                  </a:lnTo>
                  <a:lnTo>
                    <a:pt x="644747" y="624919"/>
                  </a:lnTo>
                  <a:lnTo>
                    <a:pt x="658058" y="605141"/>
                  </a:lnTo>
                  <a:lnTo>
                    <a:pt x="658771" y="601599"/>
                  </a:lnTo>
                  <a:lnTo>
                    <a:pt x="600837" y="601599"/>
                  </a:lnTo>
                  <a:lnTo>
                    <a:pt x="592707" y="599971"/>
                  </a:lnTo>
                  <a:lnTo>
                    <a:pt x="586089" y="595534"/>
                  </a:lnTo>
                  <a:lnTo>
                    <a:pt x="581638" y="588954"/>
                  </a:lnTo>
                  <a:lnTo>
                    <a:pt x="580009" y="580898"/>
                  </a:lnTo>
                  <a:lnTo>
                    <a:pt x="580009" y="290449"/>
                  </a:lnTo>
                  <a:lnTo>
                    <a:pt x="581638" y="282392"/>
                  </a:lnTo>
                  <a:lnTo>
                    <a:pt x="586089" y="275812"/>
                  </a:lnTo>
                  <a:lnTo>
                    <a:pt x="592707" y="271375"/>
                  </a:lnTo>
                  <a:lnTo>
                    <a:pt x="600837" y="269748"/>
                  </a:lnTo>
                  <a:close/>
                </a:path>
                <a:path w="662939" h="913129">
                  <a:moveTo>
                    <a:pt x="69469" y="228219"/>
                  </a:moveTo>
                  <a:lnTo>
                    <a:pt x="62103" y="228219"/>
                  </a:lnTo>
                  <a:lnTo>
                    <a:pt x="37933" y="233120"/>
                  </a:lnTo>
                  <a:lnTo>
                    <a:pt x="18192" y="246475"/>
                  </a:lnTo>
                  <a:lnTo>
                    <a:pt x="4881" y="266259"/>
                  </a:lnTo>
                  <a:lnTo>
                    <a:pt x="0" y="290449"/>
                  </a:lnTo>
                  <a:lnTo>
                    <a:pt x="0" y="580898"/>
                  </a:lnTo>
                  <a:lnTo>
                    <a:pt x="4881" y="605141"/>
                  </a:lnTo>
                  <a:lnTo>
                    <a:pt x="18192" y="624919"/>
                  </a:lnTo>
                  <a:lnTo>
                    <a:pt x="37933" y="638244"/>
                  </a:lnTo>
                  <a:lnTo>
                    <a:pt x="62103" y="643128"/>
                  </a:lnTo>
                  <a:lnTo>
                    <a:pt x="69469" y="643128"/>
                  </a:lnTo>
                  <a:lnTo>
                    <a:pt x="76327" y="641731"/>
                  </a:lnTo>
                  <a:lnTo>
                    <a:pt x="82804" y="639318"/>
                  </a:lnTo>
                  <a:lnTo>
                    <a:pt x="124333" y="639318"/>
                  </a:lnTo>
                  <a:lnTo>
                    <a:pt x="124333" y="601599"/>
                  </a:lnTo>
                  <a:lnTo>
                    <a:pt x="62103" y="601599"/>
                  </a:lnTo>
                  <a:lnTo>
                    <a:pt x="54046" y="599971"/>
                  </a:lnTo>
                  <a:lnTo>
                    <a:pt x="47466" y="595534"/>
                  </a:lnTo>
                  <a:lnTo>
                    <a:pt x="43029" y="588954"/>
                  </a:lnTo>
                  <a:lnTo>
                    <a:pt x="41402" y="580898"/>
                  </a:lnTo>
                  <a:lnTo>
                    <a:pt x="41402" y="290449"/>
                  </a:lnTo>
                  <a:lnTo>
                    <a:pt x="43029" y="282392"/>
                  </a:lnTo>
                  <a:lnTo>
                    <a:pt x="47466" y="275812"/>
                  </a:lnTo>
                  <a:lnTo>
                    <a:pt x="54046" y="271375"/>
                  </a:lnTo>
                  <a:lnTo>
                    <a:pt x="62103" y="269748"/>
                  </a:lnTo>
                  <a:lnTo>
                    <a:pt x="658762" y="269748"/>
                  </a:lnTo>
                  <a:lnTo>
                    <a:pt x="658058" y="266259"/>
                  </a:lnTo>
                  <a:lnTo>
                    <a:pt x="644747" y="246475"/>
                  </a:lnTo>
                  <a:lnTo>
                    <a:pt x="625006" y="233120"/>
                  </a:lnTo>
                  <a:lnTo>
                    <a:pt x="619624" y="232028"/>
                  </a:lnTo>
                  <a:lnTo>
                    <a:pt x="82804" y="232028"/>
                  </a:lnTo>
                  <a:lnTo>
                    <a:pt x="76327" y="229743"/>
                  </a:lnTo>
                  <a:lnTo>
                    <a:pt x="69469" y="228219"/>
                  </a:lnTo>
                  <a:close/>
                </a:path>
                <a:path w="662939" h="913129">
                  <a:moveTo>
                    <a:pt x="619693" y="639318"/>
                  </a:moveTo>
                  <a:lnTo>
                    <a:pt x="580009" y="639318"/>
                  </a:lnTo>
                  <a:lnTo>
                    <a:pt x="586613" y="641731"/>
                  </a:lnTo>
                  <a:lnTo>
                    <a:pt x="593471" y="643128"/>
                  </a:lnTo>
                  <a:lnTo>
                    <a:pt x="600837" y="643128"/>
                  </a:lnTo>
                  <a:lnTo>
                    <a:pt x="619693" y="639318"/>
                  </a:lnTo>
                  <a:close/>
                </a:path>
                <a:path w="662939" h="913129">
                  <a:moveTo>
                    <a:pt x="124333" y="269748"/>
                  </a:moveTo>
                  <a:lnTo>
                    <a:pt x="62103" y="269748"/>
                  </a:lnTo>
                  <a:lnTo>
                    <a:pt x="70213" y="271375"/>
                  </a:lnTo>
                  <a:lnTo>
                    <a:pt x="76787" y="275812"/>
                  </a:lnTo>
                  <a:lnTo>
                    <a:pt x="81194" y="282392"/>
                  </a:lnTo>
                  <a:lnTo>
                    <a:pt x="82804" y="290449"/>
                  </a:lnTo>
                  <a:lnTo>
                    <a:pt x="82804" y="580898"/>
                  </a:lnTo>
                  <a:lnTo>
                    <a:pt x="81194" y="588954"/>
                  </a:lnTo>
                  <a:lnTo>
                    <a:pt x="76787" y="595534"/>
                  </a:lnTo>
                  <a:lnTo>
                    <a:pt x="70213" y="599971"/>
                  </a:lnTo>
                  <a:lnTo>
                    <a:pt x="62103" y="601599"/>
                  </a:lnTo>
                  <a:lnTo>
                    <a:pt x="124333" y="601599"/>
                  </a:lnTo>
                  <a:lnTo>
                    <a:pt x="124333" y="269748"/>
                  </a:lnTo>
                  <a:close/>
                </a:path>
                <a:path w="662939" h="913129">
                  <a:moveTo>
                    <a:pt x="658762" y="269748"/>
                  </a:moveTo>
                  <a:lnTo>
                    <a:pt x="600837" y="269748"/>
                  </a:lnTo>
                  <a:lnTo>
                    <a:pt x="608893" y="271375"/>
                  </a:lnTo>
                  <a:lnTo>
                    <a:pt x="615473" y="275812"/>
                  </a:lnTo>
                  <a:lnTo>
                    <a:pt x="619910" y="282392"/>
                  </a:lnTo>
                  <a:lnTo>
                    <a:pt x="621538" y="290449"/>
                  </a:lnTo>
                  <a:lnTo>
                    <a:pt x="621538" y="580898"/>
                  </a:lnTo>
                  <a:lnTo>
                    <a:pt x="619910" y="588954"/>
                  </a:lnTo>
                  <a:lnTo>
                    <a:pt x="615473" y="595534"/>
                  </a:lnTo>
                  <a:lnTo>
                    <a:pt x="608893" y="599971"/>
                  </a:lnTo>
                  <a:lnTo>
                    <a:pt x="600837" y="601599"/>
                  </a:lnTo>
                  <a:lnTo>
                    <a:pt x="658771" y="601599"/>
                  </a:lnTo>
                  <a:lnTo>
                    <a:pt x="662940" y="580898"/>
                  </a:lnTo>
                  <a:lnTo>
                    <a:pt x="662940" y="290449"/>
                  </a:lnTo>
                  <a:lnTo>
                    <a:pt x="658762" y="269748"/>
                  </a:lnTo>
                  <a:close/>
                </a:path>
                <a:path w="662939" h="913129">
                  <a:moveTo>
                    <a:pt x="580009" y="228219"/>
                  </a:moveTo>
                  <a:lnTo>
                    <a:pt x="82804" y="228219"/>
                  </a:lnTo>
                  <a:lnTo>
                    <a:pt x="82804" y="232028"/>
                  </a:lnTo>
                  <a:lnTo>
                    <a:pt x="580009" y="232028"/>
                  </a:lnTo>
                  <a:lnTo>
                    <a:pt x="580009" y="228219"/>
                  </a:lnTo>
                  <a:close/>
                </a:path>
                <a:path w="662939" h="913129">
                  <a:moveTo>
                    <a:pt x="600837" y="228219"/>
                  </a:moveTo>
                  <a:lnTo>
                    <a:pt x="593471" y="228219"/>
                  </a:lnTo>
                  <a:lnTo>
                    <a:pt x="586613" y="229743"/>
                  </a:lnTo>
                  <a:lnTo>
                    <a:pt x="580009" y="232028"/>
                  </a:lnTo>
                  <a:lnTo>
                    <a:pt x="619624" y="232028"/>
                  </a:lnTo>
                  <a:lnTo>
                    <a:pt x="600837" y="228219"/>
                  </a:lnTo>
                  <a:close/>
                </a:path>
                <a:path w="662939" h="913129">
                  <a:moveTo>
                    <a:pt x="193675" y="0"/>
                  </a:moveTo>
                  <a:lnTo>
                    <a:pt x="186436" y="0"/>
                  </a:lnTo>
                  <a:lnTo>
                    <a:pt x="178379" y="1627"/>
                  </a:lnTo>
                  <a:lnTo>
                    <a:pt x="171799" y="6064"/>
                  </a:lnTo>
                  <a:lnTo>
                    <a:pt x="167362" y="12644"/>
                  </a:lnTo>
                  <a:lnTo>
                    <a:pt x="165735" y="20700"/>
                  </a:lnTo>
                  <a:lnTo>
                    <a:pt x="165735" y="25019"/>
                  </a:lnTo>
                  <a:lnTo>
                    <a:pt x="167386" y="28828"/>
                  </a:lnTo>
                  <a:lnTo>
                    <a:pt x="169545" y="32003"/>
                  </a:lnTo>
                  <a:lnTo>
                    <a:pt x="169164" y="32258"/>
                  </a:lnTo>
                  <a:lnTo>
                    <a:pt x="197358" y="74549"/>
                  </a:lnTo>
                  <a:lnTo>
                    <a:pt x="154660" y="103578"/>
                  </a:lnTo>
                  <a:lnTo>
                    <a:pt x="120570" y="139715"/>
                  </a:lnTo>
                  <a:lnTo>
                    <a:pt x="96648" y="181687"/>
                  </a:lnTo>
                  <a:lnTo>
                    <a:pt x="84455" y="228219"/>
                  </a:lnTo>
                  <a:lnTo>
                    <a:pt x="126111" y="228219"/>
                  </a:lnTo>
                  <a:lnTo>
                    <a:pt x="138438" y="189067"/>
                  </a:lnTo>
                  <a:lnTo>
                    <a:pt x="161572" y="154234"/>
                  </a:lnTo>
                  <a:lnTo>
                    <a:pt x="193976" y="124968"/>
                  </a:lnTo>
                  <a:lnTo>
                    <a:pt x="234117" y="102517"/>
                  </a:lnTo>
                  <a:lnTo>
                    <a:pt x="280460" y="88130"/>
                  </a:lnTo>
                  <a:lnTo>
                    <a:pt x="331470" y="83058"/>
                  </a:lnTo>
                  <a:lnTo>
                    <a:pt x="478097" y="83058"/>
                  </a:lnTo>
                  <a:lnTo>
                    <a:pt x="465582" y="74549"/>
                  </a:lnTo>
                  <a:lnTo>
                    <a:pt x="476927" y="57531"/>
                  </a:lnTo>
                  <a:lnTo>
                    <a:pt x="235839" y="57531"/>
                  </a:lnTo>
                  <a:lnTo>
                    <a:pt x="203792" y="9398"/>
                  </a:lnTo>
                  <a:lnTo>
                    <a:pt x="203327" y="9398"/>
                  </a:lnTo>
                  <a:lnTo>
                    <a:pt x="199644" y="3937"/>
                  </a:lnTo>
                  <a:lnTo>
                    <a:pt x="193675" y="0"/>
                  </a:lnTo>
                  <a:close/>
                </a:path>
                <a:path w="662939" h="913129">
                  <a:moveTo>
                    <a:pt x="478097" y="83058"/>
                  </a:moveTo>
                  <a:lnTo>
                    <a:pt x="331470" y="83058"/>
                  </a:lnTo>
                  <a:lnTo>
                    <a:pt x="382479" y="88130"/>
                  </a:lnTo>
                  <a:lnTo>
                    <a:pt x="428822" y="102517"/>
                  </a:lnTo>
                  <a:lnTo>
                    <a:pt x="468963" y="124968"/>
                  </a:lnTo>
                  <a:lnTo>
                    <a:pt x="501367" y="154234"/>
                  </a:lnTo>
                  <a:lnTo>
                    <a:pt x="524501" y="189067"/>
                  </a:lnTo>
                  <a:lnTo>
                    <a:pt x="536829" y="228219"/>
                  </a:lnTo>
                  <a:lnTo>
                    <a:pt x="578485" y="228219"/>
                  </a:lnTo>
                  <a:lnTo>
                    <a:pt x="566291" y="181687"/>
                  </a:lnTo>
                  <a:lnTo>
                    <a:pt x="542369" y="139715"/>
                  </a:lnTo>
                  <a:lnTo>
                    <a:pt x="508279" y="103578"/>
                  </a:lnTo>
                  <a:lnTo>
                    <a:pt x="478097" y="83058"/>
                  </a:lnTo>
                  <a:close/>
                </a:path>
                <a:path w="662939" h="913129">
                  <a:moveTo>
                    <a:pt x="269367" y="145161"/>
                  </a:moveTo>
                  <a:lnTo>
                    <a:pt x="261237" y="146808"/>
                  </a:lnTo>
                  <a:lnTo>
                    <a:pt x="254619" y="151288"/>
                  </a:lnTo>
                  <a:lnTo>
                    <a:pt x="250168" y="157912"/>
                  </a:lnTo>
                  <a:lnTo>
                    <a:pt x="248539" y="165988"/>
                  </a:lnTo>
                  <a:lnTo>
                    <a:pt x="250168" y="174045"/>
                  </a:lnTo>
                  <a:lnTo>
                    <a:pt x="254619" y="180625"/>
                  </a:lnTo>
                  <a:lnTo>
                    <a:pt x="261237" y="185062"/>
                  </a:lnTo>
                  <a:lnTo>
                    <a:pt x="269367" y="186689"/>
                  </a:lnTo>
                  <a:lnTo>
                    <a:pt x="277423" y="185062"/>
                  </a:lnTo>
                  <a:lnTo>
                    <a:pt x="284003" y="180625"/>
                  </a:lnTo>
                  <a:lnTo>
                    <a:pt x="288440" y="174045"/>
                  </a:lnTo>
                  <a:lnTo>
                    <a:pt x="290068" y="165988"/>
                  </a:lnTo>
                  <a:lnTo>
                    <a:pt x="288440" y="157912"/>
                  </a:lnTo>
                  <a:lnTo>
                    <a:pt x="284003" y="151288"/>
                  </a:lnTo>
                  <a:lnTo>
                    <a:pt x="277423" y="146808"/>
                  </a:lnTo>
                  <a:lnTo>
                    <a:pt x="269367" y="145161"/>
                  </a:lnTo>
                  <a:close/>
                </a:path>
                <a:path w="662939" h="913129">
                  <a:moveTo>
                    <a:pt x="393573" y="145161"/>
                  </a:moveTo>
                  <a:lnTo>
                    <a:pt x="385516" y="146808"/>
                  </a:lnTo>
                  <a:lnTo>
                    <a:pt x="378936" y="151288"/>
                  </a:lnTo>
                  <a:lnTo>
                    <a:pt x="374499" y="157912"/>
                  </a:lnTo>
                  <a:lnTo>
                    <a:pt x="372872" y="165988"/>
                  </a:lnTo>
                  <a:lnTo>
                    <a:pt x="374499" y="174045"/>
                  </a:lnTo>
                  <a:lnTo>
                    <a:pt x="378936" y="180625"/>
                  </a:lnTo>
                  <a:lnTo>
                    <a:pt x="385516" y="185062"/>
                  </a:lnTo>
                  <a:lnTo>
                    <a:pt x="393573" y="186689"/>
                  </a:lnTo>
                  <a:lnTo>
                    <a:pt x="401683" y="185062"/>
                  </a:lnTo>
                  <a:lnTo>
                    <a:pt x="408257" y="180625"/>
                  </a:lnTo>
                  <a:lnTo>
                    <a:pt x="412664" y="174045"/>
                  </a:lnTo>
                  <a:lnTo>
                    <a:pt x="414274" y="165988"/>
                  </a:lnTo>
                  <a:lnTo>
                    <a:pt x="412664" y="157912"/>
                  </a:lnTo>
                  <a:lnTo>
                    <a:pt x="408257" y="151288"/>
                  </a:lnTo>
                  <a:lnTo>
                    <a:pt x="401683" y="146808"/>
                  </a:lnTo>
                  <a:lnTo>
                    <a:pt x="393573" y="145161"/>
                  </a:lnTo>
                  <a:close/>
                </a:path>
                <a:path w="662939" h="913129">
                  <a:moveTo>
                    <a:pt x="331470" y="41528"/>
                  </a:moveTo>
                  <a:lnTo>
                    <a:pt x="306365" y="42582"/>
                  </a:lnTo>
                  <a:lnTo>
                    <a:pt x="281987" y="45672"/>
                  </a:lnTo>
                  <a:lnTo>
                    <a:pt x="258443" y="50690"/>
                  </a:lnTo>
                  <a:lnTo>
                    <a:pt x="235839" y="57531"/>
                  </a:lnTo>
                  <a:lnTo>
                    <a:pt x="427101" y="57531"/>
                  </a:lnTo>
                  <a:lnTo>
                    <a:pt x="404496" y="50690"/>
                  </a:lnTo>
                  <a:lnTo>
                    <a:pt x="380952" y="45672"/>
                  </a:lnTo>
                  <a:lnTo>
                    <a:pt x="356574" y="42582"/>
                  </a:lnTo>
                  <a:lnTo>
                    <a:pt x="331470" y="41528"/>
                  </a:lnTo>
                  <a:close/>
                </a:path>
                <a:path w="662939" h="913129">
                  <a:moveTo>
                    <a:pt x="476504" y="0"/>
                  </a:moveTo>
                  <a:lnTo>
                    <a:pt x="469265" y="0"/>
                  </a:lnTo>
                  <a:lnTo>
                    <a:pt x="463296" y="3937"/>
                  </a:lnTo>
                  <a:lnTo>
                    <a:pt x="459613" y="9398"/>
                  </a:lnTo>
                  <a:lnTo>
                    <a:pt x="459147" y="9398"/>
                  </a:lnTo>
                  <a:lnTo>
                    <a:pt x="427101" y="57531"/>
                  </a:lnTo>
                  <a:lnTo>
                    <a:pt x="476927" y="57531"/>
                  </a:lnTo>
                  <a:lnTo>
                    <a:pt x="493776" y="32258"/>
                  </a:lnTo>
                  <a:lnTo>
                    <a:pt x="493395" y="32003"/>
                  </a:lnTo>
                  <a:lnTo>
                    <a:pt x="495554" y="28828"/>
                  </a:lnTo>
                  <a:lnTo>
                    <a:pt x="497205" y="25019"/>
                  </a:lnTo>
                  <a:lnTo>
                    <a:pt x="497205" y="20700"/>
                  </a:lnTo>
                  <a:lnTo>
                    <a:pt x="495577" y="12644"/>
                  </a:lnTo>
                  <a:lnTo>
                    <a:pt x="493388" y="9398"/>
                  </a:lnTo>
                  <a:lnTo>
                    <a:pt x="459613" y="9398"/>
                  </a:lnTo>
                  <a:lnTo>
                    <a:pt x="459232" y="9271"/>
                  </a:lnTo>
                  <a:lnTo>
                    <a:pt x="493303" y="9271"/>
                  </a:lnTo>
                  <a:lnTo>
                    <a:pt x="491140" y="6064"/>
                  </a:lnTo>
                  <a:lnTo>
                    <a:pt x="484560" y="1627"/>
                  </a:lnTo>
                  <a:lnTo>
                    <a:pt x="476504" y="0"/>
                  </a:lnTo>
                  <a:close/>
                </a:path>
                <a:path w="662939" h="913129">
                  <a:moveTo>
                    <a:pt x="203708" y="9271"/>
                  </a:moveTo>
                  <a:lnTo>
                    <a:pt x="203327" y="9398"/>
                  </a:lnTo>
                  <a:lnTo>
                    <a:pt x="203792" y="9398"/>
                  </a:lnTo>
                  <a:close/>
                </a:path>
              </a:pathLst>
            </a:custGeom>
            <a:solidFill>
              <a:srgbClr val="4453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2482342" y="2046477"/>
            <a:ext cx="1875155" cy="2736215"/>
            <a:chOff x="2482342" y="2046477"/>
            <a:chExt cx="1875155" cy="2736215"/>
          </a:xfrm>
        </p:grpSpPr>
        <p:sp>
          <p:nvSpPr>
            <p:cNvPr id="10" name="object 10"/>
            <p:cNvSpPr/>
            <p:nvPr/>
          </p:nvSpPr>
          <p:spPr>
            <a:xfrm>
              <a:off x="2488692" y="2052827"/>
              <a:ext cx="1862455" cy="2723515"/>
            </a:xfrm>
            <a:custGeom>
              <a:avLst/>
              <a:gdLst/>
              <a:ahLst/>
              <a:cxnLst/>
              <a:rect l="l" t="t" r="r" b="b"/>
              <a:pathLst>
                <a:path w="1862454" h="2723515">
                  <a:moveTo>
                    <a:pt x="0" y="310388"/>
                  </a:moveTo>
                  <a:lnTo>
                    <a:pt x="3364" y="264514"/>
                  </a:lnTo>
                  <a:lnTo>
                    <a:pt x="13139" y="220733"/>
                  </a:lnTo>
                  <a:lnTo>
                    <a:pt x="28843" y="179524"/>
                  </a:lnTo>
                  <a:lnTo>
                    <a:pt x="49998" y="141366"/>
                  </a:lnTo>
                  <a:lnTo>
                    <a:pt x="76123" y="106739"/>
                  </a:lnTo>
                  <a:lnTo>
                    <a:pt x="106739" y="76123"/>
                  </a:lnTo>
                  <a:lnTo>
                    <a:pt x="141366" y="49998"/>
                  </a:lnTo>
                  <a:lnTo>
                    <a:pt x="179524" y="28843"/>
                  </a:lnTo>
                  <a:lnTo>
                    <a:pt x="220733" y="13139"/>
                  </a:lnTo>
                  <a:lnTo>
                    <a:pt x="264514" y="3364"/>
                  </a:lnTo>
                  <a:lnTo>
                    <a:pt x="310388" y="0"/>
                  </a:lnTo>
                  <a:lnTo>
                    <a:pt x="1551940" y="0"/>
                  </a:lnTo>
                  <a:lnTo>
                    <a:pt x="1597813" y="3364"/>
                  </a:lnTo>
                  <a:lnTo>
                    <a:pt x="1641594" y="13139"/>
                  </a:lnTo>
                  <a:lnTo>
                    <a:pt x="1682803" y="28843"/>
                  </a:lnTo>
                  <a:lnTo>
                    <a:pt x="1720961" y="49998"/>
                  </a:lnTo>
                  <a:lnTo>
                    <a:pt x="1755588" y="76123"/>
                  </a:lnTo>
                  <a:lnTo>
                    <a:pt x="1786204" y="106739"/>
                  </a:lnTo>
                  <a:lnTo>
                    <a:pt x="1812329" y="141366"/>
                  </a:lnTo>
                  <a:lnTo>
                    <a:pt x="1833484" y="179524"/>
                  </a:lnTo>
                  <a:lnTo>
                    <a:pt x="1849188" y="220733"/>
                  </a:lnTo>
                  <a:lnTo>
                    <a:pt x="1858963" y="264514"/>
                  </a:lnTo>
                  <a:lnTo>
                    <a:pt x="1862328" y="310388"/>
                  </a:lnTo>
                  <a:lnTo>
                    <a:pt x="1862328" y="2413000"/>
                  </a:lnTo>
                  <a:lnTo>
                    <a:pt x="1858963" y="2458873"/>
                  </a:lnTo>
                  <a:lnTo>
                    <a:pt x="1849188" y="2502654"/>
                  </a:lnTo>
                  <a:lnTo>
                    <a:pt x="1833484" y="2543863"/>
                  </a:lnTo>
                  <a:lnTo>
                    <a:pt x="1812329" y="2582021"/>
                  </a:lnTo>
                  <a:lnTo>
                    <a:pt x="1786204" y="2616648"/>
                  </a:lnTo>
                  <a:lnTo>
                    <a:pt x="1755588" y="2647264"/>
                  </a:lnTo>
                  <a:lnTo>
                    <a:pt x="1720961" y="2673389"/>
                  </a:lnTo>
                  <a:lnTo>
                    <a:pt x="1682803" y="2694544"/>
                  </a:lnTo>
                  <a:lnTo>
                    <a:pt x="1641594" y="2710248"/>
                  </a:lnTo>
                  <a:lnTo>
                    <a:pt x="1597813" y="2720023"/>
                  </a:lnTo>
                  <a:lnTo>
                    <a:pt x="1551940" y="2723388"/>
                  </a:lnTo>
                  <a:lnTo>
                    <a:pt x="310388" y="2723388"/>
                  </a:lnTo>
                  <a:lnTo>
                    <a:pt x="264514" y="2720023"/>
                  </a:lnTo>
                  <a:lnTo>
                    <a:pt x="220733" y="2710248"/>
                  </a:lnTo>
                  <a:lnTo>
                    <a:pt x="179524" y="2694544"/>
                  </a:lnTo>
                  <a:lnTo>
                    <a:pt x="141366" y="2673389"/>
                  </a:lnTo>
                  <a:lnTo>
                    <a:pt x="106739" y="2647264"/>
                  </a:lnTo>
                  <a:lnTo>
                    <a:pt x="76123" y="2616648"/>
                  </a:lnTo>
                  <a:lnTo>
                    <a:pt x="49998" y="2582021"/>
                  </a:lnTo>
                  <a:lnTo>
                    <a:pt x="28843" y="2543863"/>
                  </a:lnTo>
                  <a:lnTo>
                    <a:pt x="13139" y="2502654"/>
                  </a:lnTo>
                  <a:lnTo>
                    <a:pt x="3364" y="2458873"/>
                  </a:lnTo>
                  <a:lnTo>
                    <a:pt x="0" y="2413000"/>
                  </a:lnTo>
                  <a:lnTo>
                    <a:pt x="0" y="310388"/>
                  </a:lnTo>
                  <a:close/>
                </a:path>
              </a:pathLst>
            </a:custGeom>
            <a:ln w="12700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003804" y="2647187"/>
              <a:ext cx="763905" cy="931544"/>
            </a:xfrm>
            <a:custGeom>
              <a:avLst/>
              <a:gdLst/>
              <a:ahLst/>
              <a:cxnLst/>
              <a:rect l="l" t="t" r="r" b="b"/>
              <a:pathLst>
                <a:path w="763904" h="931545">
                  <a:moveTo>
                    <a:pt x="551433" y="0"/>
                  </a:moveTo>
                  <a:lnTo>
                    <a:pt x="84835" y="0"/>
                  </a:lnTo>
                  <a:lnTo>
                    <a:pt x="51810" y="6645"/>
                  </a:lnTo>
                  <a:lnTo>
                    <a:pt x="24844" y="24780"/>
                  </a:lnTo>
                  <a:lnTo>
                    <a:pt x="6665" y="51702"/>
                  </a:lnTo>
                  <a:lnTo>
                    <a:pt x="0" y="84709"/>
                  </a:lnTo>
                  <a:lnTo>
                    <a:pt x="0" y="846454"/>
                  </a:lnTo>
                  <a:lnTo>
                    <a:pt x="6665" y="879407"/>
                  </a:lnTo>
                  <a:lnTo>
                    <a:pt x="24844" y="906335"/>
                  </a:lnTo>
                  <a:lnTo>
                    <a:pt x="51810" y="924500"/>
                  </a:lnTo>
                  <a:lnTo>
                    <a:pt x="84835" y="931163"/>
                  </a:lnTo>
                  <a:lnTo>
                    <a:pt x="678687" y="931163"/>
                  </a:lnTo>
                  <a:lnTo>
                    <a:pt x="711713" y="924500"/>
                  </a:lnTo>
                  <a:lnTo>
                    <a:pt x="738679" y="906335"/>
                  </a:lnTo>
                  <a:lnTo>
                    <a:pt x="750554" y="888746"/>
                  </a:lnTo>
                  <a:lnTo>
                    <a:pt x="84835" y="888746"/>
                  </a:lnTo>
                  <a:lnTo>
                    <a:pt x="68349" y="885424"/>
                  </a:lnTo>
                  <a:lnTo>
                    <a:pt x="54863" y="876363"/>
                  </a:lnTo>
                  <a:lnTo>
                    <a:pt x="45759" y="862921"/>
                  </a:lnTo>
                  <a:lnTo>
                    <a:pt x="42418" y="846454"/>
                  </a:lnTo>
                  <a:lnTo>
                    <a:pt x="42418" y="84709"/>
                  </a:lnTo>
                  <a:lnTo>
                    <a:pt x="45759" y="68222"/>
                  </a:lnTo>
                  <a:lnTo>
                    <a:pt x="54863" y="54737"/>
                  </a:lnTo>
                  <a:lnTo>
                    <a:pt x="68349" y="45632"/>
                  </a:lnTo>
                  <a:lnTo>
                    <a:pt x="84835" y="42290"/>
                  </a:lnTo>
                  <a:lnTo>
                    <a:pt x="589964" y="42290"/>
                  </a:lnTo>
                  <a:lnTo>
                    <a:pt x="551433" y="0"/>
                  </a:lnTo>
                  <a:close/>
                </a:path>
                <a:path w="763904" h="931545">
                  <a:moveTo>
                    <a:pt x="509016" y="42290"/>
                  </a:moveTo>
                  <a:lnTo>
                    <a:pt x="466597" y="42290"/>
                  </a:lnTo>
                  <a:lnTo>
                    <a:pt x="466597" y="254000"/>
                  </a:lnTo>
                  <a:lnTo>
                    <a:pt x="469939" y="270466"/>
                  </a:lnTo>
                  <a:lnTo>
                    <a:pt x="479044" y="283908"/>
                  </a:lnTo>
                  <a:lnTo>
                    <a:pt x="492529" y="292969"/>
                  </a:lnTo>
                  <a:lnTo>
                    <a:pt x="509016" y="296290"/>
                  </a:lnTo>
                  <a:lnTo>
                    <a:pt x="721106" y="296290"/>
                  </a:lnTo>
                  <a:lnTo>
                    <a:pt x="721106" y="846454"/>
                  </a:lnTo>
                  <a:lnTo>
                    <a:pt x="717764" y="862921"/>
                  </a:lnTo>
                  <a:lnTo>
                    <a:pt x="708659" y="876363"/>
                  </a:lnTo>
                  <a:lnTo>
                    <a:pt x="695174" y="885424"/>
                  </a:lnTo>
                  <a:lnTo>
                    <a:pt x="678687" y="888746"/>
                  </a:lnTo>
                  <a:lnTo>
                    <a:pt x="750554" y="888746"/>
                  </a:lnTo>
                  <a:lnTo>
                    <a:pt x="756858" y="879407"/>
                  </a:lnTo>
                  <a:lnTo>
                    <a:pt x="763523" y="846454"/>
                  </a:lnTo>
                  <a:lnTo>
                    <a:pt x="763523" y="254000"/>
                  </a:lnTo>
                  <a:lnTo>
                    <a:pt x="509016" y="254000"/>
                  </a:lnTo>
                  <a:lnTo>
                    <a:pt x="509016" y="42290"/>
                  </a:lnTo>
                  <a:close/>
                </a:path>
                <a:path w="763904" h="931545">
                  <a:moveTo>
                    <a:pt x="589964" y="42290"/>
                  </a:moveTo>
                  <a:lnTo>
                    <a:pt x="530224" y="42290"/>
                  </a:lnTo>
                  <a:lnTo>
                    <a:pt x="721106" y="254000"/>
                  </a:lnTo>
                  <a:lnTo>
                    <a:pt x="763523" y="254000"/>
                  </a:lnTo>
                  <a:lnTo>
                    <a:pt x="763523" y="232790"/>
                  </a:lnTo>
                  <a:lnTo>
                    <a:pt x="589964" y="42290"/>
                  </a:lnTo>
                  <a:close/>
                </a:path>
              </a:pathLst>
            </a:custGeom>
            <a:solidFill>
              <a:srgbClr val="4453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08057" y="2684716"/>
              <a:ext cx="221614" cy="221234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3003804" y="2647187"/>
              <a:ext cx="763905" cy="931544"/>
            </a:xfrm>
            <a:custGeom>
              <a:avLst/>
              <a:gdLst/>
              <a:ahLst/>
              <a:cxnLst/>
              <a:rect l="l" t="t" r="r" b="b"/>
              <a:pathLst>
                <a:path w="763904" h="931545">
                  <a:moveTo>
                    <a:pt x="721106" y="846454"/>
                  </a:moveTo>
                  <a:lnTo>
                    <a:pt x="717764" y="862921"/>
                  </a:lnTo>
                  <a:lnTo>
                    <a:pt x="708659" y="876363"/>
                  </a:lnTo>
                  <a:lnTo>
                    <a:pt x="695174" y="885424"/>
                  </a:lnTo>
                  <a:lnTo>
                    <a:pt x="678687" y="888746"/>
                  </a:lnTo>
                  <a:lnTo>
                    <a:pt x="84835" y="888746"/>
                  </a:lnTo>
                  <a:lnTo>
                    <a:pt x="68349" y="885424"/>
                  </a:lnTo>
                  <a:lnTo>
                    <a:pt x="54863" y="876363"/>
                  </a:lnTo>
                  <a:lnTo>
                    <a:pt x="45759" y="862921"/>
                  </a:lnTo>
                  <a:lnTo>
                    <a:pt x="42418" y="846454"/>
                  </a:lnTo>
                  <a:lnTo>
                    <a:pt x="42418" y="84709"/>
                  </a:lnTo>
                  <a:lnTo>
                    <a:pt x="45759" y="68222"/>
                  </a:lnTo>
                  <a:lnTo>
                    <a:pt x="54863" y="54737"/>
                  </a:lnTo>
                  <a:lnTo>
                    <a:pt x="68349" y="45632"/>
                  </a:lnTo>
                  <a:lnTo>
                    <a:pt x="84835" y="42290"/>
                  </a:lnTo>
                  <a:lnTo>
                    <a:pt x="466597" y="42290"/>
                  </a:lnTo>
                  <a:lnTo>
                    <a:pt x="466597" y="254000"/>
                  </a:lnTo>
                  <a:lnTo>
                    <a:pt x="469939" y="270466"/>
                  </a:lnTo>
                  <a:lnTo>
                    <a:pt x="479044" y="283908"/>
                  </a:lnTo>
                  <a:lnTo>
                    <a:pt x="492529" y="292969"/>
                  </a:lnTo>
                  <a:lnTo>
                    <a:pt x="509016" y="296290"/>
                  </a:lnTo>
                  <a:lnTo>
                    <a:pt x="721106" y="296290"/>
                  </a:lnTo>
                  <a:lnTo>
                    <a:pt x="721106" y="382254"/>
                  </a:lnTo>
                  <a:lnTo>
                    <a:pt x="721106" y="571373"/>
                  </a:lnTo>
                  <a:lnTo>
                    <a:pt x="721106" y="760491"/>
                  </a:lnTo>
                  <a:lnTo>
                    <a:pt x="721106" y="846454"/>
                  </a:lnTo>
                  <a:close/>
                </a:path>
                <a:path w="763904" h="931545">
                  <a:moveTo>
                    <a:pt x="551433" y="0"/>
                  </a:moveTo>
                  <a:lnTo>
                    <a:pt x="84835" y="0"/>
                  </a:lnTo>
                  <a:lnTo>
                    <a:pt x="51810" y="6645"/>
                  </a:lnTo>
                  <a:lnTo>
                    <a:pt x="24844" y="24780"/>
                  </a:lnTo>
                  <a:lnTo>
                    <a:pt x="6665" y="51702"/>
                  </a:lnTo>
                  <a:lnTo>
                    <a:pt x="0" y="84709"/>
                  </a:lnTo>
                  <a:lnTo>
                    <a:pt x="0" y="846454"/>
                  </a:lnTo>
                  <a:lnTo>
                    <a:pt x="6665" y="879407"/>
                  </a:lnTo>
                  <a:lnTo>
                    <a:pt x="24844" y="906335"/>
                  </a:lnTo>
                  <a:lnTo>
                    <a:pt x="51810" y="924500"/>
                  </a:lnTo>
                  <a:lnTo>
                    <a:pt x="84835" y="931163"/>
                  </a:lnTo>
                  <a:lnTo>
                    <a:pt x="678687" y="931163"/>
                  </a:lnTo>
                  <a:lnTo>
                    <a:pt x="711713" y="924500"/>
                  </a:lnTo>
                  <a:lnTo>
                    <a:pt x="738679" y="906335"/>
                  </a:lnTo>
                  <a:lnTo>
                    <a:pt x="756858" y="879407"/>
                  </a:lnTo>
                  <a:lnTo>
                    <a:pt x="763523" y="846454"/>
                  </a:lnTo>
                  <a:lnTo>
                    <a:pt x="763523" y="232790"/>
                  </a:lnTo>
                  <a:lnTo>
                    <a:pt x="730384" y="196417"/>
                  </a:lnTo>
                  <a:lnTo>
                    <a:pt x="657478" y="116395"/>
                  </a:lnTo>
                  <a:lnTo>
                    <a:pt x="584573" y="36373"/>
                  </a:lnTo>
                  <a:lnTo>
                    <a:pt x="551433" y="0"/>
                  </a:lnTo>
                  <a:close/>
                </a:path>
              </a:pathLst>
            </a:custGeom>
            <a:ln w="9525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197352" y="3011424"/>
              <a:ext cx="387350" cy="464820"/>
            </a:xfrm>
            <a:custGeom>
              <a:avLst/>
              <a:gdLst/>
              <a:ahLst/>
              <a:cxnLst/>
              <a:rect l="l" t="t" r="r" b="b"/>
              <a:pathLst>
                <a:path w="387350" h="464820">
                  <a:moveTo>
                    <a:pt x="0" y="0"/>
                  </a:moveTo>
                  <a:lnTo>
                    <a:pt x="387223" y="0"/>
                  </a:lnTo>
                </a:path>
                <a:path w="387350" h="464820">
                  <a:moveTo>
                    <a:pt x="0" y="141731"/>
                  </a:moveTo>
                  <a:lnTo>
                    <a:pt x="387223" y="141731"/>
                  </a:lnTo>
                </a:path>
                <a:path w="387350" h="464820">
                  <a:moveTo>
                    <a:pt x="0" y="306324"/>
                  </a:moveTo>
                  <a:lnTo>
                    <a:pt x="387223" y="306324"/>
                  </a:lnTo>
                </a:path>
                <a:path w="387350" h="464820">
                  <a:moveTo>
                    <a:pt x="0" y="464820"/>
                  </a:moveTo>
                  <a:lnTo>
                    <a:pt x="387223" y="464820"/>
                  </a:lnTo>
                </a:path>
              </a:pathLst>
            </a:custGeom>
            <a:ln w="6350">
              <a:solidFill>
                <a:srgbClr val="44536A"/>
              </a:solidFill>
              <a:prstDash val="lgDash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3040126" y="3996054"/>
            <a:ext cx="62039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spc="-10" dirty="0">
                <a:solidFill>
                  <a:srgbClr val="44536A"/>
                </a:solidFill>
                <a:latin typeface="Calibri"/>
                <a:cs typeface="Calibri"/>
              </a:rPr>
              <a:t>Dockerfile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16" name="object 1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827846" y="4330307"/>
            <a:ext cx="425706" cy="282205"/>
          </a:xfrm>
          <a:prstGeom prst="rect">
            <a:avLst/>
          </a:prstGeom>
        </p:spPr>
      </p:pic>
      <p:grpSp>
        <p:nvGrpSpPr>
          <p:cNvPr id="17" name="object 17"/>
          <p:cNvGrpSpPr/>
          <p:nvPr/>
        </p:nvGrpSpPr>
        <p:grpSpPr>
          <a:xfrm>
            <a:off x="4423917" y="3343402"/>
            <a:ext cx="304165" cy="98425"/>
            <a:chOff x="4423917" y="3343402"/>
            <a:chExt cx="304165" cy="98425"/>
          </a:xfrm>
        </p:grpSpPr>
        <p:sp>
          <p:nvSpPr>
            <p:cNvPr id="18" name="object 18"/>
            <p:cNvSpPr/>
            <p:nvPr/>
          </p:nvSpPr>
          <p:spPr>
            <a:xfrm>
              <a:off x="4430267" y="3349752"/>
              <a:ext cx="291465" cy="85725"/>
            </a:xfrm>
            <a:custGeom>
              <a:avLst/>
              <a:gdLst/>
              <a:ahLst/>
              <a:cxnLst/>
              <a:rect l="l" t="t" r="r" b="b"/>
              <a:pathLst>
                <a:path w="291464" h="85725">
                  <a:moveTo>
                    <a:pt x="248412" y="0"/>
                  </a:moveTo>
                  <a:lnTo>
                    <a:pt x="248412" y="21336"/>
                  </a:lnTo>
                  <a:lnTo>
                    <a:pt x="0" y="21336"/>
                  </a:lnTo>
                  <a:lnTo>
                    <a:pt x="0" y="64008"/>
                  </a:lnTo>
                  <a:lnTo>
                    <a:pt x="248412" y="64008"/>
                  </a:lnTo>
                  <a:lnTo>
                    <a:pt x="248412" y="85344"/>
                  </a:lnTo>
                  <a:lnTo>
                    <a:pt x="291084" y="42672"/>
                  </a:lnTo>
                  <a:lnTo>
                    <a:pt x="248412" y="0"/>
                  </a:lnTo>
                  <a:close/>
                </a:path>
              </a:pathLst>
            </a:custGeom>
            <a:solidFill>
              <a:srgbClr val="4453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4430267" y="3349752"/>
              <a:ext cx="291465" cy="85725"/>
            </a:xfrm>
            <a:custGeom>
              <a:avLst/>
              <a:gdLst/>
              <a:ahLst/>
              <a:cxnLst/>
              <a:rect l="l" t="t" r="r" b="b"/>
              <a:pathLst>
                <a:path w="291464" h="85725">
                  <a:moveTo>
                    <a:pt x="0" y="21336"/>
                  </a:moveTo>
                  <a:lnTo>
                    <a:pt x="248412" y="21336"/>
                  </a:lnTo>
                  <a:lnTo>
                    <a:pt x="248412" y="0"/>
                  </a:lnTo>
                  <a:lnTo>
                    <a:pt x="291084" y="42672"/>
                  </a:lnTo>
                  <a:lnTo>
                    <a:pt x="248412" y="85344"/>
                  </a:lnTo>
                  <a:lnTo>
                    <a:pt x="248412" y="64008"/>
                  </a:lnTo>
                  <a:lnTo>
                    <a:pt x="0" y="64008"/>
                  </a:lnTo>
                  <a:lnTo>
                    <a:pt x="0" y="21336"/>
                  </a:lnTo>
                  <a:close/>
                </a:path>
              </a:pathLst>
            </a:custGeom>
            <a:ln w="12700">
              <a:solidFill>
                <a:srgbClr val="2E3A4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0" name="object 20"/>
          <p:cNvGrpSpPr/>
          <p:nvPr/>
        </p:nvGrpSpPr>
        <p:grpSpPr>
          <a:xfrm>
            <a:off x="6903466" y="3343402"/>
            <a:ext cx="304165" cy="98425"/>
            <a:chOff x="6903466" y="3343402"/>
            <a:chExt cx="304165" cy="98425"/>
          </a:xfrm>
        </p:grpSpPr>
        <p:sp>
          <p:nvSpPr>
            <p:cNvPr id="21" name="object 21"/>
            <p:cNvSpPr/>
            <p:nvPr/>
          </p:nvSpPr>
          <p:spPr>
            <a:xfrm>
              <a:off x="6909816" y="3349752"/>
              <a:ext cx="291465" cy="85725"/>
            </a:xfrm>
            <a:custGeom>
              <a:avLst/>
              <a:gdLst/>
              <a:ahLst/>
              <a:cxnLst/>
              <a:rect l="l" t="t" r="r" b="b"/>
              <a:pathLst>
                <a:path w="291465" h="85725">
                  <a:moveTo>
                    <a:pt x="248411" y="0"/>
                  </a:moveTo>
                  <a:lnTo>
                    <a:pt x="248411" y="21336"/>
                  </a:lnTo>
                  <a:lnTo>
                    <a:pt x="0" y="21336"/>
                  </a:lnTo>
                  <a:lnTo>
                    <a:pt x="0" y="64008"/>
                  </a:lnTo>
                  <a:lnTo>
                    <a:pt x="248411" y="64008"/>
                  </a:lnTo>
                  <a:lnTo>
                    <a:pt x="248411" y="85344"/>
                  </a:lnTo>
                  <a:lnTo>
                    <a:pt x="291083" y="42672"/>
                  </a:lnTo>
                  <a:lnTo>
                    <a:pt x="248411" y="0"/>
                  </a:lnTo>
                  <a:close/>
                </a:path>
              </a:pathLst>
            </a:custGeom>
            <a:solidFill>
              <a:srgbClr val="4453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6909816" y="3349752"/>
              <a:ext cx="291465" cy="85725"/>
            </a:xfrm>
            <a:custGeom>
              <a:avLst/>
              <a:gdLst/>
              <a:ahLst/>
              <a:cxnLst/>
              <a:rect l="l" t="t" r="r" b="b"/>
              <a:pathLst>
                <a:path w="291465" h="85725">
                  <a:moveTo>
                    <a:pt x="0" y="21336"/>
                  </a:moveTo>
                  <a:lnTo>
                    <a:pt x="248411" y="21336"/>
                  </a:lnTo>
                  <a:lnTo>
                    <a:pt x="248411" y="0"/>
                  </a:lnTo>
                  <a:lnTo>
                    <a:pt x="291083" y="42672"/>
                  </a:lnTo>
                  <a:lnTo>
                    <a:pt x="248411" y="85344"/>
                  </a:lnTo>
                  <a:lnTo>
                    <a:pt x="248411" y="64008"/>
                  </a:lnTo>
                  <a:lnTo>
                    <a:pt x="0" y="64008"/>
                  </a:lnTo>
                  <a:lnTo>
                    <a:pt x="0" y="21336"/>
                  </a:lnTo>
                  <a:close/>
                </a:path>
              </a:pathLst>
            </a:custGeom>
            <a:ln w="12700">
              <a:solidFill>
                <a:srgbClr val="2E3A4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3" name="object 23"/>
          <p:cNvGrpSpPr/>
          <p:nvPr/>
        </p:nvGrpSpPr>
        <p:grpSpPr>
          <a:xfrm>
            <a:off x="7339330" y="2015998"/>
            <a:ext cx="1968500" cy="2766695"/>
            <a:chOff x="7339330" y="2015998"/>
            <a:chExt cx="1968500" cy="2766695"/>
          </a:xfrm>
        </p:grpSpPr>
        <p:sp>
          <p:nvSpPr>
            <p:cNvPr id="24" name="object 24"/>
            <p:cNvSpPr/>
            <p:nvPr/>
          </p:nvSpPr>
          <p:spPr>
            <a:xfrm>
              <a:off x="7345680" y="2022348"/>
              <a:ext cx="1955800" cy="2753995"/>
            </a:xfrm>
            <a:custGeom>
              <a:avLst/>
              <a:gdLst/>
              <a:ahLst/>
              <a:cxnLst/>
              <a:rect l="l" t="t" r="r" b="b"/>
              <a:pathLst>
                <a:path w="1955800" h="2753995">
                  <a:moveTo>
                    <a:pt x="0" y="325881"/>
                  </a:moveTo>
                  <a:lnTo>
                    <a:pt x="3533" y="277730"/>
                  </a:lnTo>
                  <a:lnTo>
                    <a:pt x="13799" y="231770"/>
                  </a:lnTo>
                  <a:lnTo>
                    <a:pt x="30291" y="188507"/>
                  </a:lnTo>
                  <a:lnTo>
                    <a:pt x="52506" y="148444"/>
                  </a:lnTo>
                  <a:lnTo>
                    <a:pt x="79940" y="112087"/>
                  </a:lnTo>
                  <a:lnTo>
                    <a:pt x="112087" y="79940"/>
                  </a:lnTo>
                  <a:lnTo>
                    <a:pt x="148444" y="52506"/>
                  </a:lnTo>
                  <a:lnTo>
                    <a:pt x="188507" y="30291"/>
                  </a:lnTo>
                  <a:lnTo>
                    <a:pt x="231770" y="13799"/>
                  </a:lnTo>
                  <a:lnTo>
                    <a:pt x="277730" y="3533"/>
                  </a:lnTo>
                  <a:lnTo>
                    <a:pt x="325881" y="0"/>
                  </a:lnTo>
                  <a:lnTo>
                    <a:pt x="1629410" y="0"/>
                  </a:lnTo>
                  <a:lnTo>
                    <a:pt x="1677561" y="3533"/>
                  </a:lnTo>
                  <a:lnTo>
                    <a:pt x="1723521" y="13799"/>
                  </a:lnTo>
                  <a:lnTo>
                    <a:pt x="1766784" y="30291"/>
                  </a:lnTo>
                  <a:lnTo>
                    <a:pt x="1806847" y="52506"/>
                  </a:lnTo>
                  <a:lnTo>
                    <a:pt x="1843204" y="79940"/>
                  </a:lnTo>
                  <a:lnTo>
                    <a:pt x="1875351" y="112087"/>
                  </a:lnTo>
                  <a:lnTo>
                    <a:pt x="1902785" y="148444"/>
                  </a:lnTo>
                  <a:lnTo>
                    <a:pt x="1925000" y="188507"/>
                  </a:lnTo>
                  <a:lnTo>
                    <a:pt x="1941492" y="231770"/>
                  </a:lnTo>
                  <a:lnTo>
                    <a:pt x="1951758" y="277730"/>
                  </a:lnTo>
                  <a:lnTo>
                    <a:pt x="1955292" y="325881"/>
                  </a:lnTo>
                  <a:lnTo>
                    <a:pt x="1955292" y="2427985"/>
                  </a:lnTo>
                  <a:lnTo>
                    <a:pt x="1951758" y="2476137"/>
                  </a:lnTo>
                  <a:lnTo>
                    <a:pt x="1941492" y="2522097"/>
                  </a:lnTo>
                  <a:lnTo>
                    <a:pt x="1925000" y="2565360"/>
                  </a:lnTo>
                  <a:lnTo>
                    <a:pt x="1902785" y="2605423"/>
                  </a:lnTo>
                  <a:lnTo>
                    <a:pt x="1875351" y="2641780"/>
                  </a:lnTo>
                  <a:lnTo>
                    <a:pt x="1843204" y="2673927"/>
                  </a:lnTo>
                  <a:lnTo>
                    <a:pt x="1806847" y="2701361"/>
                  </a:lnTo>
                  <a:lnTo>
                    <a:pt x="1766784" y="2723576"/>
                  </a:lnTo>
                  <a:lnTo>
                    <a:pt x="1723521" y="2740068"/>
                  </a:lnTo>
                  <a:lnTo>
                    <a:pt x="1677561" y="2750334"/>
                  </a:lnTo>
                  <a:lnTo>
                    <a:pt x="1629410" y="2753868"/>
                  </a:lnTo>
                  <a:lnTo>
                    <a:pt x="325881" y="2753868"/>
                  </a:lnTo>
                  <a:lnTo>
                    <a:pt x="277730" y="2750334"/>
                  </a:lnTo>
                  <a:lnTo>
                    <a:pt x="231770" y="2740068"/>
                  </a:lnTo>
                  <a:lnTo>
                    <a:pt x="188507" y="2723576"/>
                  </a:lnTo>
                  <a:lnTo>
                    <a:pt x="148444" y="2701361"/>
                  </a:lnTo>
                  <a:lnTo>
                    <a:pt x="112087" y="2673927"/>
                  </a:lnTo>
                  <a:lnTo>
                    <a:pt x="79940" y="2641780"/>
                  </a:lnTo>
                  <a:lnTo>
                    <a:pt x="52506" y="2605423"/>
                  </a:lnTo>
                  <a:lnTo>
                    <a:pt x="30291" y="2565360"/>
                  </a:lnTo>
                  <a:lnTo>
                    <a:pt x="13799" y="2522097"/>
                  </a:lnTo>
                  <a:lnTo>
                    <a:pt x="3533" y="2476137"/>
                  </a:lnTo>
                  <a:lnTo>
                    <a:pt x="0" y="2427985"/>
                  </a:lnTo>
                  <a:lnTo>
                    <a:pt x="0" y="325881"/>
                  </a:lnTo>
                  <a:close/>
                </a:path>
              </a:pathLst>
            </a:custGeom>
            <a:ln w="12700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7713182" y="3254106"/>
              <a:ext cx="1282065" cy="730250"/>
            </a:xfrm>
            <a:custGeom>
              <a:avLst/>
              <a:gdLst/>
              <a:ahLst/>
              <a:cxnLst/>
              <a:rect l="l" t="t" r="r" b="b"/>
              <a:pathLst>
                <a:path w="1282065" h="730250">
                  <a:moveTo>
                    <a:pt x="1100847" y="362928"/>
                  </a:moveTo>
                  <a:lnTo>
                    <a:pt x="1096284" y="362928"/>
                  </a:lnTo>
                  <a:lnTo>
                    <a:pt x="1090201" y="362928"/>
                  </a:lnTo>
                  <a:lnTo>
                    <a:pt x="1085638" y="362928"/>
                  </a:lnTo>
                  <a:lnTo>
                    <a:pt x="1079008" y="308454"/>
                  </a:lnTo>
                  <a:lnTo>
                    <a:pt x="1059972" y="258117"/>
                  </a:lnTo>
                  <a:lnTo>
                    <a:pt x="1029816" y="213772"/>
                  </a:lnTo>
                  <a:lnTo>
                    <a:pt x="989820" y="177274"/>
                  </a:lnTo>
                  <a:lnTo>
                    <a:pt x="941436" y="151357"/>
                  </a:lnTo>
                  <a:lnTo>
                    <a:pt x="889060" y="137709"/>
                  </a:lnTo>
                  <a:lnTo>
                    <a:pt x="834973" y="136615"/>
                  </a:lnTo>
                  <a:lnTo>
                    <a:pt x="781456" y="148361"/>
                  </a:lnTo>
                  <a:lnTo>
                    <a:pt x="756652" y="108763"/>
                  </a:lnTo>
                  <a:lnTo>
                    <a:pt x="726180" y="74675"/>
                  </a:lnTo>
                  <a:lnTo>
                    <a:pt x="690932" y="46472"/>
                  </a:lnTo>
                  <a:lnTo>
                    <a:pt x="651798" y="24529"/>
                  </a:lnTo>
                  <a:lnTo>
                    <a:pt x="609670" y="9219"/>
                  </a:lnTo>
                  <a:lnTo>
                    <a:pt x="565439" y="918"/>
                  </a:lnTo>
                  <a:lnTo>
                    <a:pt x="519995" y="0"/>
                  </a:lnTo>
                  <a:lnTo>
                    <a:pt x="474231" y="6838"/>
                  </a:lnTo>
                  <a:lnTo>
                    <a:pt x="430280" y="21337"/>
                  </a:lnTo>
                  <a:lnTo>
                    <a:pt x="390106" y="42647"/>
                  </a:lnTo>
                  <a:lnTo>
                    <a:pt x="354353" y="70021"/>
                  </a:lnTo>
                  <a:lnTo>
                    <a:pt x="323661" y="102709"/>
                  </a:lnTo>
                  <a:lnTo>
                    <a:pt x="298673" y="139962"/>
                  </a:lnTo>
                  <a:lnTo>
                    <a:pt x="280030" y="181031"/>
                  </a:lnTo>
                  <a:lnTo>
                    <a:pt x="268374" y="225168"/>
                  </a:lnTo>
                  <a:lnTo>
                    <a:pt x="264346" y="271623"/>
                  </a:lnTo>
                  <a:lnTo>
                    <a:pt x="264346" y="273144"/>
                  </a:lnTo>
                  <a:lnTo>
                    <a:pt x="264346" y="274666"/>
                  </a:lnTo>
                  <a:lnTo>
                    <a:pt x="214411" y="272158"/>
                  </a:lnTo>
                  <a:lnTo>
                    <a:pt x="166010" y="280534"/>
                  </a:lnTo>
                  <a:lnTo>
                    <a:pt x="120675" y="298990"/>
                  </a:lnTo>
                  <a:lnTo>
                    <a:pt x="79938" y="326722"/>
                  </a:lnTo>
                  <a:lnTo>
                    <a:pt x="45335" y="362927"/>
                  </a:lnTo>
                  <a:lnTo>
                    <a:pt x="20173" y="406291"/>
                  </a:lnTo>
                  <a:lnTo>
                    <a:pt x="5012" y="453088"/>
                  </a:lnTo>
                  <a:lnTo>
                    <a:pt x="0" y="501638"/>
                  </a:lnTo>
                  <a:lnTo>
                    <a:pt x="5280" y="550261"/>
                  </a:lnTo>
                  <a:lnTo>
                    <a:pt x="21000" y="597277"/>
                  </a:lnTo>
                  <a:lnTo>
                    <a:pt x="47391" y="639666"/>
                  </a:lnTo>
                  <a:lnTo>
                    <a:pt x="81739" y="674898"/>
                  </a:lnTo>
                  <a:lnTo>
                    <a:pt x="122512" y="702021"/>
                  </a:lnTo>
                  <a:lnTo>
                    <a:pt x="168176" y="720088"/>
                  </a:lnTo>
                  <a:lnTo>
                    <a:pt x="217198" y="728147"/>
                  </a:lnTo>
                  <a:lnTo>
                    <a:pt x="217198" y="729669"/>
                  </a:lnTo>
                  <a:lnTo>
                    <a:pt x="1099326" y="729669"/>
                  </a:lnTo>
                  <a:lnTo>
                    <a:pt x="1147700" y="723117"/>
                  </a:lnTo>
                  <a:lnTo>
                    <a:pt x="1191257" y="704644"/>
                  </a:lnTo>
                  <a:lnTo>
                    <a:pt x="1228223" y="676027"/>
                  </a:lnTo>
                  <a:lnTo>
                    <a:pt x="1256825" y="639040"/>
                  </a:lnTo>
                  <a:lnTo>
                    <a:pt x="1275287" y="595459"/>
                  </a:lnTo>
                  <a:lnTo>
                    <a:pt x="1281835" y="547059"/>
                  </a:lnTo>
                  <a:lnTo>
                    <a:pt x="1275400" y="498546"/>
                  </a:lnTo>
                  <a:lnTo>
                    <a:pt x="1257219" y="454683"/>
                  </a:lnTo>
                  <a:lnTo>
                    <a:pt x="1228984" y="417330"/>
                  </a:lnTo>
                  <a:lnTo>
                    <a:pt x="1192383" y="388346"/>
                  </a:lnTo>
                  <a:lnTo>
                    <a:pt x="1149108" y="369592"/>
                  </a:lnTo>
                  <a:lnTo>
                    <a:pt x="1100847" y="362928"/>
                  </a:lnTo>
                  <a:close/>
                </a:path>
              </a:pathLst>
            </a:custGeom>
            <a:ln w="28271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5745607" y="2142236"/>
            <a:ext cx="270510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b="1" spc="-20" dirty="0">
                <a:solidFill>
                  <a:srgbClr val="44536A"/>
                </a:solidFill>
                <a:latin typeface="Calibri"/>
                <a:cs typeface="Calibri"/>
              </a:rPr>
              <a:t>Test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3221482" y="2121230"/>
            <a:ext cx="325120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b="1" spc="-10" dirty="0">
                <a:solidFill>
                  <a:srgbClr val="44536A"/>
                </a:solidFill>
                <a:latin typeface="Calibri"/>
                <a:cs typeface="Calibri"/>
              </a:rPr>
              <a:t>Build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8096757" y="2132202"/>
            <a:ext cx="475615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b="1" spc="-10" dirty="0">
                <a:solidFill>
                  <a:srgbClr val="44536A"/>
                </a:solidFill>
                <a:latin typeface="Calibri"/>
                <a:cs typeface="Calibri"/>
              </a:rPr>
              <a:t>Release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7781925" y="4264278"/>
            <a:ext cx="93535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dirty="0">
                <a:solidFill>
                  <a:srgbClr val="44536A"/>
                </a:solidFill>
                <a:latin typeface="Calibri"/>
                <a:cs typeface="Calibri"/>
              </a:rPr>
              <a:t>Docker</a:t>
            </a:r>
            <a:r>
              <a:rPr sz="1100" b="1" spc="-40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1100" b="1" spc="-10" dirty="0">
                <a:solidFill>
                  <a:srgbClr val="44536A"/>
                </a:solidFill>
                <a:latin typeface="Calibri"/>
                <a:cs typeface="Calibri"/>
              </a:rPr>
              <a:t>Registry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9398254" y="3384550"/>
            <a:ext cx="304165" cy="96520"/>
            <a:chOff x="9398254" y="3384550"/>
            <a:chExt cx="304165" cy="96520"/>
          </a:xfrm>
        </p:grpSpPr>
        <p:sp>
          <p:nvSpPr>
            <p:cNvPr id="31" name="object 31"/>
            <p:cNvSpPr/>
            <p:nvPr/>
          </p:nvSpPr>
          <p:spPr>
            <a:xfrm>
              <a:off x="9404604" y="3390900"/>
              <a:ext cx="291465" cy="83820"/>
            </a:xfrm>
            <a:custGeom>
              <a:avLst/>
              <a:gdLst/>
              <a:ahLst/>
              <a:cxnLst/>
              <a:rect l="l" t="t" r="r" b="b"/>
              <a:pathLst>
                <a:path w="291465" h="83820">
                  <a:moveTo>
                    <a:pt x="249174" y="0"/>
                  </a:moveTo>
                  <a:lnTo>
                    <a:pt x="249174" y="20954"/>
                  </a:lnTo>
                  <a:lnTo>
                    <a:pt x="0" y="20954"/>
                  </a:lnTo>
                  <a:lnTo>
                    <a:pt x="0" y="62864"/>
                  </a:lnTo>
                  <a:lnTo>
                    <a:pt x="249174" y="62864"/>
                  </a:lnTo>
                  <a:lnTo>
                    <a:pt x="249174" y="83820"/>
                  </a:lnTo>
                  <a:lnTo>
                    <a:pt x="291084" y="41910"/>
                  </a:lnTo>
                  <a:lnTo>
                    <a:pt x="249174" y="0"/>
                  </a:lnTo>
                  <a:close/>
                </a:path>
              </a:pathLst>
            </a:custGeom>
            <a:solidFill>
              <a:srgbClr val="4453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9404604" y="3390900"/>
              <a:ext cx="291465" cy="83820"/>
            </a:xfrm>
            <a:custGeom>
              <a:avLst/>
              <a:gdLst/>
              <a:ahLst/>
              <a:cxnLst/>
              <a:rect l="l" t="t" r="r" b="b"/>
              <a:pathLst>
                <a:path w="291465" h="83820">
                  <a:moveTo>
                    <a:pt x="0" y="20954"/>
                  </a:moveTo>
                  <a:lnTo>
                    <a:pt x="249174" y="20954"/>
                  </a:lnTo>
                  <a:lnTo>
                    <a:pt x="249174" y="0"/>
                  </a:lnTo>
                  <a:lnTo>
                    <a:pt x="291084" y="41910"/>
                  </a:lnTo>
                  <a:lnTo>
                    <a:pt x="249174" y="83820"/>
                  </a:lnTo>
                  <a:lnTo>
                    <a:pt x="249174" y="62864"/>
                  </a:lnTo>
                  <a:lnTo>
                    <a:pt x="0" y="62864"/>
                  </a:lnTo>
                  <a:lnTo>
                    <a:pt x="0" y="20954"/>
                  </a:lnTo>
                  <a:close/>
                </a:path>
              </a:pathLst>
            </a:custGeom>
            <a:ln w="12700">
              <a:solidFill>
                <a:srgbClr val="2E3A4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/>
          <p:nvPr/>
        </p:nvSpPr>
        <p:spPr>
          <a:xfrm>
            <a:off x="9797795" y="2055876"/>
            <a:ext cx="1955800" cy="2753995"/>
          </a:xfrm>
          <a:custGeom>
            <a:avLst/>
            <a:gdLst/>
            <a:ahLst/>
            <a:cxnLst/>
            <a:rect l="l" t="t" r="r" b="b"/>
            <a:pathLst>
              <a:path w="1955800" h="2753995">
                <a:moveTo>
                  <a:pt x="0" y="325882"/>
                </a:moveTo>
                <a:lnTo>
                  <a:pt x="3533" y="277730"/>
                </a:lnTo>
                <a:lnTo>
                  <a:pt x="13799" y="231770"/>
                </a:lnTo>
                <a:lnTo>
                  <a:pt x="30291" y="188507"/>
                </a:lnTo>
                <a:lnTo>
                  <a:pt x="52506" y="148444"/>
                </a:lnTo>
                <a:lnTo>
                  <a:pt x="79940" y="112087"/>
                </a:lnTo>
                <a:lnTo>
                  <a:pt x="112087" y="79940"/>
                </a:lnTo>
                <a:lnTo>
                  <a:pt x="148444" y="52506"/>
                </a:lnTo>
                <a:lnTo>
                  <a:pt x="188507" y="30291"/>
                </a:lnTo>
                <a:lnTo>
                  <a:pt x="231770" y="13799"/>
                </a:lnTo>
                <a:lnTo>
                  <a:pt x="277730" y="3533"/>
                </a:lnTo>
                <a:lnTo>
                  <a:pt x="325881" y="0"/>
                </a:lnTo>
                <a:lnTo>
                  <a:pt x="1629409" y="0"/>
                </a:lnTo>
                <a:lnTo>
                  <a:pt x="1677561" y="3533"/>
                </a:lnTo>
                <a:lnTo>
                  <a:pt x="1723521" y="13799"/>
                </a:lnTo>
                <a:lnTo>
                  <a:pt x="1766784" y="30291"/>
                </a:lnTo>
                <a:lnTo>
                  <a:pt x="1806847" y="52506"/>
                </a:lnTo>
                <a:lnTo>
                  <a:pt x="1843204" y="79940"/>
                </a:lnTo>
                <a:lnTo>
                  <a:pt x="1875351" y="112087"/>
                </a:lnTo>
                <a:lnTo>
                  <a:pt x="1902785" y="148444"/>
                </a:lnTo>
                <a:lnTo>
                  <a:pt x="1925000" y="188507"/>
                </a:lnTo>
                <a:lnTo>
                  <a:pt x="1941492" y="231770"/>
                </a:lnTo>
                <a:lnTo>
                  <a:pt x="1951758" y="277730"/>
                </a:lnTo>
                <a:lnTo>
                  <a:pt x="1955292" y="325882"/>
                </a:lnTo>
                <a:lnTo>
                  <a:pt x="1955292" y="2427986"/>
                </a:lnTo>
                <a:lnTo>
                  <a:pt x="1951758" y="2476137"/>
                </a:lnTo>
                <a:lnTo>
                  <a:pt x="1941492" y="2522097"/>
                </a:lnTo>
                <a:lnTo>
                  <a:pt x="1925000" y="2565360"/>
                </a:lnTo>
                <a:lnTo>
                  <a:pt x="1902785" y="2605423"/>
                </a:lnTo>
                <a:lnTo>
                  <a:pt x="1875351" y="2641780"/>
                </a:lnTo>
                <a:lnTo>
                  <a:pt x="1843204" y="2673927"/>
                </a:lnTo>
                <a:lnTo>
                  <a:pt x="1806847" y="2701361"/>
                </a:lnTo>
                <a:lnTo>
                  <a:pt x="1766784" y="2723576"/>
                </a:lnTo>
                <a:lnTo>
                  <a:pt x="1723521" y="2740068"/>
                </a:lnTo>
                <a:lnTo>
                  <a:pt x="1677561" y="2750334"/>
                </a:lnTo>
                <a:lnTo>
                  <a:pt x="1629409" y="2753868"/>
                </a:lnTo>
                <a:lnTo>
                  <a:pt x="325881" y="2753868"/>
                </a:lnTo>
                <a:lnTo>
                  <a:pt x="277730" y="2750334"/>
                </a:lnTo>
                <a:lnTo>
                  <a:pt x="231770" y="2740068"/>
                </a:lnTo>
                <a:lnTo>
                  <a:pt x="188507" y="2723576"/>
                </a:lnTo>
                <a:lnTo>
                  <a:pt x="148444" y="2701361"/>
                </a:lnTo>
                <a:lnTo>
                  <a:pt x="112087" y="2673927"/>
                </a:lnTo>
                <a:lnTo>
                  <a:pt x="79940" y="2641780"/>
                </a:lnTo>
                <a:lnTo>
                  <a:pt x="52506" y="2605423"/>
                </a:lnTo>
                <a:lnTo>
                  <a:pt x="30291" y="2565360"/>
                </a:lnTo>
                <a:lnTo>
                  <a:pt x="13799" y="2522097"/>
                </a:lnTo>
                <a:lnTo>
                  <a:pt x="3533" y="2476137"/>
                </a:lnTo>
                <a:lnTo>
                  <a:pt x="0" y="2427986"/>
                </a:lnTo>
                <a:lnTo>
                  <a:pt x="0" y="325882"/>
                </a:lnTo>
                <a:close/>
              </a:path>
            </a:pathLst>
          </a:custGeom>
          <a:ln w="12700">
            <a:solidFill>
              <a:srgbClr val="4453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10567796" y="2200148"/>
            <a:ext cx="434975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b="1" spc="-10" dirty="0">
                <a:solidFill>
                  <a:srgbClr val="44536A"/>
                </a:solidFill>
                <a:latin typeface="Calibri"/>
                <a:cs typeface="Calibri"/>
              </a:rPr>
              <a:t>Deploy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0379456" y="4332223"/>
            <a:ext cx="69151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spc="-10" dirty="0">
                <a:solidFill>
                  <a:srgbClr val="44536A"/>
                </a:solidFill>
                <a:latin typeface="Calibri"/>
                <a:cs typeface="Calibri"/>
              </a:rPr>
              <a:t>Kubernetes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10404347" y="3183635"/>
            <a:ext cx="704215" cy="704215"/>
          </a:xfrm>
          <a:custGeom>
            <a:avLst/>
            <a:gdLst/>
            <a:ahLst/>
            <a:cxnLst/>
            <a:rect l="l" t="t" r="r" b="b"/>
            <a:pathLst>
              <a:path w="704215" h="704214">
                <a:moveTo>
                  <a:pt x="87375" y="416051"/>
                </a:moveTo>
                <a:lnTo>
                  <a:pt x="50292" y="416051"/>
                </a:lnTo>
                <a:lnTo>
                  <a:pt x="1650" y="488950"/>
                </a:lnTo>
                <a:lnTo>
                  <a:pt x="1904" y="488950"/>
                </a:lnTo>
                <a:lnTo>
                  <a:pt x="761" y="491108"/>
                </a:lnTo>
                <a:lnTo>
                  <a:pt x="0" y="493521"/>
                </a:lnTo>
                <a:lnTo>
                  <a:pt x="0" y="696976"/>
                </a:lnTo>
                <a:lnTo>
                  <a:pt x="7111" y="704088"/>
                </a:lnTo>
                <a:lnTo>
                  <a:pt x="696976" y="704088"/>
                </a:lnTo>
                <a:lnTo>
                  <a:pt x="704087" y="696976"/>
                </a:lnTo>
                <a:lnTo>
                  <a:pt x="704087" y="672083"/>
                </a:lnTo>
                <a:lnTo>
                  <a:pt x="32003" y="672083"/>
                </a:lnTo>
                <a:lnTo>
                  <a:pt x="32003" y="512063"/>
                </a:lnTo>
                <a:lnTo>
                  <a:pt x="259256" y="512063"/>
                </a:lnTo>
                <a:lnTo>
                  <a:pt x="256031" y="496062"/>
                </a:lnTo>
                <a:lnTo>
                  <a:pt x="256031" y="487171"/>
                </a:lnTo>
                <a:lnTo>
                  <a:pt x="248793" y="480059"/>
                </a:lnTo>
                <a:lnTo>
                  <a:pt x="43560" y="480059"/>
                </a:lnTo>
                <a:lnTo>
                  <a:pt x="87375" y="416051"/>
                </a:lnTo>
                <a:close/>
              </a:path>
              <a:path w="704215" h="704214">
                <a:moveTo>
                  <a:pt x="704087" y="512063"/>
                </a:moveTo>
                <a:lnTo>
                  <a:pt x="672083" y="512063"/>
                </a:lnTo>
                <a:lnTo>
                  <a:pt x="672083" y="672083"/>
                </a:lnTo>
                <a:lnTo>
                  <a:pt x="704087" y="672083"/>
                </a:lnTo>
                <a:lnTo>
                  <a:pt x="704087" y="512063"/>
                </a:lnTo>
                <a:close/>
              </a:path>
              <a:path w="704215" h="704214">
                <a:moveTo>
                  <a:pt x="259256" y="512063"/>
                </a:moveTo>
                <a:lnTo>
                  <a:pt x="225171" y="512063"/>
                </a:lnTo>
                <a:lnTo>
                  <a:pt x="239137" y="556194"/>
                </a:lnTo>
                <a:lnTo>
                  <a:pt x="267080" y="591740"/>
                </a:lnTo>
                <a:lnTo>
                  <a:pt x="305788" y="615451"/>
                </a:lnTo>
                <a:lnTo>
                  <a:pt x="352044" y="624077"/>
                </a:lnTo>
                <a:lnTo>
                  <a:pt x="398299" y="615451"/>
                </a:lnTo>
                <a:lnTo>
                  <a:pt x="436462" y="592074"/>
                </a:lnTo>
                <a:lnTo>
                  <a:pt x="352044" y="592074"/>
                </a:lnTo>
                <a:lnTo>
                  <a:pt x="314646" y="584537"/>
                </a:lnTo>
                <a:lnTo>
                  <a:pt x="284130" y="563975"/>
                </a:lnTo>
                <a:lnTo>
                  <a:pt x="263568" y="533459"/>
                </a:lnTo>
                <a:lnTo>
                  <a:pt x="259256" y="512063"/>
                </a:lnTo>
                <a:close/>
              </a:path>
              <a:path w="704215" h="704214">
                <a:moveTo>
                  <a:pt x="653796" y="416051"/>
                </a:moveTo>
                <a:lnTo>
                  <a:pt x="616711" y="416051"/>
                </a:lnTo>
                <a:lnTo>
                  <a:pt x="660526" y="480059"/>
                </a:lnTo>
                <a:lnTo>
                  <a:pt x="455295" y="480059"/>
                </a:lnTo>
                <a:lnTo>
                  <a:pt x="448055" y="487171"/>
                </a:lnTo>
                <a:lnTo>
                  <a:pt x="448055" y="496062"/>
                </a:lnTo>
                <a:lnTo>
                  <a:pt x="440519" y="533459"/>
                </a:lnTo>
                <a:lnTo>
                  <a:pt x="419957" y="563975"/>
                </a:lnTo>
                <a:lnTo>
                  <a:pt x="389441" y="584537"/>
                </a:lnTo>
                <a:lnTo>
                  <a:pt x="352044" y="592074"/>
                </a:lnTo>
                <a:lnTo>
                  <a:pt x="436462" y="592074"/>
                </a:lnTo>
                <a:lnTo>
                  <a:pt x="437006" y="591740"/>
                </a:lnTo>
                <a:lnTo>
                  <a:pt x="464950" y="556194"/>
                </a:lnTo>
                <a:lnTo>
                  <a:pt x="478917" y="512063"/>
                </a:lnTo>
                <a:lnTo>
                  <a:pt x="704087" y="512063"/>
                </a:lnTo>
                <a:lnTo>
                  <a:pt x="704087" y="493521"/>
                </a:lnTo>
                <a:lnTo>
                  <a:pt x="703326" y="491108"/>
                </a:lnTo>
                <a:lnTo>
                  <a:pt x="702182" y="488950"/>
                </a:lnTo>
                <a:lnTo>
                  <a:pt x="702436" y="488950"/>
                </a:lnTo>
                <a:lnTo>
                  <a:pt x="653796" y="416051"/>
                </a:lnTo>
                <a:close/>
              </a:path>
              <a:path w="704215" h="704214">
                <a:moveTo>
                  <a:pt x="574421" y="8889"/>
                </a:moveTo>
                <a:lnTo>
                  <a:pt x="129667" y="8889"/>
                </a:lnTo>
                <a:lnTo>
                  <a:pt x="1650" y="200913"/>
                </a:lnTo>
                <a:lnTo>
                  <a:pt x="1904" y="200913"/>
                </a:lnTo>
                <a:lnTo>
                  <a:pt x="761" y="203073"/>
                </a:lnTo>
                <a:lnTo>
                  <a:pt x="0" y="205486"/>
                </a:lnTo>
                <a:lnTo>
                  <a:pt x="0" y="408939"/>
                </a:lnTo>
                <a:lnTo>
                  <a:pt x="7111" y="416051"/>
                </a:lnTo>
                <a:lnTo>
                  <a:pt x="696976" y="416051"/>
                </a:lnTo>
                <a:lnTo>
                  <a:pt x="704087" y="408939"/>
                </a:lnTo>
                <a:lnTo>
                  <a:pt x="704087" y="384048"/>
                </a:lnTo>
                <a:lnTo>
                  <a:pt x="32003" y="384048"/>
                </a:lnTo>
                <a:lnTo>
                  <a:pt x="32003" y="224027"/>
                </a:lnTo>
                <a:lnTo>
                  <a:pt x="259256" y="224027"/>
                </a:lnTo>
                <a:lnTo>
                  <a:pt x="256031" y="208025"/>
                </a:lnTo>
                <a:lnTo>
                  <a:pt x="256031" y="199136"/>
                </a:lnTo>
                <a:lnTo>
                  <a:pt x="248793" y="192024"/>
                </a:lnTo>
                <a:lnTo>
                  <a:pt x="43560" y="192024"/>
                </a:lnTo>
                <a:lnTo>
                  <a:pt x="153288" y="32003"/>
                </a:lnTo>
                <a:lnTo>
                  <a:pt x="589830" y="32003"/>
                </a:lnTo>
                <a:lnTo>
                  <a:pt x="574421" y="8889"/>
                </a:lnTo>
                <a:close/>
              </a:path>
              <a:path w="704215" h="704214">
                <a:moveTo>
                  <a:pt x="704087" y="224027"/>
                </a:moveTo>
                <a:lnTo>
                  <a:pt x="672083" y="224027"/>
                </a:lnTo>
                <a:lnTo>
                  <a:pt x="672083" y="384048"/>
                </a:lnTo>
                <a:lnTo>
                  <a:pt x="704087" y="384048"/>
                </a:lnTo>
                <a:lnTo>
                  <a:pt x="704087" y="224027"/>
                </a:lnTo>
                <a:close/>
              </a:path>
              <a:path w="704215" h="704214">
                <a:moveTo>
                  <a:pt x="259256" y="224027"/>
                </a:moveTo>
                <a:lnTo>
                  <a:pt x="225171" y="224027"/>
                </a:lnTo>
                <a:lnTo>
                  <a:pt x="239137" y="268158"/>
                </a:lnTo>
                <a:lnTo>
                  <a:pt x="267080" y="303704"/>
                </a:lnTo>
                <a:lnTo>
                  <a:pt x="305788" y="327415"/>
                </a:lnTo>
                <a:lnTo>
                  <a:pt x="352044" y="336041"/>
                </a:lnTo>
                <a:lnTo>
                  <a:pt x="398299" y="327415"/>
                </a:lnTo>
                <a:lnTo>
                  <a:pt x="436462" y="304038"/>
                </a:lnTo>
                <a:lnTo>
                  <a:pt x="352044" y="304038"/>
                </a:lnTo>
                <a:lnTo>
                  <a:pt x="314646" y="296501"/>
                </a:lnTo>
                <a:lnTo>
                  <a:pt x="284130" y="275939"/>
                </a:lnTo>
                <a:lnTo>
                  <a:pt x="263568" y="245423"/>
                </a:lnTo>
                <a:lnTo>
                  <a:pt x="259256" y="224027"/>
                </a:lnTo>
                <a:close/>
              </a:path>
              <a:path w="704215" h="704214">
                <a:moveTo>
                  <a:pt x="589830" y="32003"/>
                </a:moveTo>
                <a:lnTo>
                  <a:pt x="550799" y="32003"/>
                </a:lnTo>
                <a:lnTo>
                  <a:pt x="660526" y="192024"/>
                </a:lnTo>
                <a:lnTo>
                  <a:pt x="455295" y="192024"/>
                </a:lnTo>
                <a:lnTo>
                  <a:pt x="448055" y="199136"/>
                </a:lnTo>
                <a:lnTo>
                  <a:pt x="448055" y="208025"/>
                </a:lnTo>
                <a:lnTo>
                  <a:pt x="440519" y="245423"/>
                </a:lnTo>
                <a:lnTo>
                  <a:pt x="419957" y="275939"/>
                </a:lnTo>
                <a:lnTo>
                  <a:pt x="389441" y="296501"/>
                </a:lnTo>
                <a:lnTo>
                  <a:pt x="352044" y="304038"/>
                </a:lnTo>
                <a:lnTo>
                  <a:pt x="436462" y="304038"/>
                </a:lnTo>
                <a:lnTo>
                  <a:pt x="437006" y="303704"/>
                </a:lnTo>
                <a:lnTo>
                  <a:pt x="464950" y="268158"/>
                </a:lnTo>
                <a:lnTo>
                  <a:pt x="478917" y="224027"/>
                </a:lnTo>
                <a:lnTo>
                  <a:pt x="704087" y="224027"/>
                </a:lnTo>
                <a:lnTo>
                  <a:pt x="704087" y="205486"/>
                </a:lnTo>
                <a:lnTo>
                  <a:pt x="703326" y="203073"/>
                </a:lnTo>
                <a:lnTo>
                  <a:pt x="702182" y="200913"/>
                </a:lnTo>
                <a:lnTo>
                  <a:pt x="702436" y="200913"/>
                </a:lnTo>
                <a:lnTo>
                  <a:pt x="589830" y="32003"/>
                </a:lnTo>
                <a:close/>
              </a:path>
              <a:path w="704215" h="704214">
                <a:moveTo>
                  <a:pt x="566293" y="0"/>
                </a:moveTo>
                <a:lnTo>
                  <a:pt x="137795" y="0"/>
                </a:lnTo>
                <a:lnTo>
                  <a:pt x="132460" y="3683"/>
                </a:lnTo>
                <a:lnTo>
                  <a:pt x="129921" y="8889"/>
                </a:lnTo>
                <a:lnTo>
                  <a:pt x="574167" y="8889"/>
                </a:lnTo>
                <a:lnTo>
                  <a:pt x="571626" y="3683"/>
                </a:lnTo>
                <a:lnTo>
                  <a:pt x="566293" y="0"/>
                </a:lnTo>
                <a:close/>
              </a:path>
            </a:pathLst>
          </a:custGeom>
          <a:solidFill>
            <a:srgbClr val="4453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361188" y="2068067"/>
            <a:ext cx="1729739" cy="2722245"/>
          </a:xfrm>
          <a:custGeom>
            <a:avLst/>
            <a:gdLst/>
            <a:ahLst/>
            <a:cxnLst/>
            <a:rect l="l" t="t" r="r" b="b"/>
            <a:pathLst>
              <a:path w="1729739" h="2722245">
                <a:moveTo>
                  <a:pt x="0" y="288290"/>
                </a:moveTo>
                <a:lnTo>
                  <a:pt x="3773" y="241518"/>
                </a:lnTo>
                <a:lnTo>
                  <a:pt x="14697" y="197152"/>
                </a:lnTo>
                <a:lnTo>
                  <a:pt x="32178" y="155786"/>
                </a:lnTo>
                <a:lnTo>
                  <a:pt x="55623" y="118012"/>
                </a:lnTo>
                <a:lnTo>
                  <a:pt x="84439" y="84423"/>
                </a:lnTo>
                <a:lnTo>
                  <a:pt x="118031" y="55611"/>
                </a:lnTo>
                <a:lnTo>
                  <a:pt x="155807" y="32170"/>
                </a:lnTo>
                <a:lnTo>
                  <a:pt x="197173" y="14693"/>
                </a:lnTo>
                <a:lnTo>
                  <a:pt x="241536" y="3772"/>
                </a:lnTo>
                <a:lnTo>
                  <a:pt x="288302" y="0"/>
                </a:lnTo>
                <a:lnTo>
                  <a:pt x="1441450" y="0"/>
                </a:lnTo>
                <a:lnTo>
                  <a:pt x="1488221" y="3772"/>
                </a:lnTo>
                <a:lnTo>
                  <a:pt x="1532587" y="14693"/>
                </a:lnTo>
                <a:lnTo>
                  <a:pt x="1573953" y="32170"/>
                </a:lnTo>
                <a:lnTo>
                  <a:pt x="1611727" y="55611"/>
                </a:lnTo>
                <a:lnTo>
                  <a:pt x="1645316" y="84423"/>
                </a:lnTo>
                <a:lnTo>
                  <a:pt x="1674128" y="118012"/>
                </a:lnTo>
                <a:lnTo>
                  <a:pt x="1697569" y="155786"/>
                </a:lnTo>
                <a:lnTo>
                  <a:pt x="1715046" y="197152"/>
                </a:lnTo>
                <a:lnTo>
                  <a:pt x="1725967" y="241518"/>
                </a:lnTo>
                <a:lnTo>
                  <a:pt x="1729739" y="288290"/>
                </a:lnTo>
                <a:lnTo>
                  <a:pt x="1729739" y="2433574"/>
                </a:lnTo>
                <a:lnTo>
                  <a:pt x="1725967" y="2480345"/>
                </a:lnTo>
                <a:lnTo>
                  <a:pt x="1715046" y="2524711"/>
                </a:lnTo>
                <a:lnTo>
                  <a:pt x="1697569" y="2566077"/>
                </a:lnTo>
                <a:lnTo>
                  <a:pt x="1674128" y="2603851"/>
                </a:lnTo>
                <a:lnTo>
                  <a:pt x="1645316" y="2637440"/>
                </a:lnTo>
                <a:lnTo>
                  <a:pt x="1611727" y="2666252"/>
                </a:lnTo>
                <a:lnTo>
                  <a:pt x="1573953" y="2689693"/>
                </a:lnTo>
                <a:lnTo>
                  <a:pt x="1532587" y="2707170"/>
                </a:lnTo>
                <a:lnTo>
                  <a:pt x="1488221" y="2718091"/>
                </a:lnTo>
                <a:lnTo>
                  <a:pt x="1441450" y="2721864"/>
                </a:lnTo>
                <a:lnTo>
                  <a:pt x="288302" y="2721864"/>
                </a:lnTo>
                <a:lnTo>
                  <a:pt x="241536" y="2718091"/>
                </a:lnTo>
                <a:lnTo>
                  <a:pt x="197173" y="2707170"/>
                </a:lnTo>
                <a:lnTo>
                  <a:pt x="155807" y="2689693"/>
                </a:lnTo>
                <a:lnTo>
                  <a:pt x="118031" y="2666252"/>
                </a:lnTo>
                <a:lnTo>
                  <a:pt x="84439" y="2637440"/>
                </a:lnTo>
                <a:lnTo>
                  <a:pt x="55623" y="2603851"/>
                </a:lnTo>
                <a:lnTo>
                  <a:pt x="32178" y="2566077"/>
                </a:lnTo>
                <a:lnTo>
                  <a:pt x="14697" y="2524711"/>
                </a:lnTo>
                <a:lnTo>
                  <a:pt x="3773" y="2480345"/>
                </a:lnTo>
                <a:lnTo>
                  <a:pt x="0" y="2433574"/>
                </a:lnTo>
                <a:lnTo>
                  <a:pt x="0" y="288290"/>
                </a:lnTo>
                <a:close/>
              </a:path>
            </a:pathLst>
          </a:custGeom>
          <a:ln w="12699">
            <a:solidFill>
              <a:srgbClr val="4453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911758" y="4010659"/>
            <a:ext cx="62039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spc="-10" dirty="0">
                <a:solidFill>
                  <a:srgbClr val="44536A"/>
                </a:solidFill>
                <a:latin typeface="Calibri"/>
                <a:cs typeface="Calibri"/>
              </a:rPr>
              <a:t>Dockerfile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915924" y="3028188"/>
            <a:ext cx="1520190" cy="673735"/>
            <a:chOff x="915924" y="3028188"/>
            <a:chExt cx="1520190" cy="673735"/>
          </a:xfrm>
        </p:grpSpPr>
        <p:sp>
          <p:nvSpPr>
            <p:cNvPr id="40" name="object 40"/>
            <p:cNvSpPr/>
            <p:nvPr/>
          </p:nvSpPr>
          <p:spPr>
            <a:xfrm>
              <a:off x="2136648" y="3364992"/>
              <a:ext cx="292735" cy="85725"/>
            </a:xfrm>
            <a:custGeom>
              <a:avLst/>
              <a:gdLst/>
              <a:ahLst/>
              <a:cxnLst/>
              <a:rect l="l" t="t" r="r" b="b"/>
              <a:pathLst>
                <a:path w="292735" h="85725">
                  <a:moveTo>
                    <a:pt x="249935" y="0"/>
                  </a:moveTo>
                  <a:lnTo>
                    <a:pt x="249935" y="21336"/>
                  </a:lnTo>
                  <a:lnTo>
                    <a:pt x="0" y="21336"/>
                  </a:lnTo>
                  <a:lnTo>
                    <a:pt x="0" y="64008"/>
                  </a:lnTo>
                  <a:lnTo>
                    <a:pt x="249935" y="64008"/>
                  </a:lnTo>
                  <a:lnTo>
                    <a:pt x="249935" y="85344"/>
                  </a:lnTo>
                  <a:lnTo>
                    <a:pt x="292607" y="42672"/>
                  </a:lnTo>
                  <a:lnTo>
                    <a:pt x="249935" y="0"/>
                  </a:lnTo>
                  <a:close/>
                </a:path>
              </a:pathLst>
            </a:custGeom>
            <a:solidFill>
              <a:srgbClr val="4453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2136648" y="3364992"/>
              <a:ext cx="292735" cy="85725"/>
            </a:xfrm>
            <a:custGeom>
              <a:avLst/>
              <a:gdLst/>
              <a:ahLst/>
              <a:cxnLst/>
              <a:rect l="l" t="t" r="r" b="b"/>
              <a:pathLst>
                <a:path w="292735" h="85725">
                  <a:moveTo>
                    <a:pt x="0" y="21336"/>
                  </a:moveTo>
                  <a:lnTo>
                    <a:pt x="249935" y="21336"/>
                  </a:lnTo>
                  <a:lnTo>
                    <a:pt x="249935" y="0"/>
                  </a:lnTo>
                  <a:lnTo>
                    <a:pt x="292607" y="42672"/>
                  </a:lnTo>
                  <a:lnTo>
                    <a:pt x="249935" y="85344"/>
                  </a:lnTo>
                  <a:lnTo>
                    <a:pt x="249935" y="64008"/>
                  </a:lnTo>
                  <a:lnTo>
                    <a:pt x="0" y="64008"/>
                  </a:lnTo>
                  <a:lnTo>
                    <a:pt x="0" y="21336"/>
                  </a:lnTo>
                  <a:close/>
                </a:path>
              </a:pathLst>
            </a:custGeom>
            <a:ln w="12700">
              <a:solidFill>
                <a:srgbClr val="2E3A4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915924" y="3028188"/>
              <a:ext cx="673735" cy="673735"/>
            </a:xfrm>
            <a:custGeom>
              <a:avLst/>
              <a:gdLst/>
              <a:ahLst/>
              <a:cxnLst/>
              <a:rect l="l" t="t" r="r" b="b"/>
              <a:pathLst>
                <a:path w="673735" h="673735">
                  <a:moveTo>
                    <a:pt x="358139" y="668147"/>
                  </a:moveTo>
                  <a:lnTo>
                    <a:pt x="315506" y="668147"/>
                  </a:lnTo>
                  <a:lnTo>
                    <a:pt x="321894" y="671576"/>
                  </a:lnTo>
                  <a:lnTo>
                    <a:pt x="329069" y="673607"/>
                  </a:lnTo>
                  <a:lnTo>
                    <a:pt x="344538" y="673607"/>
                  </a:lnTo>
                  <a:lnTo>
                    <a:pt x="351713" y="671576"/>
                  </a:lnTo>
                  <a:lnTo>
                    <a:pt x="358139" y="668147"/>
                  </a:lnTo>
                  <a:close/>
                </a:path>
                <a:path w="673735" h="673735">
                  <a:moveTo>
                    <a:pt x="315379" y="5334"/>
                  </a:moveTo>
                  <a:lnTo>
                    <a:pt x="24510" y="158369"/>
                  </a:lnTo>
                  <a:lnTo>
                    <a:pt x="24637" y="158623"/>
                  </a:lnTo>
                  <a:lnTo>
                    <a:pt x="14632" y="165665"/>
                  </a:lnTo>
                  <a:lnTo>
                    <a:pt x="6846" y="175053"/>
                  </a:lnTo>
                  <a:lnTo>
                    <a:pt x="1797" y="186322"/>
                  </a:lnTo>
                  <a:lnTo>
                    <a:pt x="0" y="199009"/>
                  </a:lnTo>
                  <a:lnTo>
                    <a:pt x="1797" y="211697"/>
                  </a:lnTo>
                  <a:lnTo>
                    <a:pt x="6846" y="222980"/>
                  </a:lnTo>
                  <a:lnTo>
                    <a:pt x="14632" y="232406"/>
                  </a:lnTo>
                  <a:lnTo>
                    <a:pt x="24637" y="239522"/>
                  </a:lnTo>
                  <a:lnTo>
                    <a:pt x="24510" y="239649"/>
                  </a:lnTo>
                  <a:lnTo>
                    <a:pt x="78219" y="267970"/>
                  </a:lnTo>
                  <a:lnTo>
                    <a:pt x="24510" y="296163"/>
                  </a:lnTo>
                  <a:lnTo>
                    <a:pt x="24637" y="296417"/>
                  </a:lnTo>
                  <a:lnTo>
                    <a:pt x="14632" y="303460"/>
                  </a:lnTo>
                  <a:lnTo>
                    <a:pt x="6846" y="312848"/>
                  </a:lnTo>
                  <a:lnTo>
                    <a:pt x="1797" y="324117"/>
                  </a:lnTo>
                  <a:lnTo>
                    <a:pt x="0" y="336803"/>
                  </a:lnTo>
                  <a:lnTo>
                    <a:pt x="1797" y="349490"/>
                  </a:lnTo>
                  <a:lnTo>
                    <a:pt x="6846" y="360759"/>
                  </a:lnTo>
                  <a:lnTo>
                    <a:pt x="14632" y="370147"/>
                  </a:lnTo>
                  <a:lnTo>
                    <a:pt x="24637" y="377189"/>
                  </a:lnTo>
                  <a:lnTo>
                    <a:pt x="24510" y="377444"/>
                  </a:lnTo>
                  <a:lnTo>
                    <a:pt x="78219" y="405638"/>
                  </a:lnTo>
                  <a:lnTo>
                    <a:pt x="24510" y="433959"/>
                  </a:lnTo>
                  <a:lnTo>
                    <a:pt x="24637" y="434086"/>
                  </a:lnTo>
                  <a:lnTo>
                    <a:pt x="14632" y="441201"/>
                  </a:lnTo>
                  <a:lnTo>
                    <a:pt x="6846" y="450627"/>
                  </a:lnTo>
                  <a:lnTo>
                    <a:pt x="1797" y="461910"/>
                  </a:lnTo>
                  <a:lnTo>
                    <a:pt x="0" y="474599"/>
                  </a:lnTo>
                  <a:lnTo>
                    <a:pt x="1797" y="487285"/>
                  </a:lnTo>
                  <a:lnTo>
                    <a:pt x="6846" y="498554"/>
                  </a:lnTo>
                  <a:lnTo>
                    <a:pt x="14632" y="507942"/>
                  </a:lnTo>
                  <a:lnTo>
                    <a:pt x="24637" y="514985"/>
                  </a:lnTo>
                  <a:lnTo>
                    <a:pt x="24510" y="515238"/>
                  </a:lnTo>
                  <a:lnTo>
                    <a:pt x="315379" y="668274"/>
                  </a:lnTo>
                  <a:lnTo>
                    <a:pt x="358381" y="668147"/>
                  </a:lnTo>
                  <a:lnTo>
                    <a:pt x="406190" y="643001"/>
                  </a:lnTo>
                  <a:lnTo>
                    <a:pt x="334213" y="643001"/>
                  </a:lnTo>
                  <a:lnTo>
                    <a:pt x="331901" y="642112"/>
                  </a:lnTo>
                  <a:lnTo>
                    <a:pt x="330023" y="641223"/>
                  </a:lnTo>
                  <a:lnTo>
                    <a:pt x="329666" y="641223"/>
                  </a:lnTo>
                  <a:lnTo>
                    <a:pt x="38798" y="488188"/>
                  </a:lnTo>
                  <a:lnTo>
                    <a:pt x="38887" y="487934"/>
                  </a:lnTo>
                  <a:lnTo>
                    <a:pt x="34023" y="485394"/>
                  </a:lnTo>
                  <a:lnTo>
                    <a:pt x="30619" y="480440"/>
                  </a:lnTo>
                  <a:lnTo>
                    <a:pt x="30619" y="468757"/>
                  </a:lnTo>
                  <a:lnTo>
                    <a:pt x="34023" y="463803"/>
                  </a:lnTo>
                  <a:lnTo>
                    <a:pt x="38887" y="461263"/>
                  </a:lnTo>
                  <a:lnTo>
                    <a:pt x="38798" y="461010"/>
                  </a:lnTo>
                  <a:lnTo>
                    <a:pt x="111086" y="423037"/>
                  </a:lnTo>
                  <a:lnTo>
                    <a:pt x="176870" y="423037"/>
                  </a:lnTo>
                  <a:lnTo>
                    <a:pt x="38798" y="350392"/>
                  </a:lnTo>
                  <a:lnTo>
                    <a:pt x="38887" y="350138"/>
                  </a:lnTo>
                  <a:lnTo>
                    <a:pt x="34023" y="347599"/>
                  </a:lnTo>
                  <a:lnTo>
                    <a:pt x="30619" y="342646"/>
                  </a:lnTo>
                  <a:lnTo>
                    <a:pt x="30619" y="330962"/>
                  </a:lnTo>
                  <a:lnTo>
                    <a:pt x="34023" y="326009"/>
                  </a:lnTo>
                  <a:lnTo>
                    <a:pt x="38887" y="323469"/>
                  </a:lnTo>
                  <a:lnTo>
                    <a:pt x="38798" y="323214"/>
                  </a:lnTo>
                  <a:lnTo>
                    <a:pt x="111086" y="285241"/>
                  </a:lnTo>
                  <a:lnTo>
                    <a:pt x="176870" y="285241"/>
                  </a:lnTo>
                  <a:lnTo>
                    <a:pt x="38798" y="212598"/>
                  </a:lnTo>
                  <a:lnTo>
                    <a:pt x="38887" y="212344"/>
                  </a:lnTo>
                  <a:lnTo>
                    <a:pt x="34023" y="209803"/>
                  </a:lnTo>
                  <a:lnTo>
                    <a:pt x="30619" y="204850"/>
                  </a:lnTo>
                  <a:lnTo>
                    <a:pt x="30619" y="193166"/>
                  </a:lnTo>
                  <a:lnTo>
                    <a:pt x="34023" y="188213"/>
                  </a:lnTo>
                  <a:lnTo>
                    <a:pt x="38887" y="185674"/>
                  </a:lnTo>
                  <a:lnTo>
                    <a:pt x="38798" y="185420"/>
                  </a:lnTo>
                  <a:lnTo>
                    <a:pt x="329666" y="32385"/>
                  </a:lnTo>
                  <a:lnTo>
                    <a:pt x="330023" y="32385"/>
                  </a:lnTo>
                  <a:lnTo>
                    <a:pt x="331901" y="31496"/>
                  </a:lnTo>
                  <a:lnTo>
                    <a:pt x="334213" y="30607"/>
                  </a:lnTo>
                  <a:lnTo>
                    <a:pt x="406190" y="30607"/>
                  </a:lnTo>
                  <a:lnTo>
                    <a:pt x="358381" y="5461"/>
                  </a:lnTo>
                  <a:lnTo>
                    <a:pt x="315506" y="5461"/>
                  </a:lnTo>
                  <a:close/>
                </a:path>
                <a:path w="673735" h="673735">
                  <a:moveTo>
                    <a:pt x="358381" y="668147"/>
                  </a:moveTo>
                  <a:lnTo>
                    <a:pt x="358139" y="668147"/>
                  </a:lnTo>
                  <a:lnTo>
                    <a:pt x="358381" y="668147"/>
                  </a:lnTo>
                  <a:close/>
                </a:path>
                <a:path w="673735" h="673735">
                  <a:moveTo>
                    <a:pt x="343852" y="641095"/>
                  </a:moveTo>
                  <a:lnTo>
                    <a:pt x="341706" y="642112"/>
                  </a:lnTo>
                  <a:lnTo>
                    <a:pt x="339394" y="643001"/>
                  </a:lnTo>
                  <a:lnTo>
                    <a:pt x="406190" y="643001"/>
                  </a:lnTo>
                  <a:lnTo>
                    <a:pt x="409570" y="641223"/>
                  </a:lnTo>
                  <a:lnTo>
                    <a:pt x="343941" y="641223"/>
                  </a:lnTo>
                  <a:lnTo>
                    <a:pt x="343852" y="641095"/>
                  </a:lnTo>
                  <a:close/>
                </a:path>
                <a:path w="673735" h="673735">
                  <a:moveTo>
                    <a:pt x="329755" y="641095"/>
                  </a:moveTo>
                  <a:lnTo>
                    <a:pt x="329666" y="641223"/>
                  </a:lnTo>
                  <a:lnTo>
                    <a:pt x="330023" y="641223"/>
                  </a:lnTo>
                  <a:lnTo>
                    <a:pt x="329755" y="641095"/>
                  </a:lnTo>
                  <a:close/>
                </a:path>
                <a:path w="673735" h="673735">
                  <a:moveTo>
                    <a:pt x="628379" y="423037"/>
                  </a:moveTo>
                  <a:lnTo>
                    <a:pt x="562482" y="423037"/>
                  </a:lnTo>
                  <a:lnTo>
                    <a:pt x="634872" y="461010"/>
                  </a:lnTo>
                  <a:lnTo>
                    <a:pt x="634745" y="461263"/>
                  </a:lnTo>
                  <a:lnTo>
                    <a:pt x="639572" y="463803"/>
                  </a:lnTo>
                  <a:lnTo>
                    <a:pt x="643001" y="468757"/>
                  </a:lnTo>
                  <a:lnTo>
                    <a:pt x="643001" y="480440"/>
                  </a:lnTo>
                  <a:lnTo>
                    <a:pt x="639572" y="485394"/>
                  </a:lnTo>
                  <a:lnTo>
                    <a:pt x="634745" y="487934"/>
                  </a:lnTo>
                  <a:lnTo>
                    <a:pt x="634872" y="488188"/>
                  </a:lnTo>
                  <a:lnTo>
                    <a:pt x="343941" y="641223"/>
                  </a:lnTo>
                  <a:lnTo>
                    <a:pt x="409570" y="641223"/>
                  </a:lnTo>
                  <a:lnTo>
                    <a:pt x="649097" y="515238"/>
                  </a:lnTo>
                  <a:lnTo>
                    <a:pt x="648969" y="514985"/>
                  </a:lnTo>
                  <a:lnTo>
                    <a:pt x="658981" y="507942"/>
                  </a:lnTo>
                  <a:lnTo>
                    <a:pt x="666765" y="498554"/>
                  </a:lnTo>
                  <a:lnTo>
                    <a:pt x="671812" y="487285"/>
                  </a:lnTo>
                  <a:lnTo>
                    <a:pt x="673607" y="474599"/>
                  </a:lnTo>
                  <a:lnTo>
                    <a:pt x="671812" y="461910"/>
                  </a:lnTo>
                  <a:lnTo>
                    <a:pt x="666765" y="450627"/>
                  </a:lnTo>
                  <a:lnTo>
                    <a:pt x="658981" y="441201"/>
                  </a:lnTo>
                  <a:lnTo>
                    <a:pt x="648969" y="434086"/>
                  </a:lnTo>
                  <a:lnTo>
                    <a:pt x="649097" y="433959"/>
                  </a:lnTo>
                  <a:lnTo>
                    <a:pt x="628379" y="423037"/>
                  </a:lnTo>
                  <a:close/>
                </a:path>
                <a:path w="673735" h="673735">
                  <a:moveTo>
                    <a:pt x="358139" y="530351"/>
                  </a:moveTo>
                  <a:lnTo>
                    <a:pt x="315506" y="530351"/>
                  </a:lnTo>
                  <a:lnTo>
                    <a:pt x="321894" y="533781"/>
                  </a:lnTo>
                  <a:lnTo>
                    <a:pt x="329069" y="535813"/>
                  </a:lnTo>
                  <a:lnTo>
                    <a:pt x="344538" y="535813"/>
                  </a:lnTo>
                  <a:lnTo>
                    <a:pt x="351713" y="533781"/>
                  </a:lnTo>
                  <a:lnTo>
                    <a:pt x="358139" y="530351"/>
                  </a:lnTo>
                  <a:close/>
                </a:path>
                <a:path w="673735" h="673735">
                  <a:moveTo>
                    <a:pt x="176870" y="423037"/>
                  </a:moveTo>
                  <a:lnTo>
                    <a:pt x="111086" y="423037"/>
                  </a:lnTo>
                  <a:lnTo>
                    <a:pt x="315379" y="530478"/>
                  </a:lnTo>
                  <a:lnTo>
                    <a:pt x="358381" y="530351"/>
                  </a:lnTo>
                  <a:lnTo>
                    <a:pt x="406206" y="505206"/>
                  </a:lnTo>
                  <a:lnTo>
                    <a:pt x="334213" y="505206"/>
                  </a:lnTo>
                  <a:lnTo>
                    <a:pt x="331901" y="504444"/>
                  </a:lnTo>
                  <a:lnTo>
                    <a:pt x="329993" y="503427"/>
                  </a:lnTo>
                  <a:lnTo>
                    <a:pt x="329666" y="503427"/>
                  </a:lnTo>
                  <a:lnTo>
                    <a:pt x="176870" y="423037"/>
                  </a:lnTo>
                  <a:close/>
                </a:path>
                <a:path w="673735" h="673735">
                  <a:moveTo>
                    <a:pt x="358381" y="530351"/>
                  </a:moveTo>
                  <a:lnTo>
                    <a:pt x="358139" y="530351"/>
                  </a:lnTo>
                  <a:lnTo>
                    <a:pt x="358381" y="530351"/>
                  </a:lnTo>
                  <a:close/>
                </a:path>
                <a:path w="673735" h="673735">
                  <a:moveTo>
                    <a:pt x="343852" y="503300"/>
                  </a:moveTo>
                  <a:lnTo>
                    <a:pt x="341706" y="504444"/>
                  </a:lnTo>
                  <a:lnTo>
                    <a:pt x="339394" y="505206"/>
                  </a:lnTo>
                  <a:lnTo>
                    <a:pt x="406206" y="505206"/>
                  </a:lnTo>
                  <a:lnTo>
                    <a:pt x="409588" y="503427"/>
                  </a:lnTo>
                  <a:lnTo>
                    <a:pt x="343941" y="503427"/>
                  </a:lnTo>
                  <a:close/>
                </a:path>
                <a:path w="673735" h="673735">
                  <a:moveTo>
                    <a:pt x="329755" y="503300"/>
                  </a:moveTo>
                  <a:lnTo>
                    <a:pt x="329993" y="503427"/>
                  </a:lnTo>
                  <a:lnTo>
                    <a:pt x="329755" y="503300"/>
                  </a:lnTo>
                  <a:close/>
                </a:path>
                <a:path w="673735" h="673735">
                  <a:moveTo>
                    <a:pt x="628286" y="285241"/>
                  </a:moveTo>
                  <a:lnTo>
                    <a:pt x="562482" y="285241"/>
                  </a:lnTo>
                  <a:lnTo>
                    <a:pt x="634872" y="323214"/>
                  </a:lnTo>
                  <a:lnTo>
                    <a:pt x="634745" y="323469"/>
                  </a:lnTo>
                  <a:lnTo>
                    <a:pt x="639572" y="326009"/>
                  </a:lnTo>
                  <a:lnTo>
                    <a:pt x="643001" y="330962"/>
                  </a:lnTo>
                  <a:lnTo>
                    <a:pt x="643001" y="342646"/>
                  </a:lnTo>
                  <a:lnTo>
                    <a:pt x="639572" y="347599"/>
                  </a:lnTo>
                  <a:lnTo>
                    <a:pt x="634745" y="350138"/>
                  </a:lnTo>
                  <a:lnTo>
                    <a:pt x="634872" y="350392"/>
                  </a:lnTo>
                  <a:lnTo>
                    <a:pt x="343941" y="503427"/>
                  </a:lnTo>
                  <a:lnTo>
                    <a:pt x="409588" y="503427"/>
                  </a:lnTo>
                  <a:lnTo>
                    <a:pt x="562482" y="423037"/>
                  </a:lnTo>
                  <a:lnTo>
                    <a:pt x="628379" y="423037"/>
                  </a:lnTo>
                  <a:lnTo>
                    <a:pt x="595376" y="405638"/>
                  </a:lnTo>
                  <a:lnTo>
                    <a:pt x="649097" y="377444"/>
                  </a:lnTo>
                  <a:lnTo>
                    <a:pt x="648969" y="377189"/>
                  </a:lnTo>
                  <a:lnTo>
                    <a:pt x="658981" y="370147"/>
                  </a:lnTo>
                  <a:lnTo>
                    <a:pt x="666765" y="360759"/>
                  </a:lnTo>
                  <a:lnTo>
                    <a:pt x="671812" y="349490"/>
                  </a:lnTo>
                  <a:lnTo>
                    <a:pt x="673607" y="336803"/>
                  </a:lnTo>
                  <a:lnTo>
                    <a:pt x="671812" y="324117"/>
                  </a:lnTo>
                  <a:lnTo>
                    <a:pt x="666765" y="312848"/>
                  </a:lnTo>
                  <a:lnTo>
                    <a:pt x="658981" y="303460"/>
                  </a:lnTo>
                  <a:lnTo>
                    <a:pt x="648969" y="296417"/>
                  </a:lnTo>
                  <a:lnTo>
                    <a:pt x="649097" y="296163"/>
                  </a:lnTo>
                  <a:lnTo>
                    <a:pt x="628286" y="285241"/>
                  </a:lnTo>
                  <a:close/>
                </a:path>
                <a:path w="673735" h="673735">
                  <a:moveTo>
                    <a:pt x="358139" y="392557"/>
                  </a:moveTo>
                  <a:lnTo>
                    <a:pt x="315506" y="392557"/>
                  </a:lnTo>
                  <a:lnTo>
                    <a:pt x="321894" y="395986"/>
                  </a:lnTo>
                  <a:lnTo>
                    <a:pt x="329069" y="398017"/>
                  </a:lnTo>
                  <a:lnTo>
                    <a:pt x="344538" y="398017"/>
                  </a:lnTo>
                  <a:lnTo>
                    <a:pt x="351713" y="395986"/>
                  </a:lnTo>
                  <a:lnTo>
                    <a:pt x="358139" y="392557"/>
                  </a:lnTo>
                  <a:close/>
                </a:path>
                <a:path w="673735" h="673735">
                  <a:moveTo>
                    <a:pt x="176870" y="285241"/>
                  </a:moveTo>
                  <a:lnTo>
                    <a:pt x="111086" y="285241"/>
                  </a:lnTo>
                  <a:lnTo>
                    <a:pt x="315379" y="392811"/>
                  </a:lnTo>
                  <a:lnTo>
                    <a:pt x="315506" y="392557"/>
                  </a:lnTo>
                  <a:lnTo>
                    <a:pt x="358622" y="392557"/>
                  </a:lnTo>
                  <a:lnTo>
                    <a:pt x="406391" y="367411"/>
                  </a:lnTo>
                  <a:lnTo>
                    <a:pt x="334213" y="367411"/>
                  </a:lnTo>
                  <a:lnTo>
                    <a:pt x="331901" y="366649"/>
                  </a:lnTo>
                  <a:lnTo>
                    <a:pt x="329993" y="365633"/>
                  </a:lnTo>
                  <a:lnTo>
                    <a:pt x="329666" y="365633"/>
                  </a:lnTo>
                  <a:lnTo>
                    <a:pt x="176870" y="285241"/>
                  </a:lnTo>
                  <a:close/>
                </a:path>
                <a:path w="673735" h="673735">
                  <a:moveTo>
                    <a:pt x="358622" y="392557"/>
                  </a:moveTo>
                  <a:lnTo>
                    <a:pt x="358139" y="392557"/>
                  </a:lnTo>
                  <a:lnTo>
                    <a:pt x="358139" y="392811"/>
                  </a:lnTo>
                  <a:lnTo>
                    <a:pt x="358622" y="392557"/>
                  </a:lnTo>
                  <a:close/>
                </a:path>
                <a:path w="673735" h="673735">
                  <a:moveTo>
                    <a:pt x="343852" y="365506"/>
                  </a:moveTo>
                  <a:lnTo>
                    <a:pt x="341706" y="366649"/>
                  </a:lnTo>
                  <a:lnTo>
                    <a:pt x="339394" y="367411"/>
                  </a:lnTo>
                  <a:lnTo>
                    <a:pt x="406391" y="367411"/>
                  </a:lnTo>
                  <a:lnTo>
                    <a:pt x="409768" y="365633"/>
                  </a:lnTo>
                  <a:lnTo>
                    <a:pt x="343941" y="365633"/>
                  </a:lnTo>
                  <a:close/>
                </a:path>
                <a:path w="673735" h="673735">
                  <a:moveTo>
                    <a:pt x="329755" y="365506"/>
                  </a:moveTo>
                  <a:lnTo>
                    <a:pt x="329993" y="365633"/>
                  </a:lnTo>
                  <a:lnTo>
                    <a:pt x="329755" y="365506"/>
                  </a:lnTo>
                  <a:close/>
                </a:path>
                <a:path w="673735" h="673735">
                  <a:moveTo>
                    <a:pt x="409570" y="32385"/>
                  </a:moveTo>
                  <a:lnTo>
                    <a:pt x="343941" y="32385"/>
                  </a:lnTo>
                  <a:lnTo>
                    <a:pt x="634872" y="185420"/>
                  </a:lnTo>
                  <a:lnTo>
                    <a:pt x="634745" y="185674"/>
                  </a:lnTo>
                  <a:lnTo>
                    <a:pt x="639572" y="188213"/>
                  </a:lnTo>
                  <a:lnTo>
                    <a:pt x="643001" y="193166"/>
                  </a:lnTo>
                  <a:lnTo>
                    <a:pt x="643001" y="204850"/>
                  </a:lnTo>
                  <a:lnTo>
                    <a:pt x="639572" y="209803"/>
                  </a:lnTo>
                  <a:lnTo>
                    <a:pt x="634745" y="212344"/>
                  </a:lnTo>
                  <a:lnTo>
                    <a:pt x="634872" y="212598"/>
                  </a:lnTo>
                  <a:lnTo>
                    <a:pt x="343941" y="365633"/>
                  </a:lnTo>
                  <a:lnTo>
                    <a:pt x="409768" y="365633"/>
                  </a:lnTo>
                  <a:lnTo>
                    <a:pt x="562482" y="285241"/>
                  </a:lnTo>
                  <a:lnTo>
                    <a:pt x="628286" y="285241"/>
                  </a:lnTo>
                  <a:lnTo>
                    <a:pt x="595376" y="267970"/>
                  </a:lnTo>
                  <a:lnTo>
                    <a:pt x="649097" y="239649"/>
                  </a:lnTo>
                  <a:lnTo>
                    <a:pt x="648969" y="239522"/>
                  </a:lnTo>
                  <a:lnTo>
                    <a:pt x="658981" y="232406"/>
                  </a:lnTo>
                  <a:lnTo>
                    <a:pt x="666765" y="222980"/>
                  </a:lnTo>
                  <a:lnTo>
                    <a:pt x="671812" y="211697"/>
                  </a:lnTo>
                  <a:lnTo>
                    <a:pt x="673607" y="199009"/>
                  </a:lnTo>
                  <a:lnTo>
                    <a:pt x="671812" y="186322"/>
                  </a:lnTo>
                  <a:lnTo>
                    <a:pt x="666765" y="175053"/>
                  </a:lnTo>
                  <a:lnTo>
                    <a:pt x="658981" y="165665"/>
                  </a:lnTo>
                  <a:lnTo>
                    <a:pt x="648969" y="158623"/>
                  </a:lnTo>
                  <a:lnTo>
                    <a:pt x="649097" y="158369"/>
                  </a:lnTo>
                  <a:lnTo>
                    <a:pt x="409570" y="32385"/>
                  </a:lnTo>
                  <a:close/>
                </a:path>
                <a:path w="673735" h="673735">
                  <a:moveTo>
                    <a:pt x="330023" y="32385"/>
                  </a:moveTo>
                  <a:lnTo>
                    <a:pt x="329666" y="32385"/>
                  </a:lnTo>
                  <a:lnTo>
                    <a:pt x="330023" y="32385"/>
                  </a:lnTo>
                  <a:close/>
                </a:path>
                <a:path w="673735" h="673735">
                  <a:moveTo>
                    <a:pt x="406190" y="30607"/>
                  </a:moveTo>
                  <a:lnTo>
                    <a:pt x="339394" y="30607"/>
                  </a:lnTo>
                  <a:lnTo>
                    <a:pt x="341706" y="31496"/>
                  </a:lnTo>
                  <a:lnTo>
                    <a:pt x="343852" y="32512"/>
                  </a:lnTo>
                  <a:lnTo>
                    <a:pt x="409570" y="32385"/>
                  </a:lnTo>
                  <a:lnTo>
                    <a:pt x="406190" y="30607"/>
                  </a:lnTo>
                  <a:close/>
                </a:path>
                <a:path w="673735" h="673735">
                  <a:moveTo>
                    <a:pt x="344538" y="0"/>
                  </a:moveTo>
                  <a:lnTo>
                    <a:pt x="329069" y="0"/>
                  </a:lnTo>
                  <a:lnTo>
                    <a:pt x="321894" y="2032"/>
                  </a:lnTo>
                  <a:lnTo>
                    <a:pt x="315506" y="5461"/>
                  </a:lnTo>
                  <a:lnTo>
                    <a:pt x="358139" y="5461"/>
                  </a:lnTo>
                  <a:lnTo>
                    <a:pt x="351713" y="2032"/>
                  </a:lnTo>
                  <a:lnTo>
                    <a:pt x="344538" y="0"/>
                  </a:lnTo>
                  <a:close/>
                </a:path>
                <a:path w="673735" h="673735">
                  <a:moveTo>
                    <a:pt x="358139" y="5334"/>
                  </a:moveTo>
                  <a:lnTo>
                    <a:pt x="358381" y="5461"/>
                  </a:lnTo>
                  <a:lnTo>
                    <a:pt x="358139" y="5334"/>
                  </a:lnTo>
                  <a:close/>
                </a:path>
              </a:pathLst>
            </a:custGeom>
            <a:solidFill>
              <a:srgbClr val="4453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3" name="object 43"/>
          <p:cNvSpPr txBox="1"/>
          <p:nvPr/>
        </p:nvSpPr>
        <p:spPr>
          <a:xfrm>
            <a:off x="911758" y="2136139"/>
            <a:ext cx="745490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b="1" dirty="0">
                <a:solidFill>
                  <a:srgbClr val="44536A"/>
                </a:solidFill>
                <a:latin typeface="Calibri"/>
                <a:cs typeface="Calibri"/>
              </a:rPr>
              <a:t>Source</a:t>
            </a:r>
            <a:r>
              <a:rPr sz="1100" b="1" spc="-30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1100" b="1" spc="-20" dirty="0">
                <a:solidFill>
                  <a:srgbClr val="44536A"/>
                </a:solidFill>
                <a:latin typeface="Calibri"/>
                <a:cs typeface="Calibri"/>
              </a:rPr>
              <a:t>Code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44" name="object 44"/>
          <p:cNvGrpSpPr/>
          <p:nvPr/>
        </p:nvGrpSpPr>
        <p:grpSpPr>
          <a:xfrm>
            <a:off x="304545" y="5013705"/>
            <a:ext cx="6561455" cy="537210"/>
            <a:chOff x="304545" y="5013705"/>
            <a:chExt cx="6561455" cy="537210"/>
          </a:xfrm>
        </p:grpSpPr>
        <p:sp>
          <p:nvSpPr>
            <p:cNvPr id="45" name="object 45"/>
            <p:cNvSpPr/>
            <p:nvPr/>
          </p:nvSpPr>
          <p:spPr>
            <a:xfrm>
              <a:off x="310895" y="5020055"/>
              <a:ext cx="6548755" cy="524510"/>
            </a:xfrm>
            <a:custGeom>
              <a:avLst/>
              <a:gdLst/>
              <a:ahLst/>
              <a:cxnLst/>
              <a:rect l="l" t="t" r="r" b="b"/>
              <a:pathLst>
                <a:path w="6548755" h="524510">
                  <a:moveTo>
                    <a:pt x="6286500" y="0"/>
                  </a:moveTo>
                  <a:lnTo>
                    <a:pt x="6286500" y="131064"/>
                  </a:lnTo>
                  <a:lnTo>
                    <a:pt x="262127" y="131064"/>
                  </a:lnTo>
                  <a:lnTo>
                    <a:pt x="262127" y="0"/>
                  </a:lnTo>
                  <a:lnTo>
                    <a:pt x="0" y="262128"/>
                  </a:lnTo>
                  <a:lnTo>
                    <a:pt x="262127" y="524256"/>
                  </a:lnTo>
                  <a:lnTo>
                    <a:pt x="262127" y="393192"/>
                  </a:lnTo>
                  <a:lnTo>
                    <a:pt x="6286500" y="393192"/>
                  </a:lnTo>
                  <a:lnTo>
                    <a:pt x="6286500" y="524256"/>
                  </a:lnTo>
                  <a:lnTo>
                    <a:pt x="6548628" y="262128"/>
                  </a:lnTo>
                  <a:lnTo>
                    <a:pt x="6286500" y="0"/>
                  </a:lnTo>
                  <a:close/>
                </a:path>
              </a:pathLst>
            </a:custGeom>
            <a:solidFill>
              <a:srgbClr val="4453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310895" y="5020055"/>
              <a:ext cx="6548755" cy="524510"/>
            </a:xfrm>
            <a:custGeom>
              <a:avLst/>
              <a:gdLst/>
              <a:ahLst/>
              <a:cxnLst/>
              <a:rect l="l" t="t" r="r" b="b"/>
              <a:pathLst>
                <a:path w="6548755" h="524510">
                  <a:moveTo>
                    <a:pt x="0" y="262128"/>
                  </a:moveTo>
                  <a:lnTo>
                    <a:pt x="262127" y="0"/>
                  </a:lnTo>
                  <a:lnTo>
                    <a:pt x="262127" y="131064"/>
                  </a:lnTo>
                  <a:lnTo>
                    <a:pt x="6286500" y="131064"/>
                  </a:lnTo>
                  <a:lnTo>
                    <a:pt x="6286500" y="0"/>
                  </a:lnTo>
                  <a:lnTo>
                    <a:pt x="6548628" y="262128"/>
                  </a:lnTo>
                  <a:lnTo>
                    <a:pt x="6286500" y="524256"/>
                  </a:lnTo>
                  <a:lnTo>
                    <a:pt x="6286500" y="393192"/>
                  </a:lnTo>
                  <a:lnTo>
                    <a:pt x="262127" y="393192"/>
                  </a:lnTo>
                  <a:lnTo>
                    <a:pt x="262127" y="524256"/>
                  </a:lnTo>
                  <a:lnTo>
                    <a:pt x="0" y="262128"/>
                  </a:lnTo>
                  <a:close/>
                </a:path>
              </a:pathLst>
            </a:custGeom>
            <a:ln w="12699">
              <a:solidFill>
                <a:srgbClr val="2E3A4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7" name="object 47"/>
          <p:cNvGrpSpPr/>
          <p:nvPr/>
        </p:nvGrpSpPr>
        <p:grpSpPr>
          <a:xfrm>
            <a:off x="304545" y="5603494"/>
            <a:ext cx="9044305" cy="538480"/>
            <a:chOff x="304545" y="5603494"/>
            <a:chExt cx="9044305" cy="538480"/>
          </a:xfrm>
        </p:grpSpPr>
        <p:sp>
          <p:nvSpPr>
            <p:cNvPr id="48" name="object 48"/>
            <p:cNvSpPr/>
            <p:nvPr/>
          </p:nvSpPr>
          <p:spPr>
            <a:xfrm>
              <a:off x="310895" y="5609844"/>
              <a:ext cx="9031605" cy="525780"/>
            </a:xfrm>
            <a:custGeom>
              <a:avLst/>
              <a:gdLst/>
              <a:ahLst/>
              <a:cxnLst/>
              <a:rect l="l" t="t" r="r" b="b"/>
              <a:pathLst>
                <a:path w="9031605" h="525779">
                  <a:moveTo>
                    <a:pt x="8768334" y="0"/>
                  </a:moveTo>
                  <a:lnTo>
                    <a:pt x="8768334" y="131444"/>
                  </a:lnTo>
                  <a:lnTo>
                    <a:pt x="262890" y="131444"/>
                  </a:lnTo>
                  <a:lnTo>
                    <a:pt x="262890" y="0"/>
                  </a:lnTo>
                  <a:lnTo>
                    <a:pt x="0" y="262889"/>
                  </a:lnTo>
                  <a:lnTo>
                    <a:pt x="262890" y="525779"/>
                  </a:lnTo>
                  <a:lnTo>
                    <a:pt x="262890" y="394334"/>
                  </a:lnTo>
                  <a:lnTo>
                    <a:pt x="8768334" y="394334"/>
                  </a:lnTo>
                  <a:lnTo>
                    <a:pt x="8768334" y="525779"/>
                  </a:lnTo>
                  <a:lnTo>
                    <a:pt x="9031224" y="262889"/>
                  </a:lnTo>
                  <a:lnTo>
                    <a:pt x="8768334" y="0"/>
                  </a:lnTo>
                  <a:close/>
                </a:path>
              </a:pathLst>
            </a:custGeom>
            <a:solidFill>
              <a:srgbClr val="4453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310895" y="5609844"/>
              <a:ext cx="9031605" cy="525780"/>
            </a:xfrm>
            <a:custGeom>
              <a:avLst/>
              <a:gdLst/>
              <a:ahLst/>
              <a:cxnLst/>
              <a:rect l="l" t="t" r="r" b="b"/>
              <a:pathLst>
                <a:path w="9031605" h="525779">
                  <a:moveTo>
                    <a:pt x="0" y="262889"/>
                  </a:moveTo>
                  <a:lnTo>
                    <a:pt x="262890" y="0"/>
                  </a:lnTo>
                  <a:lnTo>
                    <a:pt x="262890" y="131444"/>
                  </a:lnTo>
                  <a:lnTo>
                    <a:pt x="8768334" y="131444"/>
                  </a:lnTo>
                  <a:lnTo>
                    <a:pt x="8768334" y="0"/>
                  </a:lnTo>
                  <a:lnTo>
                    <a:pt x="9031224" y="262889"/>
                  </a:lnTo>
                  <a:lnTo>
                    <a:pt x="8768334" y="525779"/>
                  </a:lnTo>
                  <a:lnTo>
                    <a:pt x="8768334" y="394334"/>
                  </a:lnTo>
                  <a:lnTo>
                    <a:pt x="262890" y="394334"/>
                  </a:lnTo>
                  <a:lnTo>
                    <a:pt x="262890" y="525779"/>
                  </a:lnTo>
                  <a:lnTo>
                    <a:pt x="0" y="262889"/>
                  </a:lnTo>
                  <a:close/>
                </a:path>
              </a:pathLst>
            </a:custGeom>
            <a:ln w="12700">
              <a:solidFill>
                <a:srgbClr val="2E3A4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0" name="object 50"/>
          <p:cNvSpPr txBox="1"/>
          <p:nvPr/>
        </p:nvSpPr>
        <p:spPr>
          <a:xfrm>
            <a:off x="2502535" y="5118353"/>
            <a:ext cx="4671695" cy="1534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Continuous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Integration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90"/>
              </a:spcBef>
            </a:pPr>
            <a:endParaRPr sz="1800">
              <a:latin typeface="Calibri"/>
              <a:cs typeface="Calibri"/>
            </a:endParaRPr>
          </a:p>
          <a:p>
            <a:pPr marR="15240" algn="ctr">
              <a:lnSpc>
                <a:spcPct val="100000"/>
              </a:lnSpc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Continuous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Delivery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710"/>
              </a:spcBef>
            </a:pPr>
            <a:endParaRPr sz="1800">
              <a:latin typeface="Calibri"/>
              <a:cs typeface="Calibri"/>
            </a:endParaRPr>
          </a:p>
          <a:p>
            <a:pPr marL="2402840">
              <a:lnSpc>
                <a:spcPct val="100000"/>
              </a:lnSpc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Continuous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Deployment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51" name="object 51"/>
          <p:cNvGrpSpPr/>
          <p:nvPr/>
        </p:nvGrpSpPr>
        <p:grpSpPr>
          <a:xfrm>
            <a:off x="1260221" y="1348486"/>
            <a:ext cx="9507220" cy="587375"/>
            <a:chOff x="1260221" y="1348486"/>
            <a:chExt cx="9507220" cy="587375"/>
          </a:xfrm>
        </p:grpSpPr>
        <p:sp>
          <p:nvSpPr>
            <p:cNvPr id="52" name="object 52"/>
            <p:cNvSpPr/>
            <p:nvPr/>
          </p:nvSpPr>
          <p:spPr>
            <a:xfrm>
              <a:off x="1263396" y="1589531"/>
              <a:ext cx="9500870" cy="342900"/>
            </a:xfrm>
            <a:custGeom>
              <a:avLst/>
              <a:gdLst/>
              <a:ahLst/>
              <a:cxnLst/>
              <a:rect l="l" t="t" r="r" b="b"/>
              <a:pathLst>
                <a:path w="9500870" h="342900">
                  <a:moveTo>
                    <a:pt x="0" y="0"/>
                  </a:moveTo>
                  <a:lnTo>
                    <a:pt x="9499600" y="0"/>
                  </a:lnTo>
                </a:path>
                <a:path w="9500870" h="342900">
                  <a:moveTo>
                    <a:pt x="0" y="0"/>
                  </a:moveTo>
                  <a:lnTo>
                    <a:pt x="0" y="342900"/>
                  </a:lnTo>
                </a:path>
                <a:path w="9500870" h="342900">
                  <a:moveTo>
                    <a:pt x="2121407" y="0"/>
                  </a:moveTo>
                  <a:lnTo>
                    <a:pt x="2121407" y="342900"/>
                  </a:lnTo>
                </a:path>
                <a:path w="9500870" h="342900">
                  <a:moveTo>
                    <a:pt x="4591812" y="0"/>
                  </a:moveTo>
                  <a:lnTo>
                    <a:pt x="4591812" y="342900"/>
                  </a:lnTo>
                </a:path>
                <a:path w="9500870" h="342900">
                  <a:moveTo>
                    <a:pt x="7068311" y="0"/>
                  </a:moveTo>
                  <a:lnTo>
                    <a:pt x="7068311" y="342900"/>
                  </a:lnTo>
                </a:path>
                <a:path w="9500870" h="342900">
                  <a:moveTo>
                    <a:pt x="9500616" y="0"/>
                  </a:moveTo>
                  <a:lnTo>
                    <a:pt x="9500616" y="342900"/>
                  </a:lnTo>
                </a:path>
              </a:pathLst>
            </a:custGeom>
            <a:ln w="6350">
              <a:solidFill>
                <a:srgbClr val="44536A"/>
              </a:solidFill>
              <a:prstDash val="lgDash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4884419" y="1354836"/>
              <a:ext cx="1952625" cy="373380"/>
            </a:xfrm>
            <a:custGeom>
              <a:avLst/>
              <a:gdLst/>
              <a:ahLst/>
              <a:cxnLst/>
              <a:rect l="l" t="t" r="r" b="b"/>
              <a:pathLst>
                <a:path w="1952625" h="373380">
                  <a:moveTo>
                    <a:pt x="1890013" y="0"/>
                  </a:moveTo>
                  <a:lnTo>
                    <a:pt x="62229" y="0"/>
                  </a:lnTo>
                  <a:lnTo>
                    <a:pt x="37986" y="4883"/>
                  </a:lnTo>
                  <a:lnTo>
                    <a:pt x="18208" y="18208"/>
                  </a:lnTo>
                  <a:lnTo>
                    <a:pt x="4883" y="37986"/>
                  </a:lnTo>
                  <a:lnTo>
                    <a:pt x="0" y="62229"/>
                  </a:lnTo>
                  <a:lnTo>
                    <a:pt x="0" y="311150"/>
                  </a:lnTo>
                  <a:lnTo>
                    <a:pt x="4883" y="335393"/>
                  </a:lnTo>
                  <a:lnTo>
                    <a:pt x="18208" y="355171"/>
                  </a:lnTo>
                  <a:lnTo>
                    <a:pt x="37986" y="368496"/>
                  </a:lnTo>
                  <a:lnTo>
                    <a:pt x="62229" y="373379"/>
                  </a:lnTo>
                  <a:lnTo>
                    <a:pt x="1890013" y="373379"/>
                  </a:lnTo>
                  <a:lnTo>
                    <a:pt x="1914257" y="368496"/>
                  </a:lnTo>
                  <a:lnTo>
                    <a:pt x="1934035" y="355171"/>
                  </a:lnTo>
                  <a:lnTo>
                    <a:pt x="1947360" y="335393"/>
                  </a:lnTo>
                  <a:lnTo>
                    <a:pt x="1952244" y="311150"/>
                  </a:lnTo>
                  <a:lnTo>
                    <a:pt x="1952244" y="62229"/>
                  </a:lnTo>
                  <a:lnTo>
                    <a:pt x="1947360" y="37986"/>
                  </a:lnTo>
                  <a:lnTo>
                    <a:pt x="1934035" y="18208"/>
                  </a:lnTo>
                  <a:lnTo>
                    <a:pt x="1914257" y="4883"/>
                  </a:lnTo>
                  <a:lnTo>
                    <a:pt x="189001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4884419" y="1354836"/>
              <a:ext cx="1952625" cy="373380"/>
            </a:xfrm>
            <a:custGeom>
              <a:avLst/>
              <a:gdLst/>
              <a:ahLst/>
              <a:cxnLst/>
              <a:rect l="l" t="t" r="r" b="b"/>
              <a:pathLst>
                <a:path w="1952625" h="373380">
                  <a:moveTo>
                    <a:pt x="0" y="62229"/>
                  </a:moveTo>
                  <a:lnTo>
                    <a:pt x="4883" y="37986"/>
                  </a:lnTo>
                  <a:lnTo>
                    <a:pt x="18208" y="18208"/>
                  </a:lnTo>
                  <a:lnTo>
                    <a:pt x="37986" y="4883"/>
                  </a:lnTo>
                  <a:lnTo>
                    <a:pt x="62229" y="0"/>
                  </a:lnTo>
                  <a:lnTo>
                    <a:pt x="1890013" y="0"/>
                  </a:lnTo>
                  <a:lnTo>
                    <a:pt x="1914257" y="4883"/>
                  </a:lnTo>
                  <a:lnTo>
                    <a:pt x="1934035" y="18208"/>
                  </a:lnTo>
                  <a:lnTo>
                    <a:pt x="1947360" y="37986"/>
                  </a:lnTo>
                  <a:lnTo>
                    <a:pt x="1952244" y="62229"/>
                  </a:lnTo>
                  <a:lnTo>
                    <a:pt x="1952244" y="311150"/>
                  </a:lnTo>
                  <a:lnTo>
                    <a:pt x="1947360" y="335393"/>
                  </a:lnTo>
                  <a:lnTo>
                    <a:pt x="1934035" y="355171"/>
                  </a:lnTo>
                  <a:lnTo>
                    <a:pt x="1914257" y="368496"/>
                  </a:lnTo>
                  <a:lnTo>
                    <a:pt x="1890013" y="373379"/>
                  </a:lnTo>
                  <a:lnTo>
                    <a:pt x="62229" y="373379"/>
                  </a:lnTo>
                  <a:lnTo>
                    <a:pt x="37986" y="368496"/>
                  </a:lnTo>
                  <a:lnTo>
                    <a:pt x="18208" y="355171"/>
                  </a:lnTo>
                  <a:lnTo>
                    <a:pt x="4883" y="335393"/>
                  </a:lnTo>
                  <a:lnTo>
                    <a:pt x="0" y="311150"/>
                  </a:lnTo>
                  <a:lnTo>
                    <a:pt x="0" y="62229"/>
                  </a:lnTo>
                  <a:close/>
                </a:path>
              </a:pathLst>
            </a:custGeom>
            <a:ln w="12700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5" name="object 55"/>
          <p:cNvSpPr txBox="1"/>
          <p:nvPr/>
        </p:nvSpPr>
        <p:spPr>
          <a:xfrm>
            <a:off x="5550153" y="1394536"/>
            <a:ext cx="62103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solidFill>
                  <a:srgbClr val="44536A"/>
                </a:solidFill>
                <a:latin typeface="Calibri"/>
                <a:cs typeface="Calibri"/>
              </a:rPr>
              <a:t>Jenkins</a:t>
            </a:r>
            <a:endParaRPr sz="1600">
              <a:latin typeface="Calibri"/>
              <a:cs typeface="Calibri"/>
            </a:endParaRPr>
          </a:p>
        </p:txBody>
      </p:sp>
      <p:pic>
        <p:nvPicPr>
          <p:cNvPr id="56" name="object 5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000244" y="1324355"/>
            <a:ext cx="370332" cy="37033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200254" cy="6858000"/>
            <a:chOff x="0" y="0"/>
            <a:chExt cx="12200254" cy="6858000"/>
          </a:xfrm>
        </p:grpSpPr>
        <p:sp>
          <p:nvSpPr>
            <p:cNvPr id="4" name="object 4"/>
            <p:cNvSpPr/>
            <p:nvPr/>
          </p:nvSpPr>
          <p:spPr>
            <a:xfrm>
              <a:off x="9359264" y="2541"/>
              <a:ext cx="2840990" cy="6855459"/>
            </a:xfrm>
            <a:custGeom>
              <a:avLst/>
              <a:gdLst/>
              <a:ahLst/>
              <a:cxnLst/>
              <a:rect l="l" t="t" r="r" b="b"/>
              <a:pathLst>
                <a:path w="2840990" h="6855459">
                  <a:moveTo>
                    <a:pt x="2840735" y="0"/>
                  </a:moveTo>
                  <a:lnTo>
                    <a:pt x="0" y="0"/>
                  </a:lnTo>
                  <a:lnTo>
                    <a:pt x="0" y="6854950"/>
                  </a:lnTo>
                  <a:lnTo>
                    <a:pt x="2840735" y="6854950"/>
                  </a:lnTo>
                  <a:lnTo>
                    <a:pt x="2840735" y="0"/>
                  </a:lnTo>
                  <a:close/>
                </a:path>
              </a:pathLst>
            </a:custGeom>
            <a:solidFill>
              <a:srgbClr val="D22E2E">
                <a:alpha val="89802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" name="object 5"/>
            <p:cNvSpPr/>
            <p:nvPr/>
          </p:nvSpPr>
          <p:spPr>
            <a:xfrm>
              <a:off x="10044683" y="1054608"/>
              <a:ext cx="1463040" cy="1463040"/>
            </a:xfrm>
            <a:custGeom>
              <a:avLst/>
              <a:gdLst/>
              <a:ahLst/>
              <a:cxnLst/>
              <a:rect l="l" t="t" r="r" b="b"/>
              <a:pathLst>
                <a:path w="1463040" h="1463039">
                  <a:moveTo>
                    <a:pt x="0" y="731519"/>
                  </a:moveTo>
                  <a:lnTo>
                    <a:pt x="1556" y="683424"/>
                  </a:lnTo>
                  <a:lnTo>
                    <a:pt x="6160" y="636159"/>
                  </a:lnTo>
                  <a:lnTo>
                    <a:pt x="13715" y="589821"/>
                  </a:lnTo>
                  <a:lnTo>
                    <a:pt x="24126" y="544506"/>
                  </a:lnTo>
                  <a:lnTo>
                    <a:pt x="37295" y="500310"/>
                  </a:lnTo>
                  <a:lnTo>
                    <a:pt x="53126" y="457331"/>
                  </a:lnTo>
                  <a:lnTo>
                    <a:pt x="71524" y="415664"/>
                  </a:lnTo>
                  <a:lnTo>
                    <a:pt x="92390" y="375406"/>
                  </a:lnTo>
                  <a:lnTo>
                    <a:pt x="115630" y="336653"/>
                  </a:lnTo>
                  <a:lnTo>
                    <a:pt x="141146" y="299502"/>
                  </a:lnTo>
                  <a:lnTo>
                    <a:pt x="168843" y="264049"/>
                  </a:lnTo>
                  <a:lnTo>
                    <a:pt x="198623" y="230391"/>
                  </a:lnTo>
                  <a:lnTo>
                    <a:pt x="230391" y="198623"/>
                  </a:lnTo>
                  <a:lnTo>
                    <a:pt x="264049" y="168843"/>
                  </a:lnTo>
                  <a:lnTo>
                    <a:pt x="299502" y="141146"/>
                  </a:lnTo>
                  <a:lnTo>
                    <a:pt x="336653" y="115630"/>
                  </a:lnTo>
                  <a:lnTo>
                    <a:pt x="375406" y="92390"/>
                  </a:lnTo>
                  <a:lnTo>
                    <a:pt x="415664" y="71524"/>
                  </a:lnTo>
                  <a:lnTo>
                    <a:pt x="457331" y="53126"/>
                  </a:lnTo>
                  <a:lnTo>
                    <a:pt x="500310" y="37295"/>
                  </a:lnTo>
                  <a:lnTo>
                    <a:pt x="544506" y="24126"/>
                  </a:lnTo>
                  <a:lnTo>
                    <a:pt x="589821" y="13715"/>
                  </a:lnTo>
                  <a:lnTo>
                    <a:pt x="636159" y="6160"/>
                  </a:lnTo>
                  <a:lnTo>
                    <a:pt x="683424" y="1556"/>
                  </a:lnTo>
                  <a:lnTo>
                    <a:pt x="731520" y="0"/>
                  </a:lnTo>
                  <a:lnTo>
                    <a:pt x="779615" y="1556"/>
                  </a:lnTo>
                  <a:lnTo>
                    <a:pt x="826880" y="6160"/>
                  </a:lnTo>
                  <a:lnTo>
                    <a:pt x="873218" y="13715"/>
                  </a:lnTo>
                  <a:lnTo>
                    <a:pt x="918533" y="24126"/>
                  </a:lnTo>
                  <a:lnTo>
                    <a:pt x="962729" y="37295"/>
                  </a:lnTo>
                  <a:lnTo>
                    <a:pt x="1005708" y="53126"/>
                  </a:lnTo>
                  <a:lnTo>
                    <a:pt x="1047375" y="71524"/>
                  </a:lnTo>
                  <a:lnTo>
                    <a:pt x="1087633" y="92390"/>
                  </a:lnTo>
                  <a:lnTo>
                    <a:pt x="1126386" y="115630"/>
                  </a:lnTo>
                  <a:lnTo>
                    <a:pt x="1163537" y="141146"/>
                  </a:lnTo>
                  <a:lnTo>
                    <a:pt x="1198990" y="168843"/>
                  </a:lnTo>
                  <a:lnTo>
                    <a:pt x="1232648" y="198623"/>
                  </a:lnTo>
                  <a:lnTo>
                    <a:pt x="1264416" y="230391"/>
                  </a:lnTo>
                  <a:lnTo>
                    <a:pt x="1294196" y="264049"/>
                  </a:lnTo>
                  <a:lnTo>
                    <a:pt x="1321893" y="299502"/>
                  </a:lnTo>
                  <a:lnTo>
                    <a:pt x="1347409" y="336653"/>
                  </a:lnTo>
                  <a:lnTo>
                    <a:pt x="1370649" y="375406"/>
                  </a:lnTo>
                  <a:lnTo>
                    <a:pt x="1391515" y="415664"/>
                  </a:lnTo>
                  <a:lnTo>
                    <a:pt x="1409913" y="457331"/>
                  </a:lnTo>
                  <a:lnTo>
                    <a:pt x="1425744" y="500310"/>
                  </a:lnTo>
                  <a:lnTo>
                    <a:pt x="1438913" y="544506"/>
                  </a:lnTo>
                  <a:lnTo>
                    <a:pt x="1449324" y="589821"/>
                  </a:lnTo>
                  <a:lnTo>
                    <a:pt x="1456879" y="636159"/>
                  </a:lnTo>
                  <a:lnTo>
                    <a:pt x="1461483" y="683424"/>
                  </a:lnTo>
                  <a:lnTo>
                    <a:pt x="1463040" y="731519"/>
                  </a:lnTo>
                  <a:lnTo>
                    <a:pt x="1461483" y="779615"/>
                  </a:lnTo>
                  <a:lnTo>
                    <a:pt x="1456879" y="826880"/>
                  </a:lnTo>
                  <a:lnTo>
                    <a:pt x="1449324" y="873218"/>
                  </a:lnTo>
                  <a:lnTo>
                    <a:pt x="1438913" y="918533"/>
                  </a:lnTo>
                  <a:lnTo>
                    <a:pt x="1425744" y="962729"/>
                  </a:lnTo>
                  <a:lnTo>
                    <a:pt x="1409913" y="1005708"/>
                  </a:lnTo>
                  <a:lnTo>
                    <a:pt x="1391515" y="1047375"/>
                  </a:lnTo>
                  <a:lnTo>
                    <a:pt x="1370649" y="1087633"/>
                  </a:lnTo>
                  <a:lnTo>
                    <a:pt x="1347409" y="1126386"/>
                  </a:lnTo>
                  <a:lnTo>
                    <a:pt x="1321893" y="1163537"/>
                  </a:lnTo>
                  <a:lnTo>
                    <a:pt x="1294196" y="1198990"/>
                  </a:lnTo>
                  <a:lnTo>
                    <a:pt x="1264416" y="1232648"/>
                  </a:lnTo>
                  <a:lnTo>
                    <a:pt x="1232648" y="1264416"/>
                  </a:lnTo>
                  <a:lnTo>
                    <a:pt x="1198990" y="1294196"/>
                  </a:lnTo>
                  <a:lnTo>
                    <a:pt x="1163537" y="1321893"/>
                  </a:lnTo>
                  <a:lnTo>
                    <a:pt x="1126386" y="1347409"/>
                  </a:lnTo>
                  <a:lnTo>
                    <a:pt x="1087633" y="1370649"/>
                  </a:lnTo>
                  <a:lnTo>
                    <a:pt x="1047375" y="1391515"/>
                  </a:lnTo>
                  <a:lnTo>
                    <a:pt x="1005708" y="1409913"/>
                  </a:lnTo>
                  <a:lnTo>
                    <a:pt x="962729" y="1425744"/>
                  </a:lnTo>
                  <a:lnTo>
                    <a:pt x="918533" y="1438913"/>
                  </a:lnTo>
                  <a:lnTo>
                    <a:pt x="873218" y="1449324"/>
                  </a:lnTo>
                  <a:lnTo>
                    <a:pt x="826880" y="1456879"/>
                  </a:lnTo>
                  <a:lnTo>
                    <a:pt x="779615" y="1461483"/>
                  </a:lnTo>
                  <a:lnTo>
                    <a:pt x="731520" y="1463039"/>
                  </a:lnTo>
                  <a:lnTo>
                    <a:pt x="683424" y="1461483"/>
                  </a:lnTo>
                  <a:lnTo>
                    <a:pt x="636159" y="1456879"/>
                  </a:lnTo>
                  <a:lnTo>
                    <a:pt x="589821" y="1449324"/>
                  </a:lnTo>
                  <a:lnTo>
                    <a:pt x="544506" y="1438913"/>
                  </a:lnTo>
                  <a:lnTo>
                    <a:pt x="500310" y="1425744"/>
                  </a:lnTo>
                  <a:lnTo>
                    <a:pt x="457331" y="1409913"/>
                  </a:lnTo>
                  <a:lnTo>
                    <a:pt x="415664" y="1391515"/>
                  </a:lnTo>
                  <a:lnTo>
                    <a:pt x="375406" y="1370649"/>
                  </a:lnTo>
                  <a:lnTo>
                    <a:pt x="336653" y="1347409"/>
                  </a:lnTo>
                  <a:lnTo>
                    <a:pt x="299502" y="1321893"/>
                  </a:lnTo>
                  <a:lnTo>
                    <a:pt x="264049" y="1294196"/>
                  </a:lnTo>
                  <a:lnTo>
                    <a:pt x="230391" y="1264416"/>
                  </a:lnTo>
                  <a:lnTo>
                    <a:pt x="198623" y="1232648"/>
                  </a:lnTo>
                  <a:lnTo>
                    <a:pt x="168843" y="1198990"/>
                  </a:lnTo>
                  <a:lnTo>
                    <a:pt x="141146" y="1163537"/>
                  </a:lnTo>
                  <a:lnTo>
                    <a:pt x="115630" y="1126386"/>
                  </a:lnTo>
                  <a:lnTo>
                    <a:pt x="92390" y="1087633"/>
                  </a:lnTo>
                  <a:lnTo>
                    <a:pt x="71524" y="1047375"/>
                  </a:lnTo>
                  <a:lnTo>
                    <a:pt x="53126" y="1005708"/>
                  </a:lnTo>
                  <a:lnTo>
                    <a:pt x="37295" y="962729"/>
                  </a:lnTo>
                  <a:lnTo>
                    <a:pt x="24126" y="918533"/>
                  </a:lnTo>
                  <a:lnTo>
                    <a:pt x="13715" y="873218"/>
                  </a:lnTo>
                  <a:lnTo>
                    <a:pt x="6160" y="826880"/>
                  </a:lnTo>
                  <a:lnTo>
                    <a:pt x="1556" y="779615"/>
                  </a:lnTo>
                  <a:lnTo>
                    <a:pt x="0" y="731519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0140695" y="1146047"/>
              <a:ext cx="1280160" cy="1280160"/>
            </a:xfrm>
            <a:custGeom>
              <a:avLst/>
              <a:gdLst/>
              <a:ahLst/>
              <a:cxnLst/>
              <a:rect l="l" t="t" r="r" b="b"/>
              <a:pathLst>
                <a:path w="1280159" h="1280160">
                  <a:moveTo>
                    <a:pt x="640079" y="0"/>
                  </a:moveTo>
                  <a:lnTo>
                    <a:pt x="592302" y="1755"/>
                  </a:lnTo>
                  <a:lnTo>
                    <a:pt x="545479" y="6938"/>
                  </a:lnTo>
                  <a:lnTo>
                    <a:pt x="499735" y="15426"/>
                  </a:lnTo>
                  <a:lnTo>
                    <a:pt x="455193" y="27095"/>
                  </a:lnTo>
                  <a:lnTo>
                    <a:pt x="411978" y="41821"/>
                  </a:lnTo>
                  <a:lnTo>
                    <a:pt x="370211" y="59480"/>
                  </a:lnTo>
                  <a:lnTo>
                    <a:pt x="330018" y="79949"/>
                  </a:lnTo>
                  <a:lnTo>
                    <a:pt x="291522" y="103105"/>
                  </a:lnTo>
                  <a:lnTo>
                    <a:pt x="254846" y="128823"/>
                  </a:lnTo>
                  <a:lnTo>
                    <a:pt x="220115" y="156980"/>
                  </a:lnTo>
                  <a:lnTo>
                    <a:pt x="187452" y="187451"/>
                  </a:lnTo>
                  <a:lnTo>
                    <a:pt x="156980" y="220115"/>
                  </a:lnTo>
                  <a:lnTo>
                    <a:pt x="128823" y="254846"/>
                  </a:lnTo>
                  <a:lnTo>
                    <a:pt x="103105" y="291522"/>
                  </a:lnTo>
                  <a:lnTo>
                    <a:pt x="79949" y="330018"/>
                  </a:lnTo>
                  <a:lnTo>
                    <a:pt x="59480" y="370211"/>
                  </a:lnTo>
                  <a:lnTo>
                    <a:pt x="41821" y="411978"/>
                  </a:lnTo>
                  <a:lnTo>
                    <a:pt x="27095" y="455193"/>
                  </a:lnTo>
                  <a:lnTo>
                    <a:pt x="15426" y="499735"/>
                  </a:lnTo>
                  <a:lnTo>
                    <a:pt x="6938" y="545479"/>
                  </a:lnTo>
                  <a:lnTo>
                    <a:pt x="1755" y="592302"/>
                  </a:lnTo>
                  <a:lnTo>
                    <a:pt x="0" y="640079"/>
                  </a:lnTo>
                  <a:lnTo>
                    <a:pt x="1755" y="687857"/>
                  </a:lnTo>
                  <a:lnTo>
                    <a:pt x="6938" y="734680"/>
                  </a:lnTo>
                  <a:lnTo>
                    <a:pt x="15426" y="780424"/>
                  </a:lnTo>
                  <a:lnTo>
                    <a:pt x="27095" y="824966"/>
                  </a:lnTo>
                  <a:lnTo>
                    <a:pt x="41821" y="868181"/>
                  </a:lnTo>
                  <a:lnTo>
                    <a:pt x="59480" y="909948"/>
                  </a:lnTo>
                  <a:lnTo>
                    <a:pt x="79949" y="950141"/>
                  </a:lnTo>
                  <a:lnTo>
                    <a:pt x="103105" y="988637"/>
                  </a:lnTo>
                  <a:lnTo>
                    <a:pt x="128823" y="1025313"/>
                  </a:lnTo>
                  <a:lnTo>
                    <a:pt x="156980" y="1060044"/>
                  </a:lnTo>
                  <a:lnTo>
                    <a:pt x="187452" y="1092708"/>
                  </a:lnTo>
                  <a:lnTo>
                    <a:pt x="220115" y="1123179"/>
                  </a:lnTo>
                  <a:lnTo>
                    <a:pt x="254846" y="1151336"/>
                  </a:lnTo>
                  <a:lnTo>
                    <a:pt x="291522" y="1177054"/>
                  </a:lnTo>
                  <a:lnTo>
                    <a:pt x="330018" y="1200210"/>
                  </a:lnTo>
                  <a:lnTo>
                    <a:pt x="370211" y="1220679"/>
                  </a:lnTo>
                  <a:lnTo>
                    <a:pt x="411978" y="1238338"/>
                  </a:lnTo>
                  <a:lnTo>
                    <a:pt x="455193" y="1253064"/>
                  </a:lnTo>
                  <a:lnTo>
                    <a:pt x="499735" y="1264733"/>
                  </a:lnTo>
                  <a:lnTo>
                    <a:pt x="545479" y="1273221"/>
                  </a:lnTo>
                  <a:lnTo>
                    <a:pt x="592302" y="1278404"/>
                  </a:lnTo>
                  <a:lnTo>
                    <a:pt x="640079" y="1280160"/>
                  </a:lnTo>
                  <a:lnTo>
                    <a:pt x="687857" y="1278404"/>
                  </a:lnTo>
                  <a:lnTo>
                    <a:pt x="734680" y="1273221"/>
                  </a:lnTo>
                  <a:lnTo>
                    <a:pt x="780424" y="1264733"/>
                  </a:lnTo>
                  <a:lnTo>
                    <a:pt x="824966" y="1253064"/>
                  </a:lnTo>
                  <a:lnTo>
                    <a:pt x="868181" y="1238338"/>
                  </a:lnTo>
                  <a:lnTo>
                    <a:pt x="909948" y="1220679"/>
                  </a:lnTo>
                  <a:lnTo>
                    <a:pt x="950141" y="1200210"/>
                  </a:lnTo>
                  <a:lnTo>
                    <a:pt x="988637" y="1177054"/>
                  </a:lnTo>
                  <a:lnTo>
                    <a:pt x="1025313" y="1151336"/>
                  </a:lnTo>
                  <a:lnTo>
                    <a:pt x="1060044" y="1123179"/>
                  </a:lnTo>
                  <a:lnTo>
                    <a:pt x="1092707" y="1092708"/>
                  </a:lnTo>
                  <a:lnTo>
                    <a:pt x="1123179" y="1060044"/>
                  </a:lnTo>
                  <a:lnTo>
                    <a:pt x="1151336" y="1025313"/>
                  </a:lnTo>
                  <a:lnTo>
                    <a:pt x="1177054" y="988637"/>
                  </a:lnTo>
                  <a:lnTo>
                    <a:pt x="1200210" y="950141"/>
                  </a:lnTo>
                  <a:lnTo>
                    <a:pt x="1220679" y="909948"/>
                  </a:lnTo>
                  <a:lnTo>
                    <a:pt x="1238338" y="868181"/>
                  </a:lnTo>
                  <a:lnTo>
                    <a:pt x="1253064" y="824966"/>
                  </a:lnTo>
                  <a:lnTo>
                    <a:pt x="1264733" y="780424"/>
                  </a:lnTo>
                  <a:lnTo>
                    <a:pt x="1273221" y="734680"/>
                  </a:lnTo>
                  <a:lnTo>
                    <a:pt x="1278404" y="687857"/>
                  </a:lnTo>
                  <a:lnTo>
                    <a:pt x="1280159" y="640079"/>
                  </a:lnTo>
                  <a:lnTo>
                    <a:pt x="1278404" y="592302"/>
                  </a:lnTo>
                  <a:lnTo>
                    <a:pt x="1273221" y="545479"/>
                  </a:lnTo>
                  <a:lnTo>
                    <a:pt x="1264733" y="499735"/>
                  </a:lnTo>
                  <a:lnTo>
                    <a:pt x="1253064" y="455193"/>
                  </a:lnTo>
                  <a:lnTo>
                    <a:pt x="1238338" y="411978"/>
                  </a:lnTo>
                  <a:lnTo>
                    <a:pt x="1220679" y="370211"/>
                  </a:lnTo>
                  <a:lnTo>
                    <a:pt x="1200210" y="330018"/>
                  </a:lnTo>
                  <a:lnTo>
                    <a:pt x="1177054" y="291522"/>
                  </a:lnTo>
                  <a:lnTo>
                    <a:pt x="1151336" y="254846"/>
                  </a:lnTo>
                  <a:lnTo>
                    <a:pt x="1123179" y="220115"/>
                  </a:lnTo>
                  <a:lnTo>
                    <a:pt x="1092707" y="187451"/>
                  </a:lnTo>
                  <a:lnTo>
                    <a:pt x="1060044" y="156980"/>
                  </a:lnTo>
                  <a:lnTo>
                    <a:pt x="1025313" y="128823"/>
                  </a:lnTo>
                  <a:lnTo>
                    <a:pt x="988637" y="103105"/>
                  </a:lnTo>
                  <a:lnTo>
                    <a:pt x="950141" y="79949"/>
                  </a:lnTo>
                  <a:lnTo>
                    <a:pt x="909948" y="59480"/>
                  </a:lnTo>
                  <a:lnTo>
                    <a:pt x="868181" y="41821"/>
                  </a:lnTo>
                  <a:lnTo>
                    <a:pt x="824966" y="27095"/>
                  </a:lnTo>
                  <a:lnTo>
                    <a:pt x="780424" y="15426"/>
                  </a:lnTo>
                  <a:lnTo>
                    <a:pt x="734680" y="6938"/>
                  </a:lnTo>
                  <a:lnTo>
                    <a:pt x="687857" y="1755"/>
                  </a:lnTo>
                  <a:lnTo>
                    <a:pt x="640079" y="0"/>
                  </a:lnTo>
                  <a:close/>
                </a:path>
              </a:pathLst>
            </a:custGeom>
            <a:solidFill>
              <a:srgbClr val="FFFFFF">
                <a:alpha val="56861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0140695" y="1146047"/>
              <a:ext cx="1280160" cy="1280160"/>
            </a:xfrm>
            <a:custGeom>
              <a:avLst/>
              <a:gdLst/>
              <a:ahLst/>
              <a:cxnLst/>
              <a:rect l="l" t="t" r="r" b="b"/>
              <a:pathLst>
                <a:path w="1280159" h="1280160">
                  <a:moveTo>
                    <a:pt x="0" y="640079"/>
                  </a:moveTo>
                  <a:lnTo>
                    <a:pt x="1755" y="592302"/>
                  </a:lnTo>
                  <a:lnTo>
                    <a:pt x="6938" y="545479"/>
                  </a:lnTo>
                  <a:lnTo>
                    <a:pt x="15426" y="499735"/>
                  </a:lnTo>
                  <a:lnTo>
                    <a:pt x="27095" y="455193"/>
                  </a:lnTo>
                  <a:lnTo>
                    <a:pt x="41821" y="411978"/>
                  </a:lnTo>
                  <a:lnTo>
                    <a:pt x="59480" y="370211"/>
                  </a:lnTo>
                  <a:lnTo>
                    <a:pt x="79949" y="330018"/>
                  </a:lnTo>
                  <a:lnTo>
                    <a:pt x="103105" y="291522"/>
                  </a:lnTo>
                  <a:lnTo>
                    <a:pt x="128823" y="254846"/>
                  </a:lnTo>
                  <a:lnTo>
                    <a:pt x="156980" y="220115"/>
                  </a:lnTo>
                  <a:lnTo>
                    <a:pt x="187452" y="187451"/>
                  </a:lnTo>
                  <a:lnTo>
                    <a:pt x="220115" y="156980"/>
                  </a:lnTo>
                  <a:lnTo>
                    <a:pt x="254846" y="128823"/>
                  </a:lnTo>
                  <a:lnTo>
                    <a:pt x="291522" y="103105"/>
                  </a:lnTo>
                  <a:lnTo>
                    <a:pt x="330018" y="79949"/>
                  </a:lnTo>
                  <a:lnTo>
                    <a:pt x="370211" y="59480"/>
                  </a:lnTo>
                  <a:lnTo>
                    <a:pt x="411978" y="41821"/>
                  </a:lnTo>
                  <a:lnTo>
                    <a:pt x="455193" y="27095"/>
                  </a:lnTo>
                  <a:lnTo>
                    <a:pt x="499735" y="15426"/>
                  </a:lnTo>
                  <a:lnTo>
                    <a:pt x="545479" y="6938"/>
                  </a:lnTo>
                  <a:lnTo>
                    <a:pt x="592302" y="1755"/>
                  </a:lnTo>
                  <a:lnTo>
                    <a:pt x="640079" y="0"/>
                  </a:lnTo>
                  <a:lnTo>
                    <a:pt x="687857" y="1755"/>
                  </a:lnTo>
                  <a:lnTo>
                    <a:pt x="734680" y="6938"/>
                  </a:lnTo>
                  <a:lnTo>
                    <a:pt x="780424" y="15426"/>
                  </a:lnTo>
                  <a:lnTo>
                    <a:pt x="824966" y="27095"/>
                  </a:lnTo>
                  <a:lnTo>
                    <a:pt x="868181" y="41821"/>
                  </a:lnTo>
                  <a:lnTo>
                    <a:pt x="909948" y="59480"/>
                  </a:lnTo>
                  <a:lnTo>
                    <a:pt x="950141" y="79949"/>
                  </a:lnTo>
                  <a:lnTo>
                    <a:pt x="988637" y="103105"/>
                  </a:lnTo>
                  <a:lnTo>
                    <a:pt x="1025313" y="128823"/>
                  </a:lnTo>
                  <a:lnTo>
                    <a:pt x="1060044" y="156980"/>
                  </a:lnTo>
                  <a:lnTo>
                    <a:pt x="1092707" y="187451"/>
                  </a:lnTo>
                  <a:lnTo>
                    <a:pt x="1123179" y="220115"/>
                  </a:lnTo>
                  <a:lnTo>
                    <a:pt x="1151336" y="254846"/>
                  </a:lnTo>
                  <a:lnTo>
                    <a:pt x="1177054" y="291522"/>
                  </a:lnTo>
                  <a:lnTo>
                    <a:pt x="1200210" y="330018"/>
                  </a:lnTo>
                  <a:lnTo>
                    <a:pt x="1220679" y="370211"/>
                  </a:lnTo>
                  <a:lnTo>
                    <a:pt x="1238338" y="411978"/>
                  </a:lnTo>
                  <a:lnTo>
                    <a:pt x="1253064" y="455193"/>
                  </a:lnTo>
                  <a:lnTo>
                    <a:pt x="1264733" y="499735"/>
                  </a:lnTo>
                  <a:lnTo>
                    <a:pt x="1273221" y="545479"/>
                  </a:lnTo>
                  <a:lnTo>
                    <a:pt x="1278404" y="592302"/>
                  </a:lnTo>
                  <a:lnTo>
                    <a:pt x="1280159" y="640079"/>
                  </a:lnTo>
                  <a:lnTo>
                    <a:pt x="1278404" y="687857"/>
                  </a:lnTo>
                  <a:lnTo>
                    <a:pt x="1273221" y="734680"/>
                  </a:lnTo>
                  <a:lnTo>
                    <a:pt x="1264733" y="780424"/>
                  </a:lnTo>
                  <a:lnTo>
                    <a:pt x="1253064" y="824966"/>
                  </a:lnTo>
                  <a:lnTo>
                    <a:pt x="1238338" y="868181"/>
                  </a:lnTo>
                  <a:lnTo>
                    <a:pt x="1220679" y="909948"/>
                  </a:lnTo>
                  <a:lnTo>
                    <a:pt x="1200210" y="950141"/>
                  </a:lnTo>
                  <a:lnTo>
                    <a:pt x="1177054" y="988637"/>
                  </a:lnTo>
                  <a:lnTo>
                    <a:pt x="1151336" y="1025313"/>
                  </a:lnTo>
                  <a:lnTo>
                    <a:pt x="1123179" y="1060044"/>
                  </a:lnTo>
                  <a:lnTo>
                    <a:pt x="1092707" y="1092708"/>
                  </a:lnTo>
                  <a:lnTo>
                    <a:pt x="1060044" y="1123179"/>
                  </a:lnTo>
                  <a:lnTo>
                    <a:pt x="1025313" y="1151336"/>
                  </a:lnTo>
                  <a:lnTo>
                    <a:pt x="988637" y="1177054"/>
                  </a:lnTo>
                  <a:lnTo>
                    <a:pt x="950141" y="1200210"/>
                  </a:lnTo>
                  <a:lnTo>
                    <a:pt x="909948" y="1220679"/>
                  </a:lnTo>
                  <a:lnTo>
                    <a:pt x="868181" y="1238338"/>
                  </a:lnTo>
                  <a:lnTo>
                    <a:pt x="824966" y="1253064"/>
                  </a:lnTo>
                  <a:lnTo>
                    <a:pt x="780424" y="1264733"/>
                  </a:lnTo>
                  <a:lnTo>
                    <a:pt x="734680" y="1273221"/>
                  </a:lnTo>
                  <a:lnTo>
                    <a:pt x="687857" y="1278404"/>
                  </a:lnTo>
                  <a:lnTo>
                    <a:pt x="640079" y="1280160"/>
                  </a:lnTo>
                  <a:lnTo>
                    <a:pt x="592302" y="1278404"/>
                  </a:lnTo>
                  <a:lnTo>
                    <a:pt x="545479" y="1273221"/>
                  </a:lnTo>
                  <a:lnTo>
                    <a:pt x="499735" y="1264733"/>
                  </a:lnTo>
                  <a:lnTo>
                    <a:pt x="455193" y="1253064"/>
                  </a:lnTo>
                  <a:lnTo>
                    <a:pt x="411978" y="1238338"/>
                  </a:lnTo>
                  <a:lnTo>
                    <a:pt x="370211" y="1220679"/>
                  </a:lnTo>
                  <a:lnTo>
                    <a:pt x="330018" y="1200210"/>
                  </a:lnTo>
                  <a:lnTo>
                    <a:pt x="291522" y="1177054"/>
                  </a:lnTo>
                  <a:lnTo>
                    <a:pt x="254846" y="1151336"/>
                  </a:lnTo>
                  <a:lnTo>
                    <a:pt x="220115" y="1123179"/>
                  </a:lnTo>
                  <a:lnTo>
                    <a:pt x="187452" y="1092708"/>
                  </a:lnTo>
                  <a:lnTo>
                    <a:pt x="156980" y="1060044"/>
                  </a:lnTo>
                  <a:lnTo>
                    <a:pt x="128823" y="1025313"/>
                  </a:lnTo>
                  <a:lnTo>
                    <a:pt x="103105" y="988637"/>
                  </a:lnTo>
                  <a:lnTo>
                    <a:pt x="79949" y="950141"/>
                  </a:lnTo>
                  <a:lnTo>
                    <a:pt x="59480" y="909948"/>
                  </a:lnTo>
                  <a:lnTo>
                    <a:pt x="41821" y="868181"/>
                  </a:lnTo>
                  <a:lnTo>
                    <a:pt x="27095" y="824966"/>
                  </a:lnTo>
                  <a:lnTo>
                    <a:pt x="15426" y="780424"/>
                  </a:lnTo>
                  <a:lnTo>
                    <a:pt x="6938" y="734680"/>
                  </a:lnTo>
                  <a:lnTo>
                    <a:pt x="1755" y="687857"/>
                  </a:lnTo>
                  <a:lnTo>
                    <a:pt x="0" y="640079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0317480" y="1331975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914400" h="914400">
                  <a:moveTo>
                    <a:pt x="457200" y="0"/>
                  </a:moveTo>
                  <a:lnTo>
                    <a:pt x="410458" y="2360"/>
                  </a:lnTo>
                  <a:lnTo>
                    <a:pt x="365066" y="9289"/>
                  </a:lnTo>
                  <a:lnTo>
                    <a:pt x="321253" y="20557"/>
                  </a:lnTo>
                  <a:lnTo>
                    <a:pt x="279249" y="35933"/>
                  </a:lnTo>
                  <a:lnTo>
                    <a:pt x="239283" y="55187"/>
                  </a:lnTo>
                  <a:lnTo>
                    <a:pt x="201587" y="78090"/>
                  </a:lnTo>
                  <a:lnTo>
                    <a:pt x="166390" y="104411"/>
                  </a:lnTo>
                  <a:lnTo>
                    <a:pt x="133921" y="133921"/>
                  </a:lnTo>
                  <a:lnTo>
                    <a:pt x="104411" y="166390"/>
                  </a:lnTo>
                  <a:lnTo>
                    <a:pt x="78090" y="201587"/>
                  </a:lnTo>
                  <a:lnTo>
                    <a:pt x="55187" y="239283"/>
                  </a:lnTo>
                  <a:lnTo>
                    <a:pt x="35933" y="279249"/>
                  </a:lnTo>
                  <a:lnTo>
                    <a:pt x="20557" y="321253"/>
                  </a:lnTo>
                  <a:lnTo>
                    <a:pt x="9289" y="365066"/>
                  </a:lnTo>
                  <a:lnTo>
                    <a:pt x="2360" y="410458"/>
                  </a:lnTo>
                  <a:lnTo>
                    <a:pt x="0" y="457200"/>
                  </a:lnTo>
                  <a:lnTo>
                    <a:pt x="2360" y="503941"/>
                  </a:lnTo>
                  <a:lnTo>
                    <a:pt x="9289" y="549333"/>
                  </a:lnTo>
                  <a:lnTo>
                    <a:pt x="20557" y="593146"/>
                  </a:lnTo>
                  <a:lnTo>
                    <a:pt x="35933" y="635150"/>
                  </a:lnTo>
                  <a:lnTo>
                    <a:pt x="55187" y="675116"/>
                  </a:lnTo>
                  <a:lnTo>
                    <a:pt x="78090" y="712812"/>
                  </a:lnTo>
                  <a:lnTo>
                    <a:pt x="104411" y="748009"/>
                  </a:lnTo>
                  <a:lnTo>
                    <a:pt x="133921" y="780478"/>
                  </a:lnTo>
                  <a:lnTo>
                    <a:pt x="166390" y="809988"/>
                  </a:lnTo>
                  <a:lnTo>
                    <a:pt x="201587" y="836309"/>
                  </a:lnTo>
                  <a:lnTo>
                    <a:pt x="239283" y="859212"/>
                  </a:lnTo>
                  <a:lnTo>
                    <a:pt x="279249" y="878466"/>
                  </a:lnTo>
                  <a:lnTo>
                    <a:pt x="321253" y="893842"/>
                  </a:lnTo>
                  <a:lnTo>
                    <a:pt x="365066" y="905110"/>
                  </a:lnTo>
                  <a:lnTo>
                    <a:pt x="410458" y="912039"/>
                  </a:lnTo>
                  <a:lnTo>
                    <a:pt x="457200" y="914400"/>
                  </a:lnTo>
                  <a:lnTo>
                    <a:pt x="503941" y="912039"/>
                  </a:lnTo>
                  <a:lnTo>
                    <a:pt x="549333" y="905110"/>
                  </a:lnTo>
                  <a:lnTo>
                    <a:pt x="593146" y="893842"/>
                  </a:lnTo>
                  <a:lnTo>
                    <a:pt x="635150" y="878466"/>
                  </a:lnTo>
                  <a:lnTo>
                    <a:pt x="675116" y="859212"/>
                  </a:lnTo>
                  <a:lnTo>
                    <a:pt x="712812" y="836309"/>
                  </a:lnTo>
                  <a:lnTo>
                    <a:pt x="748009" y="809988"/>
                  </a:lnTo>
                  <a:lnTo>
                    <a:pt x="780478" y="780478"/>
                  </a:lnTo>
                  <a:lnTo>
                    <a:pt x="809988" y="748009"/>
                  </a:lnTo>
                  <a:lnTo>
                    <a:pt x="836309" y="712812"/>
                  </a:lnTo>
                  <a:lnTo>
                    <a:pt x="859212" y="675116"/>
                  </a:lnTo>
                  <a:lnTo>
                    <a:pt x="878466" y="635150"/>
                  </a:lnTo>
                  <a:lnTo>
                    <a:pt x="893842" y="593146"/>
                  </a:lnTo>
                  <a:lnTo>
                    <a:pt x="905110" y="549333"/>
                  </a:lnTo>
                  <a:lnTo>
                    <a:pt x="912039" y="503941"/>
                  </a:lnTo>
                  <a:lnTo>
                    <a:pt x="914400" y="457200"/>
                  </a:lnTo>
                  <a:lnTo>
                    <a:pt x="912039" y="410458"/>
                  </a:lnTo>
                  <a:lnTo>
                    <a:pt x="905110" y="365066"/>
                  </a:lnTo>
                  <a:lnTo>
                    <a:pt x="893842" y="321253"/>
                  </a:lnTo>
                  <a:lnTo>
                    <a:pt x="878466" y="279249"/>
                  </a:lnTo>
                  <a:lnTo>
                    <a:pt x="859212" y="239283"/>
                  </a:lnTo>
                  <a:lnTo>
                    <a:pt x="836309" y="201587"/>
                  </a:lnTo>
                  <a:lnTo>
                    <a:pt x="809988" y="166390"/>
                  </a:lnTo>
                  <a:lnTo>
                    <a:pt x="780478" y="133921"/>
                  </a:lnTo>
                  <a:lnTo>
                    <a:pt x="748009" y="104411"/>
                  </a:lnTo>
                  <a:lnTo>
                    <a:pt x="712812" y="78090"/>
                  </a:lnTo>
                  <a:lnTo>
                    <a:pt x="675116" y="55187"/>
                  </a:lnTo>
                  <a:lnTo>
                    <a:pt x="635150" y="35933"/>
                  </a:lnTo>
                  <a:lnTo>
                    <a:pt x="593146" y="20557"/>
                  </a:lnTo>
                  <a:lnTo>
                    <a:pt x="549333" y="9289"/>
                  </a:lnTo>
                  <a:lnTo>
                    <a:pt x="503941" y="2360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0317480" y="1331975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914400" h="914400">
                  <a:moveTo>
                    <a:pt x="0" y="457200"/>
                  </a:moveTo>
                  <a:lnTo>
                    <a:pt x="2360" y="410458"/>
                  </a:lnTo>
                  <a:lnTo>
                    <a:pt x="9289" y="365066"/>
                  </a:lnTo>
                  <a:lnTo>
                    <a:pt x="20557" y="321253"/>
                  </a:lnTo>
                  <a:lnTo>
                    <a:pt x="35933" y="279249"/>
                  </a:lnTo>
                  <a:lnTo>
                    <a:pt x="55187" y="239283"/>
                  </a:lnTo>
                  <a:lnTo>
                    <a:pt x="78090" y="201587"/>
                  </a:lnTo>
                  <a:lnTo>
                    <a:pt x="104411" y="166390"/>
                  </a:lnTo>
                  <a:lnTo>
                    <a:pt x="133921" y="133921"/>
                  </a:lnTo>
                  <a:lnTo>
                    <a:pt x="166390" y="104411"/>
                  </a:lnTo>
                  <a:lnTo>
                    <a:pt x="201587" y="78090"/>
                  </a:lnTo>
                  <a:lnTo>
                    <a:pt x="239283" y="55187"/>
                  </a:lnTo>
                  <a:lnTo>
                    <a:pt x="279249" y="35933"/>
                  </a:lnTo>
                  <a:lnTo>
                    <a:pt x="321253" y="20557"/>
                  </a:lnTo>
                  <a:lnTo>
                    <a:pt x="365066" y="9289"/>
                  </a:lnTo>
                  <a:lnTo>
                    <a:pt x="410458" y="2360"/>
                  </a:lnTo>
                  <a:lnTo>
                    <a:pt x="457200" y="0"/>
                  </a:lnTo>
                  <a:lnTo>
                    <a:pt x="503941" y="2360"/>
                  </a:lnTo>
                  <a:lnTo>
                    <a:pt x="549333" y="9289"/>
                  </a:lnTo>
                  <a:lnTo>
                    <a:pt x="593146" y="20557"/>
                  </a:lnTo>
                  <a:lnTo>
                    <a:pt x="635150" y="35933"/>
                  </a:lnTo>
                  <a:lnTo>
                    <a:pt x="675116" y="55187"/>
                  </a:lnTo>
                  <a:lnTo>
                    <a:pt x="712812" y="78090"/>
                  </a:lnTo>
                  <a:lnTo>
                    <a:pt x="748009" y="104411"/>
                  </a:lnTo>
                  <a:lnTo>
                    <a:pt x="780478" y="133921"/>
                  </a:lnTo>
                  <a:lnTo>
                    <a:pt x="809988" y="166390"/>
                  </a:lnTo>
                  <a:lnTo>
                    <a:pt x="836309" y="201587"/>
                  </a:lnTo>
                  <a:lnTo>
                    <a:pt x="859212" y="239283"/>
                  </a:lnTo>
                  <a:lnTo>
                    <a:pt x="878466" y="279249"/>
                  </a:lnTo>
                  <a:lnTo>
                    <a:pt x="893842" y="321253"/>
                  </a:lnTo>
                  <a:lnTo>
                    <a:pt x="905110" y="365066"/>
                  </a:lnTo>
                  <a:lnTo>
                    <a:pt x="912039" y="410458"/>
                  </a:lnTo>
                  <a:lnTo>
                    <a:pt x="914400" y="457200"/>
                  </a:lnTo>
                  <a:lnTo>
                    <a:pt x="912039" y="503941"/>
                  </a:lnTo>
                  <a:lnTo>
                    <a:pt x="905110" y="549333"/>
                  </a:lnTo>
                  <a:lnTo>
                    <a:pt x="893842" y="593146"/>
                  </a:lnTo>
                  <a:lnTo>
                    <a:pt x="878466" y="635150"/>
                  </a:lnTo>
                  <a:lnTo>
                    <a:pt x="859212" y="675116"/>
                  </a:lnTo>
                  <a:lnTo>
                    <a:pt x="836309" y="712812"/>
                  </a:lnTo>
                  <a:lnTo>
                    <a:pt x="809988" y="748009"/>
                  </a:lnTo>
                  <a:lnTo>
                    <a:pt x="780478" y="780478"/>
                  </a:lnTo>
                  <a:lnTo>
                    <a:pt x="748009" y="809988"/>
                  </a:lnTo>
                  <a:lnTo>
                    <a:pt x="712812" y="836309"/>
                  </a:lnTo>
                  <a:lnTo>
                    <a:pt x="675116" y="859212"/>
                  </a:lnTo>
                  <a:lnTo>
                    <a:pt x="635150" y="878466"/>
                  </a:lnTo>
                  <a:lnTo>
                    <a:pt x="593146" y="893842"/>
                  </a:lnTo>
                  <a:lnTo>
                    <a:pt x="549333" y="905110"/>
                  </a:lnTo>
                  <a:lnTo>
                    <a:pt x="503941" y="912039"/>
                  </a:lnTo>
                  <a:lnTo>
                    <a:pt x="457200" y="914400"/>
                  </a:lnTo>
                  <a:lnTo>
                    <a:pt x="410458" y="912039"/>
                  </a:lnTo>
                  <a:lnTo>
                    <a:pt x="365066" y="905110"/>
                  </a:lnTo>
                  <a:lnTo>
                    <a:pt x="321253" y="893842"/>
                  </a:lnTo>
                  <a:lnTo>
                    <a:pt x="279249" y="878466"/>
                  </a:lnTo>
                  <a:lnTo>
                    <a:pt x="239283" y="859212"/>
                  </a:lnTo>
                  <a:lnTo>
                    <a:pt x="201587" y="836309"/>
                  </a:lnTo>
                  <a:lnTo>
                    <a:pt x="166390" y="809988"/>
                  </a:lnTo>
                  <a:lnTo>
                    <a:pt x="133921" y="780478"/>
                  </a:lnTo>
                  <a:lnTo>
                    <a:pt x="104411" y="748009"/>
                  </a:lnTo>
                  <a:lnTo>
                    <a:pt x="78090" y="712812"/>
                  </a:lnTo>
                  <a:lnTo>
                    <a:pt x="55187" y="675116"/>
                  </a:lnTo>
                  <a:lnTo>
                    <a:pt x="35933" y="635150"/>
                  </a:lnTo>
                  <a:lnTo>
                    <a:pt x="20557" y="593146"/>
                  </a:lnTo>
                  <a:lnTo>
                    <a:pt x="9289" y="549333"/>
                  </a:lnTo>
                  <a:lnTo>
                    <a:pt x="2360" y="503941"/>
                  </a:lnTo>
                  <a:lnTo>
                    <a:pt x="0" y="45720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271259" y="0"/>
              <a:ext cx="3088005" cy="6858000"/>
            </a:xfrm>
            <a:custGeom>
              <a:avLst/>
              <a:gdLst/>
              <a:ahLst/>
              <a:cxnLst/>
              <a:rect l="l" t="t" r="r" b="b"/>
              <a:pathLst>
                <a:path w="3088004" h="6858000">
                  <a:moveTo>
                    <a:pt x="0" y="6858000"/>
                  </a:moveTo>
                  <a:lnTo>
                    <a:pt x="3087624" y="6858000"/>
                  </a:lnTo>
                  <a:lnTo>
                    <a:pt x="3087624" y="0"/>
                  </a:lnTo>
                  <a:lnTo>
                    <a:pt x="0" y="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E43935">
                <a:alpha val="89802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1" name="object 11"/>
            <p:cNvSpPr/>
            <p:nvPr/>
          </p:nvSpPr>
          <p:spPr>
            <a:xfrm>
              <a:off x="7066788" y="1034796"/>
              <a:ext cx="1463040" cy="1463040"/>
            </a:xfrm>
            <a:custGeom>
              <a:avLst/>
              <a:gdLst/>
              <a:ahLst/>
              <a:cxnLst/>
              <a:rect l="l" t="t" r="r" b="b"/>
              <a:pathLst>
                <a:path w="1463040" h="1463039">
                  <a:moveTo>
                    <a:pt x="0" y="731519"/>
                  </a:moveTo>
                  <a:lnTo>
                    <a:pt x="1556" y="683424"/>
                  </a:lnTo>
                  <a:lnTo>
                    <a:pt x="6160" y="636159"/>
                  </a:lnTo>
                  <a:lnTo>
                    <a:pt x="13715" y="589821"/>
                  </a:lnTo>
                  <a:lnTo>
                    <a:pt x="24126" y="544506"/>
                  </a:lnTo>
                  <a:lnTo>
                    <a:pt x="37295" y="500310"/>
                  </a:lnTo>
                  <a:lnTo>
                    <a:pt x="53126" y="457331"/>
                  </a:lnTo>
                  <a:lnTo>
                    <a:pt x="71524" y="415664"/>
                  </a:lnTo>
                  <a:lnTo>
                    <a:pt x="92390" y="375406"/>
                  </a:lnTo>
                  <a:lnTo>
                    <a:pt x="115630" y="336653"/>
                  </a:lnTo>
                  <a:lnTo>
                    <a:pt x="141146" y="299502"/>
                  </a:lnTo>
                  <a:lnTo>
                    <a:pt x="168843" y="264049"/>
                  </a:lnTo>
                  <a:lnTo>
                    <a:pt x="198623" y="230391"/>
                  </a:lnTo>
                  <a:lnTo>
                    <a:pt x="230391" y="198623"/>
                  </a:lnTo>
                  <a:lnTo>
                    <a:pt x="264049" y="168843"/>
                  </a:lnTo>
                  <a:lnTo>
                    <a:pt x="299502" y="141146"/>
                  </a:lnTo>
                  <a:lnTo>
                    <a:pt x="336653" y="115630"/>
                  </a:lnTo>
                  <a:lnTo>
                    <a:pt x="375406" y="92390"/>
                  </a:lnTo>
                  <a:lnTo>
                    <a:pt x="415664" y="71524"/>
                  </a:lnTo>
                  <a:lnTo>
                    <a:pt x="457331" y="53126"/>
                  </a:lnTo>
                  <a:lnTo>
                    <a:pt x="500310" y="37295"/>
                  </a:lnTo>
                  <a:lnTo>
                    <a:pt x="544506" y="24126"/>
                  </a:lnTo>
                  <a:lnTo>
                    <a:pt x="589821" y="13715"/>
                  </a:lnTo>
                  <a:lnTo>
                    <a:pt x="636159" y="6160"/>
                  </a:lnTo>
                  <a:lnTo>
                    <a:pt x="683424" y="1556"/>
                  </a:lnTo>
                  <a:lnTo>
                    <a:pt x="731519" y="0"/>
                  </a:lnTo>
                  <a:lnTo>
                    <a:pt x="779615" y="1556"/>
                  </a:lnTo>
                  <a:lnTo>
                    <a:pt x="826880" y="6160"/>
                  </a:lnTo>
                  <a:lnTo>
                    <a:pt x="873218" y="13715"/>
                  </a:lnTo>
                  <a:lnTo>
                    <a:pt x="918533" y="24126"/>
                  </a:lnTo>
                  <a:lnTo>
                    <a:pt x="962729" y="37295"/>
                  </a:lnTo>
                  <a:lnTo>
                    <a:pt x="1005708" y="53126"/>
                  </a:lnTo>
                  <a:lnTo>
                    <a:pt x="1047375" y="71524"/>
                  </a:lnTo>
                  <a:lnTo>
                    <a:pt x="1087633" y="92390"/>
                  </a:lnTo>
                  <a:lnTo>
                    <a:pt x="1126386" y="115630"/>
                  </a:lnTo>
                  <a:lnTo>
                    <a:pt x="1163537" y="141146"/>
                  </a:lnTo>
                  <a:lnTo>
                    <a:pt x="1198990" y="168843"/>
                  </a:lnTo>
                  <a:lnTo>
                    <a:pt x="1232648" y="198623"/>
                  </a:lnTo>
                  <a:lnTo>
                    <a:pt x="1264416" y="230391"/>
                  </a:lnTo>
                  <a:lnTo>
                    <a:pt x="1294196" y="264049"/>
                  </a:lnTo>
                  <a:lnTo>
                    <a:pt x="1321893" y="299502"/>
                  </a:lnTo>
                  <a:lnTo>
                    <a:pt x="1347409" y="336653"/>
                  </a:lnTo>
                  <a:lnTo>
                    <a:pt x="1370649" y="375406"/>
                  </a:lnTo>
                  <a:lnTo>
                    <a:pt x="1391515" y="415664"/>
                  </a:lnTo>
                  <a:lnTo>
                    <a:pt x="1409913" y="457331"/>
                  </a:lnTo>
                  <a:lnTo>
                    <a:pt x="1425744" y="500310"/>
                  </a:lnTo>
                  <a:lnTo>
                    <a:pt x="1438913" y="544506"/>
                  </a:lnTo>
                  <a:lnTo>
                    <a:pt x="1449324" y="589821"/>
                  </a:lnTo>
                  <a:lnTo>
                    <a:pt x="1456879" y="636159"/>
                  </a:lnTo>
                  <a:lnTo>
                    <a:pt x="1461483" y="683424"/>
                  </a:lnTo>
                  <a:lnTo>
                    <a:pt x="1463039" y="731519"/>
                  </a:lnTo>
                  <a:lnTo>
                    <a:pt x="1461483" y="779615"/>
                  </a:lnTo>
                  <a:lnTo>
                    <a:pt x="1456879" y="826880"/>
                  </a:lnTo>
                  <a:lnTo>
                    <a:pt x="1449324" y="873218"/>
                  </a:lnTo>
                  <a:lnTo>
                    <a:pt x="1438913" y="918533"/>
                  </a:lnTo>
                  <a:lnTo>
                    <a:pt x="1425744" y="962729"/>
                  </a:lnTo>
                  <a:lnTo>
                    <a:pt x="1409913" y="1005708"/>
                  </a:lnTo>
                  <a:lnTo>
                    <a:pt x="1391515" y="1047375"/>
                  </a:lnTo>
                  <a:lnTo>
                    <a:pt x="1370649" y="1087633"/>
                  </a:lnTo>
                  <a:lnTo>
                    <a:pt x="1347409" y="1126386"/>
                  </a:lnTo>
                  <a:lnTo>
                    <a:pt x="1321893" y="1163537"/>
                  </a:lnTo>
                  <a:lnTo>
                    <a:pt x="1294196" y="1198990"/>
                  </a:lnTo>
                  <a:lnTo>
                    <a:pt x="1264416" y="1232648"/>
                  </a:lnTo>
                  <a:lnTo>
                    <a:pt x="1232648" y="1264416"/>
                  </a:lnTo>
                  <a:lnTo>
                    <a:pt x="1198990" y="1294196"/>
                  </a:lnTo>
                  <a:lnTo>
                    <a:pt x="1163537" y="1321893"/>
                  </a:lnTo>
                  <a:lnTo>
                    <a:pt x="1126386" y="1347409"/>
                  </a:lnTo>
                  <a:lnTo>
                    <a:pt x="1087633" y="1370649"/>
                  </a:lnTo>
                  <a:lnTo>
                    <a:pt x="1047375" y="1391515"/>
                  </a:lnTo>
                  <a:lnTo>
                    <a:pt x="1005708" y="1409913"/>
                  </a:lnTo>
                  <a:lnTo>
                    <a:pt x="962729" y="1425744"/>
                  </a:lnTo>
                  <a:lnTo>
                    <a:pt x="918533" y="1438913"/>
                  </a:lnTo>
                  <a:lnTo>
                    <a:pt x="873218" y="1449324"/>
                  </a:lnTo>
                  <a:lnTo>
                    <a:pt x="826880" y="1456879"/>
                  </a:lnTo>
                  <a:lnTo>
                    <a:pt x="779615" y="1461483"/>
                  </a:lnTo>
                  <a:lnTo>
                    <a:pt x="731519" y="1463039"/>
                  </a:lnTo>
                  <a:lnTo>
                    <a:pt x="683424" y="1461483"/>
                  </a:lnTo>
                  <a:lnTo>
                    <a:pt x="636159" y="1456879"/>
                  </a:lnTo>
                  <a:lnTo>
                    <a:pt x="589821" y="1449324"/>
                  </a:lnTo>
                  <a:lnTo>
                    <a:pt x="544506" y="1438913"/>
                  </a:lnTo>
                  <a:lnTo>
                    <a:pt x="500310" y="1425744"/>
                  </a:lnTo>
                  <a:lnTo>
                    <a:pt x="457331" y="1409913"/>
                  </a:lnTo>
                  <a:lnTo>
                    <a:pt x="415664" y="1391515"/>
                  </a:lnTo>
                  <a:lnTo>
                    <a:pt x="375406" y="1370649"/>
                  </a:lnTo>
                  <a:lnTo>
                    <a:pt x="336653" y="1347409"/>
                  </a:lnTo>
                  <a:lnTo>
                    <a:pt x="299502" y="1321893"/>
                  </a:lnTo>
                  <a:lnTo>
                    <a:pt x="264049" y="1294196"/>
                  </a:lnTo>
                  <a:lnTo>
                    <a:pt x="230391" y="1264416"/>
                  </a:lnTo>
                  <a:lnTo>
                    <a:pt x="198623" y="1232648"/>
                  </a:lnTo>
                  <a:lnTo>
                    <a:pt x="168843" y="1198990"/>
                  </a:lnTo>
                  <a:lnTo>
                    <a:pt x="141146" y="1163537"/>
                  </a:lnTo>
                  <a:lnTo>
                    <a:pt x="115630" y="1126386"/>
                  </a:lnTo>
                  <a:lnTo>
                    <a:pt x="92390" y="1087633"/>
                  </a:lnTo>
                  <a:lnTo>
                    <a:pt x="71524" y="1047375"/>
                  </a:lnTo>
                  <a:lnTo>
                    <a:pt x="53126" y="1005708"/>
                  </a:lnTo>
                  <a:lnTo>
                    <a:pt x="37295" y="962729"/>
                  </a:lnTo>
                  <a:lnTo>
                    <a:pt x="24126" y="918533"/>
                  </a:lnTo>
                  <a:lnTo>
                    <a:pt x="13715" y="873218"/>
                  </a:lnTo>
                  <a:lnTo>
                    <a:pt x="6160" y="826880"/>
                  </a:lnTo>
                  <a:lnTo>
                    <a:pt x="1556" y="779615"/>
                  </a:lnTo>
                  <a:lnTo>
                    <a:pt x="0" y="731519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7161276" y="1126236"/>
              <a:ext cx="1280160" cy="1280160"/>
            </a:xfrm>
            <a:custGeom>
              <a:avLst/>
              <a:gdLst/>
              <a:ahLst/>
              <a:cxnLst/>
              <a:rect l="l" t="t" r="r" b="b"/>
              <a:pathLst>
                <a:path w="1280159" h="1280160">
                  <a:moveTo>
                    <a:pt x="640079" y="0"/>
                  </a:moveTo>
                  <a:lnTo>
                    <a:pt x="592302" y="1755"/>
                  </a:lnTo>
                  <a:lnTo>
                    <a:pt x="545479" y="6938"/>
                  </a:lnTo>
                  <a:lnTo>
                    <a:pt x="499735" y="15426"/>
                  </a:lnTo>
                  <a:lnTo>
                    <a:pt x="455193" y="27095"/>
                  </a:lnTo>
                  <a:lnTo>
                    <a:pt x="411978" y="41821"/>
                  </a:lnTo>
                  <a:lnTo>
                    <a:pt x="370211" y="59480"/>
                  </a:lnTo>
                  <a:lnTo>
                    <a:pt x="330018" y="79949"/>
                  </a:lnTo>
                  <a:lnTo>
                    <a:pt x="291522" y="103105"/>
                  </a:lnTo>
                  <a:lnTo>
                    <a:pt x="254846" y="128823"/>
                  </a:lnTo>
                  <a:lnTo>
                    <a:pt x="220115" y="156980"/>
                  </a:lnTo>
                  <a:lnTo>
                    <a:pt x="187452" y="187451"/>
                  </a:lnTo>
                  <a:lnTo>
                    <a:pt x="156980" y="220115"/>
                  </a:lnTo>
                  <a:lnTo>
                    <a:pt x="128823" y="254846"/>
                  </a:lnTo>
                  <a:lnTo>
                    <a:pt x="103105" y="291522"/>
                  </a:lnTo>
                  <a:lnTo>
                    <a:pt x="79949" y="330018"/>
                  </a:lnTo>
                  <a:lnTo>
                    <a:pt x="59480" y="370211"/>
                  </a:lnTo>
                  <a:lnTo>
                    <a:pt x="41821" y="411978"/>
                  </a:lnTo>
                  <a:lnTo>
                    <a:pt x="27095" y="455193"/>
                  </a:lnTo>
                  <a:lnTo>
                    <a:pt x="15426" y="499735"/>
                  </a:lnTo>
                  <a:lnTo>
                    <a:pt x="6938" y="545479"/>
                  </a:lnTo>
                  <a:lnTo>
                    <a:pt x="1755" y="592302"/>
                  </a:lnTo>
                  <a:lnTo>
                    <a:pt x="0" y="640079"/>
                  </a:lnTo>
                  <a:lnTo>
                    <a:pt x="1755" y="687857"/>
                  </a:lnTo>
                  <a:lnTo>
                    <a:pt x="6938" y="734680"/>
                  </a:lnTo>
                  <a:lnTo>
                    <a:pt x="15426" y="780424"/>
                  </a:lnTo>
                  <a:lnTo>
                    <a:pt x="27095" y="824966"/>
                  </a:lnTo>
                  <a:lnTo>
                    <a:pt x="41821" y="868181"/>
                  </a:lnTo>
                  <a:lnTo>
                    <a:pt x="59480" y="909948"/>
                  </a:lnTo>
                  <a:lnTo>
                    <a:pt x="79949" y="950141"/>
                  </a:lnTo>
                  <a:lnTo>
                    <a:pt x="103105" y="988637"/>
                  </a:lnTo>
                  <a:lnTo>
                    <a:pt x="128823" y="1025313"/>
                  </a:lnTo>
                  <a:lnTo>
                    <a:pt x="156980" y="1060044"/>
                  </a:lnTo>
                  <a:lnTo>
                    <a:pt x="187452" y="1092708"/>
                  </a:lnTo>
                  <a:lnTo>
                    <a:pt x="220115" y="1123179"/>
                  </a:lnTo>
                  <a:lnTo>
                    <a:pt x="254846" y="1151336"/>
                  </a:lnTo>
                  <a:lnTo>
                    <a:pt x="291522" y="1177054"/>
                  </a:lnTo>
                  <a:lnTo>
                    <a:pt x="330018" y="1200210"/>
                  </a:lnTo>
                  <a:lnTo>
                    <a:pt x="370211" y="1220679"/>
                  </a:lnTo>
                  <a:lnTo>
                    <a:pt x="411978" y="1238338"/>
                  </a:lnTo>
                  <a:lnTo>
                    <a:pt x="455193" y="1253064"/>
                  </a:lnTo>
                  <a:lnTo>
                    <a:pt x="499735" y="1264733"/>
                  </a:lnTo>
                  <a:lnTo>
                    <a:pt x="545479" y="1273221"/>
                  </a:lnTo>
                  <a:lnTo>
                    <a:pt x="592302" y="1278404"/>
                  </a:lnTo>
                  <a:lnTo>
                    <a:pt x="640079" y="1280160"/>
                  </a:lnTo>
                  <a:lnTo>
                    <a:pt x="687857" y="1278404"/>
                  </a:lnTo>
                  <a:lnTo>
                    <a:pt x="734680" y="1273221"/>
                  </a:lnTo>
                  <a:lnTo>
                    <a:pt x="780424" y="1264733"/>
                  </a:lnTo>
                  <a:lnTo>
                    <a:pt x="824966" y="1253064"/>
                  </a:lnTo>
                  <a:lnTo>
                    <a:pt x="868181" y="1238338"/>
                  </a:lnTo>
                  <a:lnTo>
                    <a:pt x="909948" y="1220679"/>
                  </a:lnTo>
                  <a:lnTo>
                    <a:pt x="950141" y="1200210"/>
                  </a:lnTo>
                  <a:lnTo>
                    <a:pt x="988637" y="1177054"/>
                  </a:lnTo>
                  <a:lnTo>
                    <a:pt x="1025313" y="1151336"/>
                  </a:lnTo>
                  <a:lnTo>
                    <a:pt x="1060044" y="1123179"/>
                  </a:lnTo>
                  <a:lnTo>
                    <a:pt x="1092707" y="1092708"/>
                  </a:lnTo>
                  <a:lnTo>
                    <a:pt x="1123179" y="1060044"/>
                  </a:lnTo>
                  <a:lnTo>
                    <a:pt x="1151336" y="1025313"/>
                  </a:lnTo>
                  <a:lnTo>
                    <a:pt x="1177054" y="988637"/>
                  </a:lnTo>
                  <a:lnTo>
                    <a:pt x="1200210" y="950141"/>
                  </a:lnTo>
                  <a:lnTo>
                    <a:pt x="1220679" y="909948"/>
                  </a:lnTo>
                  <a:lnTo>
                    <a:pt x="1238338" y="868181"/>
                  </a:lnTo>
                  <a:lnTo>
                    <a:pt x="1253064" y="824966"/>
                  </a:lnTo>
                  <a:lnTo>
                    <a:pt x="1264733" y="780424"/>
                  </a:lnTo>
                  <a:lnTo>
                    <a:pt x="1273221" y="734680"/>
                  </a:lnTo>
                  <a:lnTo>
                    <a:pt x="1278404" y="687857"/>
                  </a:lnTo>
                  <a:lnTo>
                    <a:pt x="1280159" y="640079"/>
                  </a:lnTo>
                  <a:lnTo>
                    <a:pt x="1278404" y="592302"/>
                  </a:lnTo>
                  <a:lnTo>
                    <a:pt x="1273221" y="545479"/>
                  </a:lnTo>
                  <a:lnTo>
                    <a:pt x="1264733" y="499735"/>
                  </a:lnTo>
                  <a:lnTo>
                    <a:pt x="1253064" y="455193"/>
                  </a:lnTo>
                  <a:lnTo>
                    <a:pt x="1238338" y="411978"/>
                  </a:lnTo>
                  <a:lnTo>
                    <a:pt x="1220679" y="370211"/>
                  </a:lnTo>
                  <a:lnTo>
                    <a:pt x="1200210" y="330018"/>
                  </a:lnTo>
                  <a:lnTo>
                    <a:pt x="1177054" y="291522"/>
                  </a:lnTo>
                  <a:lnTo>
                    <a:pt x="1151336" y="254846"/>
                  </a:lnTo>
                  <a:lnTo>
                    <a:pt x="1123179" y="220115"/>
                  </a:lnTo>
                  <a:lnTo>
                    <a:pt x="1092707" y="187451"/>
                  </a:lnTo>
                  <a:lnTo>
                    <a:pt x="1060044" y="156980"/>
                  </a:lnTo>
                  <a:lnTo>
                    <a:pt x="1025313" y="128823"/>
                  </a:lnTo>
                  <a:lnTo>
                    <a:pt x="988637" y="103105"/>
                  </a:lnTo>
                  <a:lnTo>
                    <a:pt x="950141" y="79949"/>
                  </a:lnTo>
                  <a:lnTo>
                    <a:pt x="909948" y="59480"/>
                  </a:lnTo>
                  <a:lnTo>
                    <a:pt x="868181" y="41821"/>
                  </a:lnTo>
                  <a:lnTo>
                    <a:pt x="824966" y="27095"/>
                  </a:lnTo>
                  <a:lnTo>
                    <a:pt x="780424" y="15426"/>
                  </a:lnTo>
                  <a:lnTo>
                    <a:pt x="734680" y="6938"/>
                  </a:lnTo>
                  <a:lnTo>
                    <a:pt x="687857" y="1755"/>
                  </a:lnTo>
                  <a:lnTo>
                    <a:pt x="640079" y="0"/>
                  </a:lnTo>
                  <a:close/>
                </a:path>
              </a:pathLst>
            </a:custGeom>
            <a:solidFill>
              <a:srgbClr val="FFFFFF">
                <a:alpha val="56861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7161276" y="1126236"/>
              <a:ext cx="1280160" cy="1280160"/>
            </a:xfrm>
            <a:custGeom>
              <a:avLst/>
              <a:gdLst/>
              <a:ahLst/>
              <a:cxnLst/>
              <a:rect l="l" t="t" r="r" b="b"/>
              <a:pathLst>
                <a:path w="1280159" h="1280160">
                  <a:moveTo>
                    <a:pt x="0" y="640079"/>
                  </a:moveTo>
                  <a:lnTo>
                    <a:pt x="1755" y="592302"/>
                  </a:lnTo>
                  <a:lnTo>
                    <a:pt x="6938" y="545479"/>
                  </a:lnTo>
                  <a:lnTo>
                    <a:pt x="15426" y="499735"/>
                  </a:lnTo>
                  <a:lnTo>
                    <a:pt x="27095" y="455193"/>
                  </a:lnTo>
                  <a:lnTo>
                    <a:pt x="41821" y="411978"/>
                  </a:lnTo>
                  <a:lnTo>
                    <a:pt x="59480" y="370211"/>
                  </a:lnTo>
                  <a:lnTo>
                    <a:pt x="79949" y="330018"/>
                  </a:lnTo>
                  <a:lnTo>
                    <a:pt x="103105" y="291522"/>
                  </a:lnTo>
                  <a:lnTo>
                    <a:pt x="128823" y="254846"/>
                  </a:lnTo>
                  <a:lnTo>
                    <a:pt x="156980" y="220115"/>
                  </a:lnTo>
                  <a:lnTo>
                    <a:pt x="187452" y="187451"/>
                  </a:lnTo>
                  <a:lnTo>
                    <a:pt x="220115" y="156980"/>
                  </a:lnTo>
                  <a:lnTo>
                    <a:pt x="254846" y="128823"/>
                  </a:lnTo>
                  <a:lnTo>
                    <a:pt x="291522" y="103105"/>
                  </a:lnTo>
                  <a:lnTo>
                    <a:pt x="330018" y="79949"/>
                  </a:lnTo>
                  <a:lnTo>
                    <a:pt x="370211" y="59480"/>
                  </a:lnTo>
                  <a:lnTo>
                    <a:pt x="411978" y="41821"/>
                  </a:lnTo>
                  <a:lnTo>
                    <a:pt x="455193" y="27095"/>
                  </a:lnTo>
                  <a:lnTo>
                    <a:pt x="499735" y="15426"/>
                  </a:lnTo>
                  <a:lnTo>
                    <a:pt x="545479" y="6938"/>
                  </a:lnTo>
                  <a:lnTo>
                    <a:pt x="592302" y="1755"/>
                  </a:lnTo>
                  <a:lnTo>
                    <a:pt x="640079" y="0"/>
                  </a:lnTo>
                  <a:lnTo>
                    <a:pt x="687857" y="1755"/>
                  </a:lnTo>
                  <a:lnTo>
                    <a:pt x="734680" y="6938"/>
                  </a:lnTo>
                  <a:lnTo>
                    <a:pt x="780424" y="15426"/>
                  </a:lnTo>
                  <a:lnTo>
                    <a:pt x="824966" y="27095"/>
                  </a:lnTo>
                  <a:lnTo>
                    <a:pt x="868181" y="41821"/>
                  </a:lnTo>
                  <a:lnTo>
                    <a:pt x="909948" y="59480"/>
                  </a:lnTo>
                  <a:lnTo>
                    <a:pt x="950141" y="79949"/>
                  </a:lnTo>
                  <a:lnTo>
                    <a:pt x="988637" y="103105"/>
                  </a:lnTo>
                  <a:lnTo>
                    <a:pt x="1025313" y="128823"/>
                  </a:lnTo>
                  <a:lnTo>
                    <a:pt x="1060044" y="156980"/>
                  </a:lnTo>
                  <a:lnTo>
                    <a:pt x="1092707" y="187451"/>
                  </a:lnTo>
                  <a:lnTo>
                    <a:pt x="1123179" y="220115"/>
                  </a:lnTo>
                  <a:lnTo>
                    <a:pt x="1151336" y="254846"/>
                  </a:lnTo>
                  <a:lnTo>
                    <a:pt x="1177054" y="291522"/>
                  </a:lnTo>
                  <a:lnTo>
                    <a:pt x="1200210" y="330018"/>
                  </a:lnTo>
                  <a:lnTo>
                    <a:pt x="1220679" y="370211"/>
                  </a:lnTo>
                  <a:lnTo>
                    <a:pt x="1238338" y="411978"/>
                  </a:lnTo>
                  <a:lnTo>
                    <a:pt x="1253064" y="455193"/>
                  </a:lnTo>
                  <a:lnTo>
                    <a:pt x="1264733" y="499735"/>
                  </a:lnTo>
                  <a:lnTo>
                    <a:pt x="1273221" y="545479"/>
                  </a:lnTo>
                  <a:lnTo>
                    <a:pt x="1278404" y="592302"/>
                  </a:lnTo>
                  <a:lnTo>
                    <a:pt x="1280159" y="640079"/>
                  </a:lnTo>
                  <a:lnTo>
                    <a:pt x="1278404" y="687857"/>
                  </a:lnTo>
                  <a:lnTo>
                    <a:pt x="1273221" y="734680"/>
                  </a:lnTo>
                  <a:lnTo>
                    <a:pt x="1264733" y="780424"/>
                  </a:lnTo>
                  <a:lnTo>
                    <a:pt x="1253064" y="824966"/>
                  </a:lnTo>
                  <a:lnTo>
                    <a:pt x="1238338" y="868181"/>
                  </a:lnTo>
                  <a:lnTo>
                    <a:pt x="1220679" y="909948"/>
                  </a:lnTo>
                  <a:lnTo>
                    <a:pt x="1200210" y="950141"/>
                  </a:lnTo>
                  <a:lnTo>
                    <a:pt x="1177054" y="988637"/>
                  </a:lnTo>
                  <a:lnTo>
                    <a:pt x="1151336" y="1025313"/>
                  </a:lnTo>
                  <a:lnTo>
                    <a:pt x="1123179" y="1060044"/>
                  </a:lnTo>
                  <a:lnTo>
                    <a:pt x="1092707" y="1092708"/>
                  </a:lnTo>
                  <a:lnTo>
                    <a:pt x="1060044" y="1123179"/>
                  </a:lnTo>
                  <a:lnTo>
                    <a:pt x="1025313" y="1151336"/>
                  </a:lnTo>
                  <a:lnTo>
                    <a:pt x="988637" y="1177054"/>
                  </a:lnTo>
                  <a:lnTo>
                    <a:pt x="950141" y="1200210"/>
                  </a:lnTo>
                  <a:lnTo>
                    <a:pt x="909948" y="1220679"/>
                  </a:lnTo>
                  <a:lnTo>
                    <a:pt x="868181" y="1238338"/>
                  </a:lnTo>
                  <a:lnTo>
                    <a:pt x="824966" y="1253064"/>
                  </a:lnTo>
                  <a:lnTo>
                    <a:pt x="780424" y="1264733"/>
                  </a:lnTo>
                  <a:lnTo>
                    <a:pt x="734680" y="1273221"/>
                  </a:lnTo>
                  <a:lnTo>
                    <a:pt x="687857" y="1278404"/>
                  </a:lnTo>
                  <a:lnTo>
                    <a:pt x="640079" y="1280160"/>
                  </a:lnTo>
                  <a:lnTo>
                    <a:pt x="592302" y="1278404"/>
                  </a:lnTo>
                  <a:lnTo>
                    <a:pt x="545479" y="1273221"/>
                  </a:lnTo>
                  <a:lnTo>
                    <a:pt x="499735" y="1264733"/>
                  </a:lnTo>
                  <a:lnTo>
                    <a:pt x="455193" y="1253064"/>
                  </a:lnTo>
                  <a:lnTo>
                    <a:pt x="411978" y="1238338"/>
                  </a:lnTo>
                  <a:lnTo>
                    <a:pt x="370211" y="1220679"/>
                  </a:lnTo>
                  <a:lnTo>
                    <a:pt x="330018" y="1200210"/>
                  </a:lnTo>
                  <a:lnTo>
                    <a:pt x="291522" y="1177054"/>
                  </a:lnTo>
                  <a:lnTo>
                    <a:pt x="254846" y="1151336"/>
                  </a:lnTo>
                  <a:lnTo>
                    <a:pt x="220115" y="1123179"/>
                  </a:lnTo>
                  <a:lnTo>
                    <a:pt x="187452" y="1092708"/>
                  </a:lnTo>
                  <a:lnTo>
                    <a:pt x="156980" y="1060044"/>
                  </a:lnTo>
                  <a:lnTo>
                    <a:pt x="128823" y="1025313"/>
                  </a:lnTo>
                  <a:lnTo>
                    <a:pt x="103105" y="988637"/>
                  </a:lnTo>
                  <a:lnTo>
                    <a:pt x="79949" y="950141"/>
                  </a:lnTo>
                  <a:lnTo>
                    <a:pt x="59480" y="909948"/>
                  </a:lnTo>
                  <a:lnTo>
                    <a:pt x="41821" y="868181"/>
                  </a:lnTo>
                  <a:lnTo>
                    <a:pt x="27095" y="824966"/>
                  </a:lnTo>
                  <a:lnTo>
                    <a:pt x="15426" y="780424"/>
                  </a:lnTo>
                  <a:lnTo>
                    <a:pt x="6938" y="734680"/>
                  </a:lnTo>
                  <a:lnTo>
                    <a:pt x="1755" y="687857"/>
                  </a:lnTo>
                  <a:lnTo>
                    <a:pt x="0" y="640079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7338059" y="1313688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914400" h="914400">
                  <a:moveTo>
                    <a:pt x="457200" y="0"/>
                  </a:moveTo>
                  <a:lnTo>
                    <a:pt x="410458" y="2360"/>
                  </a:lnTo>
                  <a:lnTo>
                    <a:pt x="365066" y="9289"/>
                  </a:lnTo>
                  <a:lnTo>
                    <a:pt x="321253" y="20557"/>
                  </a:lnTo>
                  <a:lnTo>
                    <a:pt x="279249" y="35933"/>
                  </a:lnTo>
                  <a:lnTo>
                    <a:pt x="239283" y="55187"/>
                  </a:lnTo>
                  <a:lnTo>
                    <a:pt x="201587" y="78090"/>
                  </a:lnTo>
                  <a:lnTo>
                    <a:pt x="166390" y="104411"/>
                  </a:lnTo>
                  <a:lnTo>
                    <a:pt x="133921" y="133921"/>
                  </a:lnTo>
                  <a:lnTo>
                    <a:pt x="104411" y="166390"/>
                  </a:lnTo>
                  <a:lnTo>
                    <a:pt x="78090" y="201587"/>
                  </a:lnTo>
                  <a:lnTo>
                    <a:pt x="55187" y="239283"/>
                  </a:lnTo>
                  <a:lnTo>
                    <a:pt x="35933" y="279249"/>
                  </a:lnTo>
                  <a:lnTo>
                    <a:pt x="20557" y="321253"/>
                  </a:lnTo>
                  <a:lnTo>
                    <a:pt x="9289" y="365066"/>
                  </a:lnTo>
                  <a:lnTo>
                    <a:pt x="2360" y="410458"/>
                  </a:lnTo>
                  <a:lnTo>
                    <a:pt x="0" y="457200"/>
                  </a:lnTo>
                  <a:lnTo>
                    <a:pt x="2360" y="503941"/>
                  </a:lnTo>
                  <a:lnTo>
                    <a:pt x="9289" y="549333"/>
                  </a:lnTo>
                  <a:lnTo>
                    <a:pt x="20557" y="593146"/>
                  </a:lnTo>
                  <a:lnTo>
                    <a:pt x="35933" y="635150"/>
                  </a:lnTo>
                  <a:lnTo>
                    <a:pt x="55187" y="675116"/>
                  </a:lnTo>
                  <a:lnTo>
                    <a:pt x="78090" y="712812"/>
                  </a:lnTo>
                  <a:lnTo>
                    <a:pt x="104411" y="748009"/>
                  </a:lnTo>
                  <a:lnTo>
                    <a:pt x="133921" y="780478"/>
                  </a:lnTo>
                  <a:lnTo>
                    <a:pt x="166390" y="809988"/>
                  </a:lnTo>
                  <a:lnTo>
                    <a:pt x="201587" y="836309"/>
                  </a:lnTo>
                  <a:lnTo>
                    <a:pt x="239283" y="859212"/>
                  </a:lnTo>
                  <a:lnTo>
                    <a:pt x="279249" y="878466"/>
                  </a:lnTo>
                  <a:lnTo>
                    <a:pt x="321253" y="893842"/>
                  </a:lnTo>
                  <a:lnTo>
                    <a:pt x="365066" y="905110"/>
                  </a:lnTo>
                  <a:lnTo>
                    <a:pt x="410458" y="912039"/>
                  </a:lnTo>
                  <a:lnTo>
                    <a:pt x="457200" y="914400"/>
                  </a:lnTo>
                  <a:lnTo>
                    <a:pt x="503941" y="912039"/>
                  </a:lnTo>
                  <a:lnTo>
                    <a:pt x="549333" y="905110"/>
                  </a:lnTo>
                  <a:lnTo>
                    <a:pt x="593146" y="893842"/>
                  </a:lnTo>
                  <a:lnTo>
                    <a:pt x="635150" y="878466"/>
                  </a:lnTo>
                  <a:lnTo>
                    <a:pt x="675116" y="859212"/>
                  </a:lnTo>
                  <a:lnTo>
                    <a:pt x="712812" y="836309"/>
                  </a:lnTo>
                  <a:lnTo>
                    <a:pt x="748009" y="809988"/>
                  </a:lnTo>
                  <a:lnTo>
                    <a:pt x="780478" y="780478"/>
                  </a:lnTo>
                  <a:lnTo>
                    <a:pt x="809988" y="748009"/>
                  </a:lnTo>
                  <a:lnTo>
                    <a:pt x="836309" y="712812"/>
                  </a:lnTo>
                  <a:lnTo>
                    <a:pt x="859212" y="675116"/>
                  </a:lnTo>
                  <a:lnTo>
                    <a:pt x="878466" y="635150"/>
                  </a:lnTo>
                  <a:lnTo>
                    <a:pt x="893842" y="593146"/>
                  </a:lnTo>
                  <a:lnTo>
                    <a:pt x="905110" y="549333"/>
                  </a:lnTo>
                  <a:lnTo>
                    <a:pt x="912039" y="503941"/>
                  </a:lnTo>
                  <a:lnTo>
                    <a:pt x="914400" y="457200"/>
                  </a:lnTo>
                  <a:lnTo>
                    <a:pt x="912039" y="410458"/>
                  </a:lnTo>
                  <a:lnTo>
                    <a:pt x="905110" y="365066"/>
                  </a:lnTo>
                  <a:lnTo>
                    <a:pt x="893842" y="321253"/>
                  </a:lnTo>
                  <a:lnTo>
                    <a:pt x="878466" y="279249"/>
                  </a:lnTo>
                  <a:lnTo>
                    <a:pt x="859212" y="239283"/>
                  </a:lnTo>
                  <a:lnTo>
                    <a:pt x="836309" y="201587"/>
                  </a:lnTo>
                  <a:lnTo>
                    <a:pt x="809988" y="166390"/>
                  </a:lnTo>
                  <a:lnTo>
                    <a:pt x="780478" y="133921"/>
                  </a:lnTo>
                  <a:lnTo>
                    <a:pt x="748009" y="104411"/>
                  </a:lnTo>
                  <a:lnTo>
                    <a:pt x="712812" y="78090"/>
                  </a:lnTo>
                  <a:lnTo>
                    <a:pt x="675116" y="55187"/>
                  </a:lnTo>
                  <a:lnTo>
                    <a:pt x="635150" y="35933"/>
                  </a:lnTo>
                  <a:lnTo>
                    <a:pt x="593146" y="20557"/>
                  </a:lnTo>
                  <a:lnTo>
                    <a:pt x="549333" y="9289"/>
                  </a:lnTo>
                  <a:lnTo>
                    <a:pt x="503941" y="2360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7338059" y="1313688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914400" h="914400">
                  <a:moveTo>
                    <a:pt x="0" y="457200"/>
                  </a:moveTo>
                  <a:lnTo>
                    <a:pt x="2360" y="410458"/>
                  </a:lnTo>
                  <a:lnTo>
                    <a:pt x="9289" y="365066"/>
                  </a:lnTo>
                  <a:lnTo>
                    <a:pt x="20557" y="321253"/>
                  </a:lnTo>
                  <a:lnTo>
                    <a:pt x="35933" y="279249"/>
                  </a:lnTo>
                  <a:lnTo>
                    <a:pt x="55187" y="239283"/>
                  </a:lnTo>
                  <a:lnTo>
                    <a:pt x="78090" y="201587"/>
                  </a:lnTo>
                  <a:lnTo>
                    <a:pt x="104411" y="166390"/>
                  </a:lnTo>
                  <a:lnTo>
                    <a:pt x="133921" y="133921"/>
                  </a:lnTo>
                  <a:lnTo>
                    <a:pt x="166390" y="104411"/>
                  </a:lnTo>
                  <a:lnTo>
                    <a:pt x="201587" y="78090"/>
                  </a:lnTo>
                  <a:lnTo>
                    <a:pt x="239283" y="55187"/>
                  </a:lnTo>
                  <a:lnTo>
                    <a:pt x="279249" y="35933"/>
                  </a:lnTo>
                  <a:lnTo>
                    <a:pt x="321253" y="20557"/>
                  </a:lnTo>
                  <a:lnTo>
                    <a:pt x="365066" y="9289"/>
                  </a:lnTo>
                  <a:lnTo>
                    <a:pt x="410458" y="2360"/>
                  </a:lnTo>
                  <a:lnTo>
                    <a:pt x="457200" y="0"/>
                  </a:lnTo>
                  <a:lnTo>
                    <a:pt x="503941" y="2360"/>
                  </a:lnTo>
                  <a:lnTo>
                    <a:pt x="549333" y="9289"/>
                  </a:lnTo>
                  <a:lnTo>
                    <a:pt x="593146" y="20557"/>
                  </a:lnTo>
                  <a:lnTo>
                    <a:pt x="635150" y="35933"/>
                  </a:lnTo>
                  <a:lnTo>
                    <a:pt x="675116" y="55187"/>
                  </a:lnTo>
                  <a:lnTo>
                    <a:pt x="712812" y="78090"/>
                  </a:lnTo>
                  <a:lnTo>
                    <a:pt x="748009" y="104411"/>
                  </a:lnTo>
                  <a:lnTo>
                    <a:pt x="780478" y="133921"/>
                  </a:lnTo>
                  <a:lnTo>
                    <a:pt x="809988" y="166390"/>
                  </a:lnTo>
                  <a:lnTo>
                    <a:pt x="836309" y="201587"/>
                  </a:lnTo>
                  <a:lnTo>
                    <a:pt x="859212" y="239283"/>
                  </a:lnTo>
                  <a:lnTo>
                    <a:pt x="878466" y="279249"/>
                  </a:lnTo>
                  <a:lnTo>
                    <a:pt x="893842" y="321253"/>
                  </a:lnTo>
                  <a:lnTo>
                    <a:pt x="905110" y="365066"/>
                  </a:lnTo>
                  <a:lnTo>
                    <a:pt x="912039" y="410458"/>
                  </a:lnTo>
                  <a:lnTo>
                    <a:pt x="914400" y="457200"/>
                  </a:lnTo>
                  <a:lnTo>
                    <a:pt x="912039" y="503941"/>
                  </a:lnTo>
                  <a:lnTo>
                    <a:pt x="905110" y="549333"/>
                  </a:lnTo>
                  <a:lnTo>
                    <a:pt x="893842" y="593146"/>
                  </a:lnTo>
                  <a:lnTo>
                    <a:pt x="878466" y="635150"/>
                  </a:lnTo>
                  <a:lnTo>
                    <a:pt x="859212" y="675116"/>
                  </a:lnTo>
                  <a:lnTo>
                    <a:pt x="836309" y="712812"/>
                  </a:lnTo>
                  <a:lnTo>
                    <a:pt x="809988" y="748009"/>
                  </a:lnTo>
                  <a:lnTo>
                    <a:pt x="780478" y="780478"/>
                  </a:lnTo>
                  <a:lnTo>
                    <a:pt x="748009" y="809988"/>
                  </a:lnTo>
                  <a:lnTo>
                    <a:pt x="712812" y="836309"/>
                  </a:lnTo>
                  <a:lnTo>
                    <a:pt x="675116" y="859212"/>
                  </a:lnTo>
                  <a:lnTo>
                    <a:pt x="635150" y="878466"/>
                  </a:lnTo>
                  <a:lnTo>
                    <a:pt x="593146" y="893842"/>
                  </a:lnTo>
                  <a:lnTo>
                    <a:pt x="549333" y="905110"/>
                  </a:lnTo>
                  <a:lnTo>
                    <a:pt x="503941" y="912039"/>
                  </a:lnTo>
                  <a:lnTo>
                    <a:pt x="457200" y="914400"/>
                  </a:lnTo>
                  <a:lnTo>
                    <a:pt x="410458" y="912039"/>
                  </a:lnTo>
                  <a:lnTo>
                    <a:pt x="365066" y="905110"/>
                  </a:lnTo>
                  <a:lnTo>
                    <a:pt x="321253" y="893842"/>
                  </a:lnTo>
                  <a:lnTo>
                    <a:pt x="279249" y="878466"/>
                  </a:lnTo>
                  <a:lnTo>
                    <a:pt x="239283" y="859212"/>
                  </a:lnTo>
                  <a:lnTo>
                    <a:pt x="201587" y="836309"/>
                  </a:lnTo>
                  <a:lnTo>
                    <a:pt x="166390" y="809988"/>
                  </a:lnTo>
                  <a:lnTo>
                    <a:pt x="133921" y="780478"/>
                  </a:lnTo>
                  <a:lnTo>
                    <a:pt x="104411" y="748009"/>
                  </a:lnTo>
                  <a:lnTo>
                    <a:pt x="78090" y="712812"/>
                  </a:lnTo>
                  <a:lnTo>
                    <a:pt x="55187" y="675116"/>
                  </a:lnTo>
                  <a:lnTo>
                    <a:pt x="35933" y="635150"/>
                  </a:lnTo>
                  <a:lnTo>
                    <a:pt x="20557" y="593146"/>
                  </a:lnTo>
                  <a:lnTo>
                    <a:pt x="9289" y="549333"/>
                  </a:lnTo>
                  <a:lnTo>
                    <a:pt x="2360" y="503941"/>
                  </a:lnTo>
                  <a:lnTo>
                    <a:pt x="0" y="45720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095244" y="0"/>
              <a:ext cx="3176270" cy="6858000"/>
            </a:xfrm>
            <a:custGeom>
              <a:avLst/>
              <a:gdLst/>
              <a:ahLst/>
              <a:cxnLst/>
              <a:rect l="l" t="t" r="r" b="b"/>
              <a:pathLst>
                <a:path w="3176270" h="6858000">
                  <a:moveTo>
                    <a:pt x="3176016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3176016" y="6858000"/>
                  </a:lnTo>
                  <a:lnTo>
                    <a:pt x="3176016" y="0"/>
                  </a:lnTo>
                  <a:close/>
                </a:path>
              </a:pathLst>
            </a:custGeom>
            <a:solidFill>
              <a:srgbClr val="F44336">
                <a:alpha val="89802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966971" y="1034796"/>
              <a:ext cx="1463040" cy="1463040"/>
            </a:xfrm>
            <a:custGeom>
              <a:avLst/>
              <a:gdLst/>
              <a:ahLst/>
              <a:cxnLst/>
              <a:rect l="l" t="t" r="r" b="b"/>
              <a:pathLst>
                <a:path w="1463039" h="1463039">
                  <a:moveTo>
                    <a:pt x="0" y="731519"/>
                  </a:moveTo>
                  <a:lnTo>
                    <a:pt x="1556" y="683424"/>
                  </a:lnTo>
                  <a:lnTo>
                    <a:pt x="6160" y="636159"/>
                  </a:lnTo>
                  <a:lnTo>
                    <a:pt x="13715" y="589821"/>
                  </a:lnTo>
                  <a:lnTo>
                    <a:pt x="24126" y="544506"/>
                  </a:lnTo>
                  <a:lnTo>
                    <a:pt x="37295" y="500310"/>
                  </a:lnTo>
                  <a:lnTo>
                    <a:pt x="53126" y="457331"/>
                  </a:lnTo>
                  <a:lnTo>
                    <a:pt x="71524" y="415664"/>
                  </a:lnTo>
                  <a:lnTo>
                    <a:pt x="92390" y="375406"/>
                  </a:lnTo>
                  <a:lnTo>
                    <a:pt x="115630" y="336653"/>
                  </a:lnTo>
                  <a:lnTo>
                    <a:pt x="141146" y="299502"/>
                  </a:lnTo>
                  <a:lnTo>
                    <a:pt x="168843" y="264049"/>
                  </a:lnTo>
                  <a:lnTo>
                    <a:pt x="198623" y="230391"/>
                  </a:lnTo>
                  <a:lnTo>
                    <a:pt x="230391" y="198623"/>
                  </a:lnTo>
                  <a:lnTo>
                    <a:pt x="264049" y="168843"/>
                  </a:lnTo>
                  <a:lnTo>
                    <a:pt x="299502" y="141146"/>
                  </a:lnTo>
                  <a:lnTo>
                    <a:pt x="336653" y="115630"/>
                  </a:lnTo>
                  <a:lnTo>
                    <a:pt x="375406" y="92390"/>
                  </a:lnTo>
                  <a:lnTo>
                    <a:pt x="415664" y="71524"/>
                  </a:lnTo>
                  <a:lnTo>
                    <a:pt x="457331" y="53126"/>
                  </a:lnTo>
                  <a:lnTo>
                    <a:pt x="500310" y="37295"/>
                  </a:lnTo>
                  <a:lnTo>
                    <a:pt x="544506" y="24126"/>
                  </a:lnTo>
                  <a:lnTo>
                    <a:pt x="589821" y="13715"/>
                  </a:lnTo>
                  <a:lnTo>
                    <a:pt x="636159" y="6160"/>
                  </a:lnTo>
                  <a:lnTo>
                    <a:pt x="683424" y="1556"/>
                  </a:lnTo>
                  <a:lnTo>
                    <a:pt x="731519" y="0"/>
                  </a:lnTo>
                  <a:lnTo>
                    <a:pt x="779615" y="1556"/>
                  </a:lnTo>
                  <a:lnTo>
                    <a:pt x="826880" y="6160"/>
                  </a:lnTo>
                  <a:lnTo>
                    <a:pt x="873218" y="13715"/>
                  </a:lnTo>
                  <a:lnTo>
                    <a:pt x="918533" y="24126"/>
                  </a:lnTo>
                  <a:lnTo>
                    <a:pt x="962729" y="37295"/>
                  </a:lnTo>
                  <a:lnTo>
                    <a:pt x="1005708" y="53126"/>
                  </a:lnTo>
                  <a:lnTo>
                    <a:pt x="1047375" y="71524"/>
                  </a:lnTo>
                  <a:lnTo>
                    <a:pt x="1087633" y="92390"/>
                  </a:lnTo>
                  <a:lnTo>
                    <a:pt x="1126386" y="115630"/>
                  </a:lnTo>
                  <a:lnTo>
                    <a:pt x="1163537" y="141146"/>
                  </a:lnTo>
                  <a:lnTo>
                    <a:pt x="1198990" y="168843"/>
                  </a:lnTo>
                  <a:lnTo>
                    <a:pt x="1232648" y="198623"/>
                  </a:lnTo>
                  <a:lnTo>
                    <a:pt x="1264416" y="230391"/>
                  </a:lnTo>
                  <a:lnTo>
                    <a:pt x="1294196" y="264049"/>
                  </a:lnTo>
                  <a:lnTo>
                    <a:pt x="1321893" y="299502"/>
                  </a:lnTo>
                  <a:lnTo>
                    <a:pt x="1347409" y="336653"/>
                  </a:lnTo>
                  <a:lnTo>
                    <a:pt x="1370649" y="375406"/>
                  </a:lnTo>
                  <a:lnTo>
                    <a:pt x="1391515" y="415664"/>
                  </a:lnTo>
                  <a:lnTo>
                    <a:pt x="1409913" y="457331"/>
                  </a:lnTo>
                  <a:lnTo>
                    <a:pt x="1425744" y="500310"/>
                  </a:lnTo>
                  <a:lnTo>
                    <a:pt x="1438913" y="544506"/>
                  </a:lnTo>
                  <a:lnTo>
                    <a:pt x="1449324" y="589821"/>
                  </a:lnTo>
                  <a:lnTo>
                    <a:pt x="1456879" y="636159"/>
                  </a:lnTo>
                  <a:lnTo>
                    <a:pt x="1461483" y="683424"/>
                  </a:lnTo>
                  <a:lnTo>
                    <a:pt x="1463039" y="731519"/>
                  </a:lnTo>
                  <a:lnTo>
                    <a:pt x="1461483" y="779615"/>
                  </a:lnTo>
                  <a:lnTo>
                    <a:pt x="1456879" y="826880"/>
                  </a:lnTo>
                  <a:lnTo>
                    <a:pt x="1449324" y="873218"/>
                  </a:lnTo>
                  <a:lnTo>
                    <a:pt x="1438913" y="918533"/>
                  </a:lnTo>
                  <a:lnTo>
                    <a:pt x="1425744" y="962729"/>
                  </a:lnTo>
                  <a:lnTo>
                    <a:pt x="1409913" y="1005708"/>
                  </a:lnTo>
                  <a:lnTo>
                    <a:pt x="1391515" y="1047375"/>
                  </a:lnTo>
                  <a:lnTo>
                    <a:pt x="1370649" y="1087633"/>
                  </a:lnTo>
                  <a:lnTo>
                    <a:pt x="1347409" y="1126386"/>
                  </a:lnTo>
                  <a:lnTo>
                    <a:pt x="1321893" y="1163537"/>
                  </a:lnTo>
                  <a:lnTo>
                    <a:pt x="1294196" y="1198990"/>
                  </a:lnTo>
                  <a:lnTo>
                    <a:pt x="1264416" y="1232648"/>
                  </a:lnTo>
                  <a:lnTo>
                    <a:pt x="1232648" y="1264416"/>
                  </a:lnTo>
                  <a:lnTo>
                    <a:pt x="1198990" y="1294196"/>
                  </a:lnTo>
                  <a:lnTo>
                    <a:pt x="1163537" y="1321893"/>
                  </a:lnTo>
                  <a:lnTo>
                    <a:pt x="1126386" y="1347409"/>
                  </a:lnTo>
                  <a:lnTo>
                    <a:pt x="1087633" y="1370649"/>
                  </a:lnTo>
                  <a:lnTo>
                    <a:pt x="1047375" y="1391515"/>
                  </a:lnTo>
                  <a:lnTo>
                    <a:pt x="1005708" y="1409913"/>
                  </a:lnTo>
                  <a:lnTo>
                    <a:pt x="962729" y="1425744"/>
                  </a:lnTo>
                  <a:lnTo>
                    <a:pt x="918533" y="1438913"/>
                  </a:lnTo>
                  <a:lnTo>
                    <a:pt x="873218" y="1449324"/>
                  </a:lnTo>
                  <a:lnTo>
                    <a:pt x="826880" y="1456879"/>
                  </a:lnTo>
                  <a:lnTo>
                    <a:pt x="779615" y="1461483"/>
                  </a:lnTo>
                  <a:lnTo>
                    <a:pt x="731519" y="1463039"/>
                  </a:lnTo>
                  <a:lnTo>
                    <a:pt x="683424" y="1461483"/>
                  </a:lnTo>
                  <a:lnTo>
                    <a:pt x="636159" y="1456879"/>
                  </a:lnTo>
                  <a:lnTo>
                    <a:pt x="589821" y="1449324"/>
                  </a:lnTo>
                  <a:lnTo>
                    <a:pt x="544506" y="1438913"/>
                  </a:lnTo>
                  <a:lnTo>
                    <a:pt x="500310" y="1425744"/>
                  </a:lnTo>
                  <a:lnTo>
                    <a:pt x="457331" y="1409913"/>
                  </a:lnTo>
                  <a:lnTo>
                    <a:pt x="415664" y="1391515"/>
                  </a:lnTo>
                  <a:lnTo>
                    <a:pt x="375406" y="1370649"/>
                  </a:lnTo>
                  <a:lnTo>
                    <a:pt x="336653" y="1347409"/>
                  </a:lnTo>
                  <a:lnTo>
                    <a:pt x="299502" y="1321893"/>
                  </a:lnTo>
                  <a:lnTo>
                    <a:pt x="264049" y="1294196"/>
                  </a:lnTo>
                  <a:lnTo>
                    <a:pt x="230391" y="1264416"/>
                  </a:lnTo>
                  <a:lnTo>
                    <a:pt x="198623" y="1232648"/>
                  </a:lnTo>
                  <a:lnTo>
                    <a:pt x="168843" y="1198990"/>
                  </a:lnTo>
                  <a:lnTo>
                    <a:pt x="141146" y="1163537"/>
                  </a:lnTo>
                  <a:lnTo>
                    <a:pt x="115630" y="1126386"/>
                  </a:lnTo>
                  <a:lnTo>
                    <a:pt x="92390" y="1087633"/>
                  </a:lnTo>
                  <a:lnTo>
                    <a:pt x="71524" y="1047375"/>
                  </a:lnTo>
                  <a:lnTo>
                    <a:pt x="53126" y="1005708"/>
                  </a:lnTo>
                  <a:lnTo>
                    <a:pt x="37295" y="962729"/>
                  </a:lnTo>
                  <a:lnTo>
                    <a:pt x="24126" y="918533"/>
                  </a:lnTo>
                  <a:lnTo>
                    <a:pt x="13715" y="873218"/>
                  </a:lnTo>
                  <a:lnTo>
                    <a:pt x="6160" y="826880"/>
                  </a:lnTo>
                  <a:lnTo>
                    <a:pt x="1556" y="779615"/>
                  </a:lnTo>
                  <a:lnTo>
                    <a:pt x="0" y="731519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4062984" y="1126236"/>
              <a:ext cx="1280160" cy="1280160"/>
            </a:xfrm>
            <a:custGeom>
              <a:avLst/>
              <a:gdLst/>
              <a:ahLst/>
              <a:cxnLst/>
              <a:rect l="l" t="t" r="r" b="b"/>
              <a:pathLst>
                <a:path w="1280160" h="1280160">
                  <a:moveTo>
                    <a:pt x="640079" y="0"/>
                  </a:moveTo>
                  <a:lnTo>
                    <a:pt x="592302" y="1755"/>
                  </a:lnTo>
                  <a:lnTo>
                    <a:pt x="545479" y="6938"/>
                  </a:lnTo>
                  <a:lnTo>
                    <a:pt x="499735" y="15426"/>
                  </a:lnTo>
                  <a:lnTo>
                    <a:pt x="455193" y="27095"/>
                  </a:lnTo>
                  <a:lnTo>
                    <a:pt x="411978" y="41821"/>
                  </a:lnTo>
                  <a:lnTo>
                    <a:pt x="370211" y="59480"/>
                  </a:lnTo>
                  <a:lnTo>
                    <a:pt x="330018" y="79949"/>
                  </a:lnTo>
                  <a:lnTo>
                    <a:pt x="291522" y="103105"/>
                  </a:lnTo>
                  <a:lnTo>
                    <a:pt x="254846" y="128823"/>
                  </a:lnTo>
                  <a:lnTo>
                    <a:pt x="220115" y="156980"/>
                  </a:lnTo>
                  <a:lnTo>
                    <a:pt x="187451" y="187451"/>
                  </a:lnTo>
                  <a:lnTo>
                    <a:pt x="156980" y="220115"/>
                  </a:lnTo>
                  <a:lnTo>
                    <a:pt x="128823" y="254846"/>
                  </a:lnTo>
                  <a:lnTo>
                    <a:pt x="103105" y="291522"/>
                  </a:lnTo>
                  <a:lnTo>
                    <a:pt x="79949" y="330018"/>
                  </a:lnTo>
                  <a:lnTo>
                    <a:pt x="59480" y="370211"/>
                  </a:lnTo>
                  <a:lnTo>
                    <a:pt x="41821" y="411978"/>
                  </a:lnTo>
                  <a:lnTo>
                    <a:pt x="27095" y="455193"/>
                  </a:lnTo>
                  <a:lnTo>
                    <a:pt x="15426" y="499735"/>
                  </a:lnTo>
                  <a:lnTo>
                    <a:pt x="6938" y="545479"/>
                  </a:lnTo>
                  <a:lnTo>
                    <a:pt x="1755" y="592302"/>
                  </a:lnTo>
                  <a:lnTo>
                    <a:pt x="0" y="640079"/>
                  </a:lnTo>
                  <a:lnTo>
                    <a:pt x="1755" y="687857"/>
                  </a:lnTo>
                  <a:lnTo>
                    <a:pt x="6938" y="734680"/>
                  </a:lnTo>
                  <a:lnTo>
                    <a:pt x="15426" y="780424"/>
                  </a:lnTo>
                  <a:lnTo>
                    <a:pt x="27095" y="824966"/>
                  </a:lnTo>
                  <a:lnTo>
                    <a:pt x="41821" y="868181"/>
                  </a:lnTo>
                  <a:lnTo>
                    <a:pt x="59480" y="909948"/>
                  </a:lnTo>
                  <a:lnTo>
                    <a:pt x="79949" y="950141"/>
                  </a:lnTo>
                  <a:lnTo>
                    <a:pt x="103105" y="988637"/>
                  </a:lnTo>
                  <a:lnTo>
                    <a:pt x="128823" y="1025313"/>
                  </a:lnTo>
                  <a:lnTo>
                    <a:pt x="156980" y="1060044"/>
                  </a:lnTo>
                  <a:lnTo>
                    <a:pt x="187451" y="1092708"/>
                  </a:lnTo>
                  <a:lnTo>
                    <a:pt x="220115" y="1123179"/>
                  </a:lnTo>
                  <a:lnTo>
                    <a:pt x="254846" y="1151336"/>
                  </a:lnTo>
                  <a:lnTo>
                    <a:pt x="291522" y="1177054"/>
                  </a:lnTo>
                  <a:lnTo>
                    <a:pt x="330018" y="1200210"/>
                  </a:lnTo>
                  <a:lnTo>
                    <a:pt x="370211" y="1220679"/>
                  </a:lnTo>
                  <a:lnTo>
                    <a:pt x="411978" y="1238338"/>
                  </a:lnTo>
                  <a:lnTo>
                    <a:pt x="455193" y="1253064"/>
                  </a:lnTo>
                  <a:lnTo>
                    <a:pt x="499735" y="1264733"/>
                  </a:lnTo>
                  <a:lnTo>
                    <a:pt x="545479" y="1273221"/>
                  </a:lnTo>
                  <a:lnTo>
                    <a:pt x="592302" y="1278404"/>
                  </a:lnTo>
                  <a:lnTo>
                    <a:pt x="640079" y="1280160"/>
                  </a:lnTo>
                  <a:lnTo>
                    <a:pt x="687857" y="1278404"/>
                  </a:lnTo>
                  <a:lnTo>
                    <a:pt x="734680" y="1273221"/>
                  </a:lnTo>
                  <a:lnTo>
                    <a:pt x="780424" y="1264733"/>
                  </a:lnTo>
                  <a:lnTo>
                    <a:pt x="824966" y="1253064"/>
                  </a:lnTo>
                  <a:lnTo>
                    <a:pt x="868181" y="1238338"/>
                  </a:lnTo>
                  <a:lnTo>
                    <a:pt x="909948" y="1220679"/>
                  </a:lnTo>
                  <a:lnTo>
                    <a:pt x="950141" y="1200210"/>
                  </a:lnTo>
                  <a:lnTo>
                    <a:pt x="988637" y="1177054"/>
                  </a:lnTo>
                  <a:lnTo>
                    <a:pt x="1025313" y="1151336"/>
                  </a:lnTo>
                  <a:lnTo>
                    <a:pt x="1060044" y="1123179"/>
                  </a:lnTo>
                  <a:lnTo>
                    <a:pt x="1092708" y="1092708"/>
                  </a:lnTo>
                  <a:lnTo>
                    <a:pt x="1123179" y="1060044"/>
                  </a:lnTo>
                  <a:lnTo>
                    <a:pt x="1151336" y="1025313"/>
                  </a:lnTo>
                  <a:lnTo>
                    <a:pt x="1177054" y="988637"/>
                  </a:lnTo>
                  <a:lnTo>
                    <a:pt x="1200210" y="950141"/>
                  </a:lnTo>
                  <a:lnTo>
                    <a:pt x="1220679" y="909948"/>
                  </a:lnTo>
                  <a:lnTo>
                    <a:pt x="1238338" y="868181"/>
                  </a:lnTo>
                  <a:lnTo>
                    <a:pt x="1253064" y="824966"/>
                  </a:lnTo>
                  <a:lnTo>
                    <a:pt x="1264733" y="780424"/>
                  </a:lnTo>
                  <a:lnTo>
                    <a:pt x="1273221" y="734680"/>
                  </a:lnTo>
                  <a:lnTo>
                    <a:pt x="1278404" y="687857"/>
                  </a:lnTo>
                  <a:lnTo>
                    <a:pt x="1280160" y="640079"/>
                  </a:lnTo>
                  <a:lnTo>
                    <a:pt x="1278404" y="592302"/>
                  </a:lnTo>
                  <a:lnTo>
                    <a:pt x="1273221" y="545479"/>
                  </a:lnTo>
                  <a:lnTo>
                    <a:pt x="1264733" y="499735"/>
                  </a:lnTo>
                  <a:lnTo>
                    <a:pt x="1253064" y="455193"/>
                  </a:lnTo>
                  <a:lnTo>
                    <a:pt x="1238338" y="411978"/>
                  </a:lnTo>
                  <a:lnTo>
                    <a:pt x="1220679" y="370211"/>
                  </a:lnTo>
                  <a:lnTo>
                    <a:pt x="1200210" y="330018"/>
                  </a:lnTo>
                  <a:lnTo>
                    <a:pt x="1177054" y="291522"/>
                  </a:lnTo>
                  <a:lnTo>
                    <a:pt x="1151336" y="254846"/>
                  </a:lnTo>
                  <a:lnTo>
                    <a:pt x="1123179" y="220115"/>
                  </a:lnTo>
                  <a:lnTo>
                    <a:pt x="1092708" y="187451"/>
                  </a:lnTo>
                  <a:lnTo>
                    <a:pt x="1060044" y="156980"/>
                  </a:lnTo>
                  <a:lnTo>
                    <a:pt x="1025313" y="128823"/>
                  </a:lnTo>
                  <a:lnTo>
                    <a:pt x="988637" y="103105"/>
                  </a:lnTo>
                  <a:lnTo>
                    <a:pt x="950141" y="79949"/>
                  </a:lnTo>
                  <a:lnTo>
                    <a:pt x="909948" y="59480"/>
                  </a:lnTo>
                  <a:lnTo>
                    <a:pt x="868181" y="41821"/>
                  </a:lnTo>
                  <a:lnTo>
                    <a:pt x="824966" y="27095"/>
                  </a:lnTo>
                  <a:lnTo>
                    <a:pt x="780424" y="15426"/>
                  </a:lnTo>
                  <a:lnTo>
                    <a:pt x="734680" y="6938"/>
                  </a:lnTo>
                  <a:lnTo>
                    <a:pt x="687857" y="1755"/>
                  </a:lnTo>
                  <a:lnTo>
                    <a:pt x="640079" y="0"/>
                  </a:lnTo>
                  <a:close/>
                </a:path>
              </a:pathLst>
            </a:custGeom>
            <a:solidFill>
              <a:srgbClr val="FFFFFF">
                <a:alpha val="56861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4062984" y="1126236"/>
              <a:ext cx="1280160" cy="1280160"/>
            </a:xfrm>
            <a:custGeom>
              <a:avLst/>
              <a:gdLst/>
              <a:ahLst/>
              <a:cxnLst/>
              <a:rect l="l" t="t" r="r" b="b"/>
              <a:pathLst>
                <a:path w="1280160" h="1280160">
                  <a:moveTo>
                    <a:pt x="0" y="640079"/>
                  </a:moveTo>
                  <a:lnTo>
                    <a:pt x="1755" y="592302"/>
                  </a:lnTo>
                  <a:lnTo>
                    <a:pt x="6938" y="545479"/>
                  </a:lnTo>
                  <a:lnTo>
                    <a:pt x="15426" y="499735"/>
                  </a:lnTo>
                  <a:lnTo>
                    <a:pt x="27095" y="455193"/>
                  </a:lnTo>
                  <a:lnTo>
                    <a:pt x="41821" y="411978"/>
                  </a:lnTo>
                  <a:lnTo>
                    <a:pt x="59480" y="370211"/>
                  </a:lnTo>
                  <a:lnTo>
                    <a:pt x="79949" y="330018"/>
                  </a:lnTo>
                  <a:lnTo>
                    <a:pt x="103105" y="291522"/>
                  </a:lnTo>
                  <a:lnTo>
                    <a:pt x="128823" y="254846"/>
                  </a:lnTo>
                  <a:lnTo>
                    <a:pt x="156980" y="220115"/>
                  </a:lnTo>
                  <a:lnTo>
                    <a:pt x="187451" y="187451"/>
                  </a:lnTo>
                  <a:lnTo>
                    <a:pt x="220115" y="156980"/>
                  </a:lnTo>
                  <a:lnTo>
                    <a:pt x="254846" y="128823"/>
                  </a:lnTo>
                  <a:lnTo>
                    <a:pt x="291522" y="103105"/>
                  </a:lnTo>
                  <a:lnTo>
                    <a:pt x="330018" y="79949"/>
                  </a:lnTo>
                  <a:lnTo>
                    <a:pt x="370211" y="59480"/>
                  </a:lnTo>
                  <a:lnTo>
                    <a:pt x="411978" y="41821"/>
                  </a:lnTo>
                  <a:lnTo>
                    <a:pt x="455193" y="27095"/>
                  </a:lnTo>
                  <a:lnTo>
                    <a:pt x="499735" y="15426"/>
                  </a:lnTo>
                  <a:lnTo>
                    <a:pt x="545479" y="6938"/>
                  </a:lnTo>
                  <a:lnTo>
                    <a:pt x="592302" y="1755"/>
                  </a:lnTo>
                  <a:lnTo>
                    <a:pt x="640079" y="0"/>
                  </a:lnTo>
                  <a:lnTo>
                    <a:pt x="687857" y="1755"/>
                  </a:lnTo>
                  <a:lnTo>
                    <a:pt x="734680" y="6938"/>
                  </a:lnTo>
                  <a:lnTo>
                    <a:pt x="780424" y="15426"/>
                  </a:lnTo>
                  <a:lnTo>
                    <a:pt x="824966" y="27095"/>
                  </a:lnTo>
                  <a:lnTo>
                    <a:pt x="868181" y="41821"/>
                  </a:lnTo>
                  <a:lnTo>
                    <a:pt x="909948" y="59480"/>
                  </a:lnTo>
                  <a:lnTo>
                    <a:pt x="950141" y="79949"/>
                  </a:lnTo>
                  <a:lnTo>
                    <a:pt x="988637" y="103105"/>
                  </a:lnTo>
                  <a:lnTo>
                    <a:pt x="1025313" y="128823"/>
                  </a:lnTo>
                  <a:lnTo>
                    <a:pt x="1060044" y="156980"/>
                  </a:lnTo>
                  <a:lnTo>
                    <a:pt x="1092708" y="187451"/>
                  </a:lnTo>
                  <a:lnTo>
                    <a:pt x="1123179" y="220115"/>
                  </a:lnTo>
                  <a:lnTo>
                    <a:pt x="1151336" y="254846"/>
                  </a:lnTo>
                  <a:lnTo>
                    <a:pt x="1177054" y="291522"/>
                  </a:lnTo>
                  <a:lnTo>
                    <a:pt x="1200210" y="330018"/>
                  </a:lnTo>
                  <a:lnTo>
                    <a:pt x="1220679" y="370211"/>
                  </a:lnTo>
                  <a:lnTo>
                    <a:pt x="1238338" y="411978"/>
                  </a:lnTo>
                  <a:lnTo>
                    <a:pt x="1253064" y="455193"/>
                  </a:lnTo>
                  <a:lnTo>
                    <a:pt x="1264733" y="499735"/>
                  </a:lnTo>
                  <a:lnTo>
                    <a:pt x="1273221" y="545479"/>
                  </a:lnTo>
                  <a:lnTo>
                    <a:pt x="1278404" y="592302"/>
                  </a:lnTo>
                  <a:lnTo>
                    <a:pt x="1280160" y="640079"/>
                  </a:lnTo>
                  <a:lnTo>
                    <a:pt x="1278404" y="687857"/>
                  </a:lnTo>
                  <a:lnTo>
                    <a:pt x="1273221" y="734680"/>
                  </a:lnTo>
                  <a:lnTo>
                    <a:pt x="1264733" y="780424"/>
                  </a:lnTo>
                  <a:lnTo>
                    <a:pt x="1253064" y="824966"/>
                  </a:lnTo>
                  <a:lnTo>
                    <a:pt x="1238338" y="868181"/>
                  </a:lnTo>
                  <a:lnTo>
                    <a:pt x="1220679" y="909948"/>
                  </a:lnTo>
                  <a:lnTo>
                    <a:pt x="1200210" y="950141"/>
                  </a:lnTo>
                  <a:lnTo>
                    <a:pt x="1177054" y="988637"/>
                  </a:lnTo>
                  <a:lnTo>
                    <a:pt x="1151336" y="1025313"/>
                  </a:lnTo>
                  <a:lnTo>
                    <a:pt x="1123179" y="1060044"/>
                  </a:lnTo>
                  <a:lnTo>
                    <a:pt x="1092708" y="1092708"/>
                  </a:lnTo>
                  <a:lnTo>
                    <a:pt x="1060044" y="1123179"/>
                  </a:lnTo>
                  <a:lnTo>
                    <a:pt x="1025313" y="1151336"/>
                  </a:lnTo>
                  <a:lnTo>
                    <a:pt x="988637" y="1177054"/>
                  </a:lnTo>
                  <a:lnTo>
                    <a:pt x="950141" y="1200210"/>
                  </a:lnTo>
                  <a:lnTo>
                    <a:pt x="909948" y="1220679"/>
                  </a:lnTo>
                  <a:lnTo>
                    <a:pt x="868181" y="1238338"/>
                  </a:lnTo>
                  <a:lnTo>
                    <a:pt x="824966" y="1253064"/>
                  </a:lnTo>
                  <a:lnTo>
                    <a:pt x="780424" y="1264733"/>
                  </a:lnTo>
                  <a:lnTo>
                    <a:pt x="734680" y="1273221"/>
                  </a:lnTo>
                  <a:lnTo>
                    <a:pt x="687857" y="1278404"/>
                  </a:lnTo>
                  <a:lnTo>
                    <a:pt x="640079" y="1280160"/>
                  </a:lnTo>
                  <a:lnTo>
                    <a:pt x="592302" y="1278404"/>
                  </a:lnTo>
                  <a:lnTo>
                    <a:pt x="545479" y="1273221"/>
                  </a:lnTo>
                  <a:lnTo>
                    <a:pt x="499735" y="1264733"/>
                  </a:lnTo>
                  <a:lnTo>
                    <a:pt x="455193" y="1253064"/>
                  </a:lnTo>
                  <a:lnTo>
                    <a:pt x="411978" y="1238338"/>
                  </a:lnTo>
                  <a:lnTo>
                    <a:pt x="370211" y="1220679"/>
                  </a:lnTo>
                  <a:lnTo>
                    <a:pt x="330018" y="1200210"/>
                  </a:lnTo>
                  <a:lnTo>
                    <a:pt x="291522" y="1177054"/>
                  </a:lnTo>
                  <a:lnTo>
                    <a:pt x="254846" y="1151336"/>
                  </a:lnTo>
                  <a:lnTo>
                    <a:pt x="220115" y="1123179"/>
                  </a:lnTo>
                  <a:lnTo>
                    <a:pt x="187451" y="1092708"/>
                  </a:lnTo>
                  <a:lnTo>
                    <a:pt x="156980" y="1060044"/>
                  </a:lnTo>
                  <a:lnTo>
                    <a:pt x="128823" y="1025313"/>
                  </a:lnTo>
                  <a:lnTo>
                    <a:pt x="103105" y="988637"/>
                  </a:lnTo>
                  <a:lnTo>
                    <a:pt x="79949" y="950141"/>
                  </a:lnTo>
                  <a:lnTo>
                    <a:pt x="59480" y="909948"/>
                  </a:lnTo>
                  <a:lnTo>
                    <a:pt x="41821" y="868181"/>
                  </a:lnTo>
                  <a:lnTo>
                    <a:pt x="27095" y="824966"/>
                  </a:lnTo>
                  <a:lnTo>
                    <a:pt x="15426" y="780424"/>
                  </a:lnTo>
                  <a:lnTo>
                    <a:pt x="6938" y="734680"/>
                  </a:lnTo>
                  <a:lnTo>
                    <a:pt x="1755" y="687857"/>
                  </a:lnTo>
                  <a:lnTo>
                    <a:pt x="0" y="640079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4239767" y="1313688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914400" h="914400">
                  <a:moveTo>
                    <a:pt x="457200" y="0"/>
                  </a:moveTo>
                  <a:lnTo>
                    <a:pt x="410458" y="2360"/>
                  </a:lnTo>
                  <a:lnTo>
                    <a:pt x="365066" y="9289"/>
                  </a:lnTo>
                  <a:lnTo>
                    <a:pt x="321253" y="20557"/>
                  </a:lnTo>
                  <a:lnTo>
                    <a:pt x="279249" y="35933"/>
                  </a:lnTo>
                  <a:lnTo>
                    <a:pt x="239283" y="55187"/>
                  </a:lnTo>
                  <a:lnTo>
                    <a:pt x="201587" y="78090"/>
                  </a:lnTo>
                  <a:lnTo>
                    <a:pt x="166390" y="104411"/>
                  </a:lnTo>
                  <a:lnTo>
                    <a:pt x="133921" y="133921"/>
                  </a:lnTo>
                  <a:lnTo>
                    <a:pt x="104411" y="166390"/>
                  </a:lnTo>
                  <a:lnTo>
                    <a:pt x="78090" y="201587"/>
                  </a:lnTo>
                  <a:lnTo>
                    <a:pt x="55187" y="239283"/>
                  </a:lnTo>
                  <a:lnTo>
                    <a:pt x="35933" y="279249"/>
                  </a:lnTo>
                  <a:lnTo>
                    <a:pt x="20557" y="321253"/>
                  </a:lnTo>
                  <a:lnTo>
                    <a:pt x="9289" y="365066"/>
                  </a:lnTo>
                  <a:lnTo>
                    <a:pt x="2360" y="410458"/>
                  </a:lnTo>
                  <a:lnTo>
                    <a:pt x="0" y="457200"/>
                  </a:lnTo>
                  <a:lnTo>
                    <a:pt x="2360" y="503941"/>
                  </a:lnTo>
                  <a:lnTo>
                    <a:pt x="9289" y="549333"/>
                  </a:lnTo>
                  <a:lnTo>
                    <a:pt x="20557" y="593146"/>
                  </a:lnTo>
                  <a:lnTo>
                    <a:pt x="35933" y="635150"/>
                  </a:lnTo>
                  <a:lnTo>
                    <a:pt x="55187" y="675116"/>
                  </a:lnTo>
                  <a:lnTo>
                    <a:pt x="78090" y="712812"/>
                  </a:lnTo>
                  <a:lnTo>
                    <a:pt x="104411" y="748009"/>
                  </a:lnTo>
                  <a:lnTo>
                    <a:pt x="133921" y="780478"/>
                  </a:lnTo>
                  <a:lnTo>
                    <a:pt x="166390" y="809988"/>
                  </a:lnTo>
                  <a:lnTo>
                    <a:pt x="201587" y="836309"/>
                  </a:lnTo>
                  <a:lnTo>
                    <a:pt x="239283" y="859212"/>
                  </a:lnTo>
                  <a:lnTo>
                    <a:pt x="279249" y="878466"/>
                  </a:lnTo>
                  <a:lnTo>
                    <a:pt x="321253" y="893842"/>
                  </a:lnTo>
                  <a:lnTo>
                    <a:pt x="365066" y="905110"/>
                  </a:lnTo>
                  <a:lnTo>
                    <a:pt x="410458" y="912039"/>
                  </a:lnTo>
                  <a:lnTo>
                    <a:pt x="457200" y="914400"/>
                  </a:lnTo>
                  <a:lnTo>
                    <a:pt x="503941" y="912039"/>
                  </a:lnTo>
                  <a:lnTo>
                    <a:pt x="549333" y="905110"/>
                  </a:lnTo>
                  <a:lnTo>
                    <a:pt x="593146" y="893842"/>
                  </a:lnTo>
                  <a:lnTo>
                    <a:pt x="635150" y="878466"/>
                  </a:lnTo>
                  <a:lnTo>
                    <a:pt x="675116" y="859212"/>
                  </a:lnTo>
                  <a:lnTo>
                    <a:pt x="712812" y="836309"/>
                  </a:lnTo>
                  <a:lnTo>
                    <a:pt x="748009" y="809988"/>
                  </a:lnTo>
                  <a:lnTo>
                    <a:pt x="780478" y="780478"/>
                  </a:lnTo>
                  <a:lnTo>
                    <a:pt x="809988" y="748009"/>
                  </a:lnTo>
                  <a:lnTo>
                    <a:pt x="836309" y="712812"/>
                  </a:lnTo>
                  <a:lnTo>
                    <a:pt x="859212" y="675116"/>
                  </a:lnTo>
                  <a:lnTo>
                    <a:pt x="878466" y="635150"/>
                  </a:lnTo>
                  <a:lnTo>
                    <a:pt x="893842" y="593146"/>
                  </a:lnTo>
                  <a:lnTo>
                    <a:pt x="905110" y="549333"/>
                  </a:lnTo>
                  <a:lnTo>
                    <a:pt x="912039" y="503941"/>
                  </a:lnTo>
                  <a:lnTo>
                    <a:pt x="914400" y="457200"/>
                  </a:lnTo>
                  <a:lnTo>
                    <a:pt x="912039" y="410458"/>
                  </a:lnTo>
                  <a:lnTo>
                    <a:pt x="905110" y="365066"/>
                  </a:lnTo>
                  <a:lnTo>
                    <a:pt x="893842" y="321253"/>
                  </a:lnTo>
                  <a:lnTo>
                    <a:pt x="878466" y="279249"/>
                  </a:lnTo>
                  <a:lnTo>
                    <a:pt x="859212" y="239283"/>
                  </a:lnTo>
                  <a:lnTo>
                    <a:pt x="836309" y="201587"/>
                  </a:lnTo>
                  <a:lnTo>
                    <a:pt x="809988" y="166390"/>
                  </a:lnTo>
                  <a:lnTo>
                    <a:pt x="780478" y="133921"/>
                  </a:lnTo>
                  <a:lnTo>
                    <a:pt x="748009" y="104411"/>
                  </a:lnTo>
                  <a:lnTo>
                    <a:pt x="712812" y="78090"/>
                  </a:lnTo>
                  <a:lnTo>
                    <a:pt x="675116" y="55187"/>
                  </a:lnTo>
                  <a:lnTo>
                    <a:pt x="635150" y="35933"/>
                  </a:lnTo>
                  <a:lnTo>
                    <a:pt x="593146" y="20557"/>
                  </a:lnTo>
                  <a:lnTo>
                    <a:pt x="549333" y="9289"/>
                  </a:lnTo>
                  <a:lnTo>
                    <a:pt x="503941" y="2360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4239767" y="1313688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914400" h="914400">
                  <a:moveTo>
                    <a:pt x="0" y="457200"/>
                  </a:moveTo>
                  <a:lnTo>
                    <a:pt x="2360" y="410458"/>
                  </a:lnTo>
                  <a:lnTo>
                    <a:pt x="9289" y="365066"/>
                  </a:lnTo>
                  <a:lnTo>
                    <a:pt x="20557" y="321253"/>
                  </a:lnTo>
                  <a:lnTo>
                    <a:pt x="35933" y="279249"/>
                  </a:lnTo>
                  <a:lnTo>
                    <a:pt x="55187" y="239283"/>
                  </a:lnTo>
                  <a:lnTo>
                    <a:pt x="78090" y="201587"/>
                  </a:lnTo>
                  <a:lnTo>
                    <a:pt x="104411" y="166390"/>
                  </a:lnTo>
                  <a:lnTo>
                    <a:pt x="133921" y="133921"/>
                  </a:lnTo>
                  <a:lnTo>
                    <a:pt x="166390" y="104411"/>
                  </a:lnTo>
                  <a:lnTo>
                    <a:pt x="201587" y="78090"/>
                  </a:lnTo>
                  <a:lnTo>
                    <a:pt x="239283" y="55187"/>
                  </a:lnTo>
                  <a:lnTo>
                    <a:pt x="279249" y="35933"/>
                  </a:lnTo>
                  <a:lnTo>
                    <a:pt x="321253" y="20557"/>
                  </a:lnTo>
                  <a:lnTo>
                    <a:pt x="365066" y="9289"/>
                  </a:lnTo>
                  <a:lnTo>
                    <a:pt x="410458" y="2360"/>
                  </a:lnTo>
                  <a:lnTo>
                    <a:pt x="457200" y="0"/>
                  </a:lnTo>
                  <a:lnTo>
                    <a:pt x="503941" y="2360"/>
                  </a:lnTo>
                  <a:lnTo>
                    <a:pt x="549333" y="9289"/>
                  </a:lnTo>
                  <a:lnTo>
                    <a:pt x="593146" y="20557"/>
                  </a:lnTo>
                  <a:lnTo>
                    <a:pt x="635150" y="35933"/>
                  </a:lnTo>
                  <a:lnTo>
                    <a:pt x="675116" y="55187"/>
                  </a:lnTo>
                  <a:lnTo>
                    <a:pt x="712812" y="78090"/>
                  </a:lnTo>
                  <a:lnTo>
                    <a:pt x="748009" y="104411"/>
                  </a:lnTo>
                  <a:lnTo>
                    <a:pt x="780478" y="133921"/>
                  </a:lnTo>
                  <a:lnTo>
                    <a:pt x="809988" y="166390"/>
                  </a:lnTo>
                  <a:lnTo>
                    <a:pt x="836309" y="201587"/>
                  </a:lnTo>
                  <a:lnTo>
                    <a:pt x="859212" y="239283"/>
                  </a:lnTo>
                  <a:lnTo>
                    <a:pt x="878466" y="279249"/>
                  </a:lnTo>
                  <a:lnTo>
                    <a:pt x="893842" y="321253"/>
                  </a:lnTo>
                  <a:lnTo>
                    <a:pt x="905110" y="365066"/>
                  </a:lnTo>
                  <a:lnTo>
                    <a:pt x="912039" y="410458"/>
                  </a:lnTo>
                  <a:lnTo>
                    <a:pt x="914400" y="457200"/>
                  </a:lnTo>
                  <a:lnTo>
                    <a:pt x="912039" y="503941"/>
                  </a:lnTo>
                  <a:lnTo>
                    <a:pt x="905110" y="549333"/>
                  </a:lnTo>
                  <a:lnTo>
                    <a:pt x="893842" y="593146"/>
                  </a:lnTo>
                  <a:lnTo>
                    <a:pt x="878466" y="635150"/>
                  </a:lnTo>
                  <a:lnTo>
                    <a:pt x="859212" y="675116"/>
                  </a:lnTo>
                  <a:lnTo>
                    <a:pt x="836309" y="712812"/>
                  </a:lnTo>
                  <a:lnTo>
                    <a:pt x="809988" y="748009"/>
                  </a:lnTo>
                  <a:lnTo>
                    <a:pt x="780478" y="780478"/>
                  </a:lnTo>
                  <a:lnTo>
                    <a:pt x="748009" y="809988"/>
                  </a:lnTo>
                  <a:lnTo>
                    <a:pt x="712812" y="836309"/>
                  </a:lnTo>
                  <a:lnTo>
                    <a:pt x="675116" y="859212"/>
                  </a:lnTo>
                  <a:lnTo>
                    <a:pt x="635150" y="878466"/>
                  </a:lnTo>
                  <a:lnTo>
                    <a:pt x="593146" y="893842"/>
                  </a:lnTo>
                  <a:lnTo>
                    <a:pt x="549333" y="905110"/>
                  </a:lnTo>
                  <a:lnTo>
                    <a:pt x="503941" y="912039"/>
                  </a:lnTo>
                  <a:lnTo>
                    <a:pt x="457200" y="914400"/>
                  </a:lnTo>
                  <a:lnTo>
                    <a:pt x="410458" y="912039"/>
                  </a:lnTo>
                  <a:lnTo>
                    <a:pt x="365066" y="905110"/>
                  </a:lnTo>
                  <a:lnTo>
                    <a:pt x="321253" y="893842"/>
                  </a:lnTo>
                  <a:lnTo>
                    <a:pt x="279249" y="878466"/>
                  </a:lnTo>
                  <a:lnTo>
                    <a:pt x="239283" y="859212"/>
                  </a:lnTo>
                  <a:lnTo>
                    <a:pt x="201587" y="836309"/>
                  </a:lnTo>
                  <a:lnTo>
                    <a:pt x="166390" y="809988"/>
                  </a:lnTo>
                  <a:lnTo>
                    <a:pt x="133921" y="780478"/>
                  </a:lnTo>
                  <a:lnTo>
                    <a:pt x="104411" y="748009"/>
                  </a:lnTo>
                  <a:lnTo>
                    <a:pt x="78090" y="712812"/>
                  </a:lnTo>
                  <a:lnTo>
                    <a:pt x="55187" y="675116"/>
                  </a:lnTo>
                  <a:lnTo>
                    <a:pt x="35933" y="635150"/>
                  </a:lnTo>
                  <a:lnTo>
                    <a:pt x="20557" y="593146"/>
                  </a:lnTo>
                  <a:lnTo>
                    <a:pt x="9289" y="549333"/>
                  </a:lnTo>
                  <a:lnTo>
                    <a:pt x="2360" y="503941"/>
                  </a:lnTo>
                  <a:lnTo>
                    <a:pt x="0" y="45720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0" y="0"/>
              <a:ext cx="3104515" cy="6858000"/>
            </a:xfrm>
            <a:custGeom>
              <a:avLst/>
              <a:gdLst/>
              <a:ahLst/>
              <a:cxnLst/>
              <a:rect l="l" t="t" r="r" b="b"/>
              <a:pathLst>
                <a:path w="3104515" h="6858000">
                  <a:moveTo>
                    <a:pt x="3104388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3104388" y="6858000"/>
                  </a:lnTo>
                  <a:lnTo>
                    <a:pt x="3104388" y="0"/>
                  </a:lnTo>
                  <a:close/>
                </a:path>
              </a:pathLst>
            </a:custGeom>
            <a:solidFill>
              <a:srgbClr val="EE5250">
                <a:alpha val="89802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1160475" y="2914015"/>
            <a:ext cx="696595" cy="4610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0960">
              <a:lnSpc>
                <a:spcPts val="1055"/>
              </a:lnSpc>
              <a:spcBef>
                <a:spcPts val="100"/>
              </a:spcBef>
            </a:pPr>
            <a:r>
              <a:rPr sz="900" b="1" spc="-10" dirty="0">
                <a:solidFill>
                  <a:srgbClr val="FFFFFF"/>
                </a:solidFill>
                <a:latin typeface="Roboto Bk"/>
                <a:cs typeface="Roboto Bk"/>
              </a:rPr>
              <a:t>OPENSHIFT</a:t>
            </a:r>
            <a:endParaRPr sz="900">
              <a:latin typeface="Roboto Bk"/>
              <a:cs typeface="Roboto Bk"/>
            </a:endParaRPr>
          </a:p>
          <a:p>
            <a:pPr marL="12700">
              <a:lnSpc>
                <a:spcPts val="2375"/>
              </a:lnSpc>
            </a:pPr>
            <a:r>
              <a:rPr sz="2000" b="1" spc="-25" dirty="0">
                <a:solidFill>
                  <a:srgbClr val="FFFFFF"/>
                </a:solidFill>
                <a:latin typeface="Roboto Bk"/>
                <a:cs typeface="Roboto Bk"/>
              </a:rPr>
              <a:t>Origin</a:t>
            </a:r>
            <a:endParaRPr sz="2000">
              <a:latin typeface="Roboto Bk"/>
              <a:cs typeface="Roboto Bk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756615" y="4522723"/>
            <a:ext cx="1534160" cy="385445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89230" marR="5080" indent="-177165">
              <a:lnSpc>
                <a:spcPts val="1390"/>
              </a:lnSpc>
              <a:spcBef>
                <a:spcPts val="185"/>
              </a:spcBef>
            </a:pPr>
            <a:r>
              <a:rPr sz="1200" spc="-60" dirty="0">
                <a:solidFill>
                  <a:srgbClr val="FFFFFF"/>
                </a:solidFill>
                <a:latin typeface="Tahoma"/>
                <a:cs typeface="Tahoma"/>
              </a:rPr>
              <a:t>Open</a:t>
            </a:r>
            <a:r>
              <a:rPr sz="12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00" spc="-45" dirty="0">
                <a:solidFill>
                  <a:srgbClr val="FFFFFF"/>
                </a:solidFill>
                <a:latin typeface="Tahoma"/>
                <a:cs typeface="Tahoma"/>
              </a:rPr>
              <a:t>source</a:t>
            </a:r>
            <a:r>
              <a:rPr sz="1200" spc="-1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00" spc="-20" dirty="0">
                <a:solidFill>
                  <a:srgbClr val="FFFFFF"/>
                </a:solidFill>
                <a:latin typeface="Tahoma"/>
                <a:cs typeface="Tahoma"/>
              </a:rPr>
              <a:t>application </a:t>
            </a:r>
            <a:r>
              <a:rPr sz="1200" spc="-40" dirty="0">
                <a:solidFill>
                  <a:srgbClr val="FFFFFF"/>
                </a:solidFill>
                <a:latin typeface="Tahoma"/>
                <a:cs typeface="Tahoma"/>
              </a:rPr>
              <a:t>container</a:t>
            </a:r>
            <a:r>
              <a:rPr sz="1200" spc="-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Tahoma"/>
                <a:cs typeface="Tahoma"/>
              </a:rPr>
              <a:t>platform</a:t>
            </a:r>
            <a:endParaRPr sz="1200">
              <a:latin typeface="Tahoma"/>
              <a:cs typeface="Tahoma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761745" y="1028446"/>
            <a:ext cx="10311765" cy="2934335"/>
            <a:chOff x="761745" y="1028446"/>
            <a:chExt cx="10311765" cy="2934335"/>
          </a:xfrm>
        </p:grpSpPr>
        <p:sp>
          <p:nvSpPr>
            <p:cNvPr id="26" name="object 26"/>
            <p:cNvSpPr/>
            <p:nvPr/>
          </p:nvSpPr>
          <p:spPr>
            <a:xfrm>
              <a:off x="1240536" y="3777996"/>
              <a:ext cx="563880" cy="32384"/>
            </a:xfrm>
            <a:custGeom>
              <a:avLst/>
              <a:gdLst/>
              <a:ahLst/>
              <a:cxnLst/>
              <a:rect l="l" t="t" r="r" b="b"/>
              <a:pathLst>
                <a:path w="563880" h="32385">
                  <a:moveTo>
                    <a:pt x="563880" y="0"/>
                  </a:moveTo>
                  <a:lnTo>
                    <a:pt x="0" y="0"/>
                  </a:lnTo>
                  <a:lnTo>
                    <a:pt x="0" y="32003"/>
                  </a:lnTo>
                  <a:lnTo>
                    <a:pt x="563880" y="32003"/>
                  </a:lnTo>
                  <a:lnTo>
                    <a:pt x="56388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768095" y="1034796"/>
              <a:ext cx="1463040" cy="1463040"/>
            </a:xfrm>
            <a:custGeom>
              <a:avLst/>
              <a:gdLst/>
              <a:ahLst/>
              <a:cxnLst/>
              <a:rect l="l" t="t" r="r" b="b"/>
              <a:pathLst>
                <a:path w="1463039" h="1463039">
                  <a:moveTo>
                    <a:pt x="0" y="731519"/>
                  </a:moveTo>
                  <a:lnTo>
                    <a:pt x="1555" y="683424"/>
                  </a:lnTo>
                  <a:lnTo>
                    <a:pt x="6159" y="636159"/>
                  </a:lnTo>
                  <a:lnTo>
                    <a:pt x="13714" y="589821"/>
                  </a:lnTo>
                  <a:lnTo>
                    <a:pt x="24124" y="544506"/>
                  </a:lnTo>
                  <a:lnTo>
                    <a:pt x="37292" y="500310"/>
                  </a:lnTo>
                  <a:lnTo>
                    <a:pt x="53123" y="457331"/>
                  </a:lnTo>
                  <a:lnTo>
                    <a:pt x="71519" y="415664"/>
                  </a:lnTo>
                  <a:lnTo>
                    <a:pt x="92385" y="375406"/>
                  </a:lnTo>
                  <a:lnTo>
                    <a:pt x="115624" y="336653"/>
                  </a:lnTo>
                  <a:lnTo>
                    <a:pt x="141139" y="299502"/>
                  </a:lnTo>
                  <a:lnTo>
                    <a:pt x="168834" y="264049"/>
                  </a:lnTo>
                  <a:lnTo>
                    <a:pt x="198614" y="230391"/>
                  </a:lnTo>
                  <a:lnTo>
                    <a:pt x="230381" y="198623"/>
                  </a:lnTo>
                  <a:lnTo>
                    <a:pt x="264039" y="168843"/>
                  </a:lnTo>
                  <a:lnTo>
                    <a:pt x="299491" y="141146"/>
                  </a:lnTo>
                  <a:lnTo>
                    <a:pt x="336642" y="115630"/>
                  </a:lnTo>
                  <a:lnTo>
                    <a:pt x="375395" y="92390"/>
                  </a:lnTo>
                  <a:lnTo>
                    <a:pt x="415653" y="71524"/>
                  </a:lnTo>
                  <a:lnTo>
                    <a:pt x="457320" y="53126"/>
                  </a:lnTo>
                  <a:lnTo>
                    <a:pt x="500301" y="37295"/>
                  </a:lnTo>
                  <a:lnTo>
                    <a:pt x="544497" y="24126"/>
                  </a:lnTo>
                  <a:lnTo>
                    <a:pt x="589814" y="13715"/>
                  </a:lnTo>
                  <a:lnTo>
                    <a:pt x="636154" y="6160"/>
                  </a:lnTo>
                  <a:lnTo>
                    <a:pt x="683421" y="1556"/>
                  </a:lnTo>
                  <a:lnTo>
                    <a:pt x="731520" y="0"/>
                  </a:lnTo>
                  <a:lnTo>
                    <a:pt x="779615" y="1556"/>
                  </a:lnTo>
                  <a:lnTo>
                    <a:pt x="826880" y="6160"/>
                  </a:lnTo>
                  <a:lnTo>
                    <a:pt x="873218" y="13715"/>
                  </a:lnTo>
                  <a:lnTo>
                    <a:pt x="918533" y="24126"/>
                  </a:lnTo>
                  <a:lnTo>
                    <a:pt x="962729" y="37295"/>
                  </a:lnTo>
                  <a:lnTo>
                    <a:pt x="1005708" y="53126"/>
                  </a:lnTo>
                  <a:lnTo>
                    <a:pt x="1047375" y="71524"/>
                  </a:lnTo>
                  <a:lnTo>
                    <a:pt x="1087633" y="92390"/>
                  </a:lnTo>
                  <a:lnTo>
                    <a:pt x="1126386" y="115630"/>
                  </a:lnTo>
                  <a:lnTo>
                    <a:pt x="1163537" y="141146"/>
                  </a:lnTo>
                  <a:lnTo>
                    <a:pt x="1198990" y="168843"/>
                  </a:lnTo>
                  <a:lnTo>
                    <a:pt x="1232648" y="198623"/>
                  </a:lnTo>
                  <a:lnTo>
                    <a:pt x="1264416" y="230391"/>
                  </a:lnTo>
                  <a:lnTo>
                    <a:pt x="1294196" y="264049"/>
                  </a:lnTo>
                  <a:lnTo>
                    <a:pt x="1321893" y="299502"/>
                  </a:lnTo>
                  <a:lnTo>
                    <a:pt x="1347409" y="336653"/>
                  </a:lnTo>
                  <a:lnTo>
                    <a:pt x="1370649" y="375406"/>
                  </a:lnTo>
                  <a:lnTo>
                    <a:pt x="1391515" y="415664"/>
                  </a:lnTo>
                  <a:lnTo>
                    <a:pt x="1409913" y="457331"/>
                  </a:lnTo>
                  <a:lnTo>
                    <a:pt x="1425744" y="500310"/>
                  </a:lnTo>
                  <a:lnTo>
                    <a:pt x="1438913" y="544506"/>
                  </a:lnTo>
                  <a:lnTo>
                    <a:pt x="1449324" y="589821"/>
                  </a:lnTo>
                  <a:lnTo>
                    <a:pt x="1456879" y="636159"/>
                  </a:lnTo>
                  <a:lnTo>
                    <a:pt x="1461483" y="683424"/>
                  </a:lnTo>
                  <a:lnTo>
                    <a:pt x="1463040" y="731519"/>
                  </a:lnTo>
                  <a:lnTo>
                    <a:pt x="1461483" y="779615"/>
                  </a:lnTo>
                  <a:lnTo>
                    <a:pt x="1456879" y="826880"/>
                  </a:lnTo>
                  <a:lnTo>
                    <a:pt x="1449324" y="873218"/>
                  </a:lnTo>
                  <a:lnTo>
                    <a:pt x="1438913" y="918533"/>
                  </a:lnTo>
                  <a:lnTo>
                    <a:pt x="1425744" y="962729"/>
                  </a:lnTo>
                  <a:lnTo>
                    <a:pt x="1409913" y="1005708"/>
                  </a:lnTo>
                  <a:lnTo>
                    <a:pt x="1391515" y="1047375"/>
                  </a:lnTo>
                  <a:lnTo>
                    <a:pt x="1370649" y="1087633"/>
                  </a:lnTo>
                  <a:lnTo>
                    <a:pt x="1347409" y="1126386"/>
                  </a:lnTo>
                  <a:lnTo>
                    <a:pt x="1321893" y="1163537"/>
                  </a:lnTo>
                  <a:lnTo>
                    <a:pt x="1294196" y="1198990"/>
                  </a:lnTo>
                  <a:lnTo>
                    <a:pt x="1264416" y="1232648"/>
                  </a:lnTo>
                  <a:lnTo>
                    <a:pt x="1232648" y="1264416"/>
                  </a:lnTo>
                  <a:lnTo>
                    <a:pt x="1198990" y="1294196"/>
                  </a:lnTo>
                  <a:lnTo>
                    <a:pt x="1163537" y="1321893"/>
                  </a:lnTo>
                  <a:lnTo>
                    <a:pt x="1126386" y="1347409"/>
                  </a:lnTo>
                  <a:lnTo>
                    <a:pt x="1087633" y="1370649"/>
                  </a:lnTo>
                  <a:lnTo>
                    <a:pt x="1047375" y="1391515"/>
                  </a:lnTo>
                  <a:lnTo>
                    <a:pt x="1005708" y="1409913"/>
                  </a:lnTo>
                  <a:lnTo>
                    <a:pt x="962729" y="1425744"/>
                  </a:lnTo>
                  <a:lnTo>
                    <a:pt x="918533" y="1438913"/>
                  </a:lnTo>
                  <a:lnTo>
                    <a:pt x="873218" y="1449324"/>
                  </a:lnTo>
                  <a:lnTo>
                    <a:pt x="826880" y="1456879"/>
                  </a:lnTo>
                  <a:lnTo>
                    <a:pt x="779615" y="1461483"/>
                  </a:lnTo>
                  <a:lnTo>
                    <a:pt x="731520" y="1463039"/>
                  </a:lnTo>
                  <a:lnTo>
                    <a:pt x="683421" y="1461483"/>
                  </a:lnTo>
                  <a:lnTo>
                    <a:pt x="636154" y="1456879"/>
                  </a:lnTo>
                  <a:lnTo>
                    <a:pt x="589814" y="1449324"/>
                  </a:lnTo>
                  <a:lnTo>
                    <a:pt x="544497" y="1438913"/>
                  </a:lnTo>
                  <a:lnTo>
                    <a:pt x="500301" y="1425744"/>
                  </a:lnTo>
                  <a:lnTo>
                    <a:pt x="457320" y="1409913"/>
                  </a:lnTo>
                  <a:lnTo>
                    <a:pt x="415653" y="1391515"/>
                  </a:lnTo>
                  <a:lnTo>
                    <a:pt x="375395" y="1370649"/>
                  </a:lnTo>
                  <a:lnTo>
                    <a:pt x="336642" y="1347409"/>
                  </a:lnTo>
                  <a:lnTo>
                    <a:pt x="299491" y="1321893"/>
                  </a:lnTo>
                  <a:lnTo>
                    <a:pt x="264039" y="1294196"/>
                  </a:lnTo>
                  <a:lnTo>
                    <a:pt x="230381" y="1264416"/>
                  </a:lnTo>
                  <a:lnTo>
                    <a:pt x="198614" y="1232648"/>
                  </a:lnTo>
                  <a:lnTo>
                    <a:pt x="168834" y="1198990"/>
                  </a:lnTo>
                  <a:lnTo>
                    <a:pt x="141139" y="1163537"/>
                  </a:lnTo>
                  <a:lnTo>
                    <a:pt x="115624" y="1126386"/>
                  </a:lnTo>
                  <a:lnTo>
                    <a:pt x="92385" y="1087633"/>
                  </a:lnTo>
                  <a:lnTo>
                    <a:pt x="71519" y="1047375"/>
                  </a:lnTo>
                  <a:lnTo>
                    <a:pt x="53123" y="1005708"/>
                  </a:lnTo>
                  <a:lnTo>
                    <a:pt x="37292" y="962729"/>
                  </a:lnTo>
                  <a:lnTo>
                    <a:pt x="24124" y="918533"/>
                  </a:lnTo>
                  <a:lnTo>
                    <a:pt x="13714" y="873218"/>
                  </a:lnTo>
                  <a:lnTo>
                    <a:pt x="6159" y="826880"/>
                  </a:lnTo>
                  <a:lnTo>
                    <a:pt x="1555" y="779615"/>
                  </a:lnTo>
                  <a:lnTo>
                    <a:pt x="0" y="731519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864107" y="1126236"/>
              <a:ext cx="1280160" cy="1280160"/>
            </a:xfrm>
            <a:custGeom>
              <a:avLst/>
              <a:gdLst/>
              <a:ahLst/>
              <a:cxnLst/>
              <a:rect l="l" t="t" r="r" b="b"/>
              <a:pathLst>
                <a:path w="1280160" h="1280160">
                  <a:moveTo>
                    <a:pt x="640079" y="0"/>
                  </a:moveTo>
                  <a:lnTo>
                    <a:pt x="592310" y="1755"/>
                  </a:lnTo>
                  <a:lnTo>
                    <a:pt x="545494" y="6938"/>
                  </a:lnTo>
                  <a:lnTo>
                    <a:pt x="499755" y="15426"/>
                  </a:lnTo>
                  <a:lnTo>
                    <a:pt x="455217" y="27095"/>
                  </a:lnTo>
                  <a:lnTo>
                    <a:pt x="412003" y="41821"/>
                  </a:lnTo>
                  <a:lnTo>
                    <a:pt x="370239" y="59480"/>
                  </a:lnTo>
                  <a:lnTo>
                    <a:pt x="330046" y="79949"/>
                  </a:lnTo>
                  <a:lnTo>
                    <a:pt x="291550" y="103105"/>
                  </a:lnTo>
                  <a:lnTo>
                    <a:pt x="254874" y="128823"/>
                  </a:lnTo>
                  <a:lnTo>
                    <a:pt x="220141" y="156980"/>
                  </a:lnTo>
                  <a:lnTo>
                    <a:pt x="187475" y="187451"/>
                  </a:lnTo>
                  <a:lnTo>
                    <a:pt x="157001" y="220115"/>
                  </a:lnTo>
                  <a:lnTo>
                    <a:pt x="128842" y="254846"/>
                  </a:lnTo>
                  <a:lnTo>
                    <a:pt x="103121" y="291522"/>
                  </a:lnTo>
                  <a:lnTo>
                    <a:pt x="79963" y="330018"/>
                  </a:lnTo>
                  <a:lnTo>
                    <a:pt x="59490" y="370211"/>
                  </a:lnTo>
                  <a:lnTo>
                    <a:pt x="41828" y="411978"/>
                  </a:lnTo>
                  <a:lnTo>
                    <a:pt x="27100" y="455193"/>
                  </a:lnTo>
                  <a:lnTo>
                    <a:pt x="15429" y="499735"/>
                  </a:lnTo>
                  <a:lnTo>
                    <a:pt x="6940" y="545479"/>
                  </a:lnTo>
                  <a:lnTo>
                    <a:pt x="1755" y="592302"/>
                  </a:lnTo>
                  <a:lnTo>
                    <a:pt x="0" y="640079"/>
                  </a:lnTo>
                  <a:lnTo>
                    <a:pt x="1755" y="687857"/>
                  </a:lnTo>
                  <a:lnTo>
                    <a:pt x="6940" y="734680"/>
                  </a:lnTo>
                  <a:lnTo>
                    <a:pt x="15429" y="780424"/>
                  </a:lnTo>
                  <a:lnTo>
                    <a:pt x="27100" y="824966"/>
                  </a:lnTo>
                  <a:lnTo>
                    <a:pt x="41828" y="868181"/>
                  </a:lnTo>
                  <a:lnTo>
                    <a:pt x="59490" y="909948"/>
                  </a:lnTo>
                  <a:lnTo>
                    <a:pt x="79963" y="950141"/>
                  </a:lnTo>
                  <a:lnTo>
                    <a:pt x="103121" y="988637"/>
                  </a:lnTo>
                  <a:lnTo>
                    <a:pt x="128842" y="1025313"/>
                  </a:lnTo>
                  <a:lnTo>
                    <a:pt x="157001" y="1060044"/>
                  </a:lnTo>
                  <a:lnTo>
                    <a:pt x="187475" y="1092708"/>
                  </a:lnTo>
                  <a:lnTo>
                    <a:pt x="220141" y="1123179"/>
                  </a:lnTo>
                  <a:lnTo>
                    <a:pt x="254874" y="1151336"/>
                  </a:lnTo>
                  <a:lnTo>
                    <a:pt x="291550" y="1177054"/>
                  </a:lnTo>
                  <a:lnTo>
                    <a:pt x="330046" y="1200210"/>
                  </a:lnTo>
                  <a:lnTo>
                    <a:pt x="370239" y="1220679"/>
                  </a:lnTo>
                  <a:lnTo>
                    <a:pt x="412003" y="1238338"/>
                  </a:lnTo>
                  <a:lnTo>
                    <a:pt x="455217" y="1253064"/>
                  </a:lnTo>
                  <a:lnTo>
                    <a:pt x="499755" y="1264733"/>
                  </a:lnTo>
                  <a:lnTo>
                    <a:pt x="545494" y="1273221"/>
                  </a:lnTo>
                  <a:lnTo>
                    <a:pt x="592310" y="1278404"/>
                  </a:lnTo>
                  <a:lnTo>
                    <a:pt x="640079" y="1280160"/>
                  </a:lnTo>
                  <a:lnTo>
                    <a:pt x="687857" y="1278404"/>
                  </a:lnTo>
                  <a:lnTo>
                    <a:pt x="734680" y="1273221"/>
                  </a:lnTo>
                  <a:lnTo>
                    <a:pt x="780424" y="1264733"/>
                  </a:lnTo>
                  <a:lnTo>
                    <a:pt x="824966" y="1253064"/>
                  </a:lnTo>
                  <a:lnTo>
                    <a:pt x="868181" y="1238338"/>
                  </a:lnTo>
                  <a:lnTo>
                    <a:pt x="909948" y="1220679"/>
                  </a:lnTo>
                  <a:lnTo>
                    <a:pt x="950141" y="1200210"/>
                  </a:lnTo>
                  <a:lnTo>
                    <a:pt x="988637" y="1177054"/>
                  </a:lnTo>
                  <a:lnTo>
                    <a:pt x="1025313" y="1151336"/>
                  </a:lnTo>
                  <a:lnTo>
                    <a:pt x="1060044" y="1123179"/>
                  </a:lnTo>
                  <a:lnTo>
                    <a:pt x="1092707" y="1092708"/>
                  </a:lnTo>
                  <a:lnTo>
                    <a:pt x="1123179" y="1060044"/>
                  </a:lnTo>
                  <a:lnTo>
                    <a:pt x="1151336" y="1025313"/>
                  </a:lnTo>
                  <a:lnTo>
                    <a:pt x="1177054" y="988637"/>
                  </a:lnTo>
                  <a:lnTo>
                    <a:pt x="1200210" y="950141"/>
                  </a:lnTo>
                  <a:lnTo>
                    <a:pt x="1220679" y="909948"/>
                  </a:lnTo>
                  <a:lnTo>
                    <a:pt x="1238338" y="868181"/>
                  </a:lnTo>
                  <a:lnTo>
                    <a:pt x="1253064" y="824966"/>
                  </a:lnTo>
                  <a:lnTo>
                    <a:pt x="1264733" y="780424"/>
                  </a:lnTo>
                  <a:lnTo>
                    <a:pt x="1273221" y="734680"/>
                  </a:lnTo>
                  <a:lnTo>
                    <a:pt x="1278404" y="687857"/>
                  </a:lnTo>
                  <a:lnTo>
                    <a:pt x="1280160" y="640079"/>
                  </a:lnTo>
                  <a:lnTo>
                    <a:pt x="1278404" y="592302"/>
                  </a:lnTo>
                  <a:lnTo>
                    <a:pt x="1273221" y="545479"/>
                  </a:lnTo>
                  <a:lnTo>
                    <a:pt x="1264733" y="499735"/>
                  </a:lnTo>
                  <a:lnTo>
                    <a:pt x="1253064" y="455193"/>
                  </a:lnTo>
                  <a:lnTo>
                    <a:pt x="1238338" y="411978"/>
                  </a:lnTo>
                  <a:lnTo>
                    <a:pt x="1220679" y="370211"/>
                  </a:lnTo>
                  <a:lnTo>
                    <a:pt x="1200210" y="330018"/>
                  </a:lnTo>
                  <a:lnTo>
                    <a:pt x="1177054" y="291522"/>
                  </a:lnTo>
                  <a:lnTo>
                    <a:pt x="1151336" y="254846"/>
                  </a:lnTo>
                  <a:lnTo>
                    <a:pt x="1123179" y="220115"/>
                  </a:lnTo>
                  <a:lnTo>
                    <a:pt x="1092708" y="187451"/>
                  </a:lnTo>
                  <a:lnTo>
                    <a:pt x="1060044" y="156980"/>
                  </a:lnTo>
                  <a:lnTo>
                    <a:pt x="1025313" y="128823"/>
                  </a:lnTo>
                  <a:lnTo>
                    <a:pt x="988637" y="103105"/>
                  </a:lnTo>
                  <a:lnTo>
                    <a:pt x="950141" y="79949"/>
                  </a:lnTo>
                  <a:lnTo>
                    <a:pt x="909948" y="59480"/>
                  </a:lnTo>
                  <a:lnTo>
                    <a:pt x="868181" y="41821"/>
                  </a:lnTo>
                  <a:lnTo>
                    <a:pt x="824966" y="27095"/>
                  </a:lnTo>
                  <a:lnTo>
                    <a:pt x="780424" y="15426"/>
                  </a:lnTo>
                  <a:lnTo>
                    <a:pt x="734680" y="6938"/>
                  </a:lnTo>
                  <a:lnTo>
                    <a:pt x="687857" y="1755"/>
                  </a:lnTo>
                  <a:lnTo>
                    <a:pt x="640079" y="0"/>
                  </a:lnTo>
                  <a:close/>
                </a:path>
              </a:pathLst>
            </a:custGeom>
            <a:solidFill>
              <a:srgbClr val="FFFFFF">
                <a:alpha val="56861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864107" y="1126236"/>
              <a:ext cx="1280160" cy="1280160"/>
            </a:xfrm>
            <a:custGeom>
              <a:avLst/>
              <a:gdLst/>
              <a:ahLst/>
              <a:cxnLst/>
              <a:rect l="l" t="t" r="r" b="b"/>
              <a:pathLst>
                <a:path w="1280160" h="1280160">
                  <a:moveTo>
                    <a:pt x="0" y="640079"/>
                  </a:moveTo>
                  <a:lnTo>
                    <a:pt x="1755" y="592302"/>
                  </a:lnTo>
                  <a:lnTo>
                    <a:pt x="6940" y="545479"/>
                  </a:lnTo>
                  <a:lnTo>
                    <a:pt x="15429" y="499735"/>
                  </a:lnTo>
                  <a:lnTo>
                    <a:pt x="27100" y="455193"/>
                  </a:lnTo>
                  <a:lnTo>
                    <a:pt x="41828" y="411978"/>
                  </a:lnTo>
                  <a:lnTo>
                    <a:pt x="59490" y="370211"/>
                  </a:lnTo>
                  <a:lnTo>
                    <a:pt x="79963" y="330018"/>
                  </a:lnTo>
                  <a:lnTo>
                    <a:pt x="103121" y="291522"/>
                  </a:lnTo>
                  <a:lnTo>
                    <a:pt x="128842" y="254846"/>
                  </a:lnTo>
                  <a:lnTo>
                    <a:pt x="157001" y="220115"/>
                  </a:lnTo>
                  <a:lnTo>
                    <a:pt x="187475" y="187451"/>
                  </a:lnTo>
                  <a:lnTo>
                    <a:pt x="220141" y="156980"/>
                  </a:lnTo>
                  <a:lnTo>
                    <a:pt x="254874" y="128823"/>
                  </a:lnTo>
                  <a:lnTo>
                    <a:pt x="291550" y="103105"/>
                  </a:lnTo>
                  <a:lnTo>
                    <a:pt x="330046" y="79949"/>
                  </a:lnTo>
                  <a:lnTo>
                    <a:pt x="370239" y="59480"/>
                  </a:lnTo>
                  <a:lnTo>
                    <a:pt x="412003" y="41821"/>
                  </a:lnTo>
                  <a:lnTo>
                    <a:pt x="455217" y="27095"/>
                  </a:lnTo>
                  <a:lnTo>
                    <a:pt x="499755" y="15426"/>
                  </a:lnTo>
                  <a:lnTo>
                    <a:pt x="545494" y="6938"/>
                  </a:lnTo>
                  <a:lnTo>
                    <a:pt x="592310" y="1755"/>
                  </a:lnTo>
                  <a:lnTo>
                    <a:pt x="640079" y="0"/>
                  </a:lnTo>
                  <a:lnTo>
                    <a:pt x="687857" y="1755"/>
                  </a:lnTo>
                  <a:lnTo>
                    <a:pt x="734680" y="6938"/>
                  </a:lnTo>
                  <a:lnTo>
                    <a:pt x="780424" y="15426"/>
                  </a:lnTo>
                  <a:lnTo>
                    <a:pt x="824966" y="27095"/>
                  </a:lnTo>
                  <a:lnTo>
                    <a:pt x="868181" y="41821"/>
                  </a:lnTo>
                  <a:lnTo>
                    <a:pt x="909948" y="59480"/>
                  </a:lnTo>
                  <a:lnTo>
                    <a:pt x="950141" y="79949"/>
                  </a:lnTo>
                  <a:lnTo>
                    <a:pt x="988637" y="103105"/>
                  </a:lnTo>
                  <a:lnTo>
                    <a:pt x="1025313" y="128823"/>
                  </a:lnTo>
                  <a:lnTo>
                    <a:pt x="1060044" y="156980"/>
                  </a:lnTo>
                  <a:lnTo>
                    <a:pt x="1092708" y="187451"/>
                  </a:lnTo>
                  <a:lnTo>
                    <a:pt x="1123179" y="220115"/>
                  </a:lnTo>
                  <a:lnTo>
                    <a:pt x="1151336" y="254846"/>
                  </a:lnTo>
                  <a:lnTo>
                    <a:pt x="1177054" y="291522"/>
                  </a:lnTo>
                  <a:lnTo>
                    <a:pt x="1200210" y="330018"/>
                  </a:lnTo>
                  <a:lnTo>
                    <a:pt x="1220679" y="370211"/>
                  </a:lnTo>
                  <a:lnTo>
                    <a:pt x="1238338" y="411978"/>
                  </a:lnTo>
                  <a:lnTo>
                    <a:pt x="1253064" y="455193"/>
                  </a:lnTo>
                  <a:lnTo>
                    <a:pt x="1264733" y="499735"/>
                  </a:lnTo>
                  <a:lnTo>
                    <a:pt x="1273221" y="545479"/>
                  </a:lnTo>
                  <a:lnTo>
                    <a:pt x="1278404" y="592302"/>
                  </a:lnTo>
                  <a:lnTo>
                    <a:pt x="1280160" y="640079"/>
                  </a:lnTo>
                  <a:lnTo>
                    <a:pt x="1278404" y="687857"/>
                  </a:lnTo>
                  <a:lnTo>
                    <a:pt x="1273221" y="734680"/>
                  </a:lnTo>
                  <a:lnTo>
                    <a:pt x="1264733" y="780424"/>
                  </a:lnTo>
                  <a:lnTo>
                    <a:pt x="1253064" y="824966"/>
                  </a:lnTo>
                  <a:lnTo>
                    <a:pt x="1238338" y="868181"/>
                  </a:lnTo>
                  <a:lnTo>
                    <a:pt x="1220679" y="909948"/>
                  </a:lnTo>
                  <a:lnTo>
                    <a:pt x="1200210" y="950141"/>
                  </a:lnTo>
                  <a:lnTo>
                    <a:pt x="1177054" y="988637"/>
                  </a:lnTo>
                  <a:lnTo>
                    <a:pt x="1151336" y="1025313"/>
                  </a:lnTo>
                  <a:lnTo>
                    <a:pt x="1123179" y="1060044"/>
                  </a:lnTo>
                  <a:lnTo>
                    <a:pt x="1092707" y="1092708"/>
                  </a:lnTo>
                  <a:lnTo>
                    <a:pt x="1060044" y="1123179"/>
                  </a:lnTo>
                  <a:lnTo>
                    <a:pt x="1025313" y="1151336"/>
                  </a:lnTo>
                  <a:lnTo>
                    <a:pt x="988637" y="1177054"/>
                  </a:lnTo>
                  <a:lnTo>
                    <a:pt x="950141" y="1200210"/>
                  </a:lnTo>
                  <a:lnTo>
                    <a:pt x="909948" y="1220679"/>
                  </a:lnTo>
                  <a:lnTo>
                    <a:pt x="868181" y="1238338"/>
                  </a:lnTo>
                  <a:lnTo>
                    <a:pt x="824966" y="1253064"/>
                  </a:lnTo>
                  <a:lnTo>
                    <a:pt x="780424" y="1264733"/>
                  </a:lnTo>
                  <a:lnTo>
                    <a:pt x="734680" y="1273221"/>
                  </a:lnTo>
                  <a:lnTo>
                    <a:pt x="687857" y="1278404"/>
                  </a:lnTo>
                  <a:lnTo>
                    <a:pt x="640079" y="1280160"/>
                  </a:lnTo>
                  <a:lnTo>
                    <a:pt x="592310" y="1278404"/>
                  </a:lnTo>
                  <a:lnTo>
                    <a:pt x="545494" y="1273221"/>
                  </a:lnTo>
                  <a:lnTo>
                    <a:pt x="499755" y="1264733"/>
                  </a:lnTo>
                  <a:lnTo>
                    <a:pt x="455217" y="1253064"/>
                  </a:lnTo>
                  <a:lnTo>
                    <a:pt x="412003" y="1238338"/>
                  </a:lnTo>
                  <a:lnTo>
                    <a:pt x="370239" y="1220679"/>
                  </a:lnTo>
                  <a:lnTo>
                    <a:pt x="330046" y="1200210"/>
                  </a:lnTo>
                  <a:lnTo>
                    <a:pt x="291550" y="1177054"/>
                  </a:lnTo>
                  <a:lnTo>
                    <a:pt x="254874" y="1151336"/>
                  </a:lnTo>
                  <a:lnTo>
                    <a:pt x="220141" y="1123179"/>
                  </a:lnTo>
                  <a:lnTo>
                    <a:pt x="187475" y="1092708"/>
                  </a:lnTo>
                  <a:lnTo>
                    <a:pt x="157001" y="1060044"/>
                  </a:lnTo>
                  <a:lnTo>
                    <a:pt x="128842" y="1025313"/>
                  </a:lnTo>
                  <a:lnTo>
                    <a:pt x="103121" y="988637"/>
                  </a:lnTo>
                  <a:lnTo>
                    <a:pt x="79963" y="950141"/>
                  </a:lnTo>
                  <a:lnTo>
                    <a:pt x="59490" y="909948"/>
                  </a:lnTo>
                  <a:lnTo>
                    <a:pt x="41828" y="868181"/>
                  </a:lnTo>
                  <a:lnTo>
                    <a:pt x="27100" y="824966"/>
                  </a:lnTo>
                  <a:lnTo>
                    <a:pt x="15429" y="780424"/>
                  </a:lnTo>
                  <a:lnTo>
                    <a:pt x="6940" y="734680"/>
                  </a:lnTo>
                  <a:lnTo>
                    <a:pt x="1755" y="687857"/>
                  </a:lnTo>
                  <a:lnTo>
                    <a:pt x="0" y="640079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040891" y="1313688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914400" h="914400">
                  <a:moveTo>
                    <a:pt x="457200" y="0"/>
                  </a:moveTo>
                  <a:lnTo>
                    <a:pt x="410454" y="2360"/>
                  </a:lnTo>
                  <a:lnTo>
                    <a:pt x="365059" y="9289"/>
                  </a:lnTo>
                  <a:lnTo>
                    <a:pt x="321243" y="20557"/>
                  </a:lnTo>
                  <a:lnTo>
                    <a:pt x="279238" y="35933"/>
                  </a:lnTo>
                  <a:lnTo>
                    <a:pt x="239272" y="55187"/>
                  </a:lnTo>
                  <a:lnTo>
                    <a:pt x="201576" y="78090"/>
                  </a:lnTo>
                  <a:lnTo>
                    <a:pt x="166379" y="104411"/>
                  </a:lnTo>
                  <a:lnTo>
                    <a:pt x="133911" y="133921"/>
                  </a:lnTo>
                  <a:lnTo>
                    <a:pt x="104403" y="166390"/>
                  </a:lnTo>
                  <a:lnTo>
                    <a:pt x="78083" y="201587"/>
                  </a:lnTo>
                  <a:lnTo>
                    <a:pt x="55182" y="239283"/>
                  </a:lnTo>
                  <a:lnTo>
                    <a:pt x="35929" y="279249"/>
                  </a:lnTo>
                  <a:lnTo>
                    <a:pt x="20555" y="321253"/>
                  </a:lnTo>
                  <a:lnTo>
                    <a:pt x="9288" y="365066"/>
                  </a:lnTo>
                  <a:lnTo>
                    <a:pt x="2360" y="410458"/>
                  </a:lnTo>
                  <a:lnTo>
                    <a:pt x="0" y="457200"/>
                  </a:lnTo>
                  <a:lnTo>
                    <a:pt x="2360" y="503941"/>
                  </a:lnTo>
                  <a:lnTo>
                    <a:pt x="9288" y="549333"/>
                  </a:lnTo>
                  <a:lnTo>
                    <a:pt x="20555" y="593146"/>
                  </a:lnTo>
                  <a:lnTo>
                    <a:pt x="35929" y="635150"/>
                  </a:lnTo>
                  <a:lnTo>
                    <a:pt x="55182" y="675116"/>
                  </a:lnTo>
                  <a:lnTo>
                    <a:pt x="78083" y="712812"/>
                  </a:lnTo>
                  <a:lnTo>
                    <a:pt x="104403" y="748009"/>
                  </a:lnTo>
                  <a:lnTo>
                    <a:pt x="133911" y="780478"/>
                  </a:lnTo>
                  <a:lnTo>
                    <a:pt x="166379" y="809988"/>
                  </a:lnTo>
                  <a:lnTo>
                    <a:pt x="201576" y="836309"/>
                  </a:lnTo>
                  <a:lnTo>
                    <a:pt x="239272" y="859212"/>
                  </a:lnTo>
                  <a:lnTo>
                    <a:pt x="279238" y="878466"/>
                  </a:lnTo>
                  <a:lnTo>
                    <a:pt x="321243" y="893842"/>
                  </a:lnTo>
                  <a:lnTo>
                    <a:pt x="365059" y="905110"/>
                  </a:lnTo>
                  <a:lnTo>
                    <a:pt x="410454" y="912039"/>
                  </a:lnTo>
                  <a:lnTo>
                    <a:pt x="457200" y="914400"/>
                  </a:lnTo>
                  <a:lnTo>
                    <a:pt x="503941" y="912039"/>
                  </a:lnTo>
                  <a:lnTo>
                    <a:pt x="549333" y="905110"/>
                  </a:lnTo>
                  <a:lnTo>
                    <a:pt x="593146" y="893842"/>
                  </a:lnTo>
                  <a:lnTo>
                    <a:pt x="635150" y="878466"/>
                  </a:lnTo>
                  <a:lnTo>
                    <a:pt x="675116" y="859212"/>
                  </a:lnTo>
                  <a:lnTo>
                    <a:pt x="712812" y="836309"/>
                  </a:lnTo>
                  <a:lnTo>
                    <a:pt x="748009" y="809988"/>
                  </a:lnTo>
                  <a:lnTo>
                    <a:pt x="780478" y="780478"/>
                  </a:lnTo>
                  <a:lnTo>
                    <a:pt x="809988" y="748009"/>
                  </a:lnTo>
                  <a:lnTo>
                    <a:pt x="836309" y="712812"/>
                  </a:lnTo>
                  <a:lnTo>
                    <a:pt x="859212" y="675116"/>
                  </a:lnTo>
                  <a:lnTo>
                    <a:pt x="878466" y="635150"/>
                  </a:lnTo>
                  <a:lnTo>
                    <a:pt x="893842" y="593146"/>
                  </a:lnTo>
                  <a:lnTo>
                    <a:pt x="905110" y="549333"/>
                  </a:lnTo>
                  <a:lnTo>
                    <a:pt x="912039" y="503941"/>
                  </a:lnTo>
                  <a:lnTo>
                    <a:pt x="914400" y="457200"/>
                  </a:lnTo>
                  <a:lnTo>
                    <a:pt x="912039" y="410458"/>
                  </a:lnTo>
                  <a:lnTo>
                    <a:pt x="905110" y="365066"/>
                  </a:lnTo>
                  <a:lnTo>
                    <a:pt x="893842" y="321253"/>
                  </a:lnTo>
                  <a:lnTo>
                    <a:pt x="878466" y="279249"/>
                  </a:lnTo>
                  <a:lnTo>
                    <a:pt x="859212" y="239283"/>
                  </a:lnTo>
                  <a:lnTo>
                    <a:pt x="836309" y="201587"/>
                  </a:lnTo>
                  <a:lnTo>
                    <a:pt x="809988" y="166390"/>
                  </a:lnTo>
                  <a:lnTo>
                    <a:pt x="780478" y="133921"/>
                  </a:lnTo>
                  <a:lnTo>
                    <a:pt x="748009" y="104411"/>
                  </a:lnTo>
                  <a:lnTo>
                    <a:pt x="712812" y="78090"/>
                  </a:lnTo>
                  <a:lnTo>
                    <a:pt x="675116" y="55187"/>
                  </a:lnTo>
                  <a:lnTo>
                    <a:pt x="635150" y="35933"/>
                  </a:lnTo>
                  <a:lnTo>
                    <a:pt x="593146" y="20557"/>
                  </a:lnTo>
                  <a:lnTo>
                    <a:pt x="549333" y="9289"/>
                  </a:lnTo>
                  <a:lnTo>
                    <a:pt x="503941" y="2360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040891" y="1313688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914400" h="914400">
                  <a:moveTo>
                    <a:pt x="0" y="457200"/>
                  </a:moveTo>
                  <a:lnTo>
                    <a:pt x="2360" y="410458"/>
                  </a:lnTo>
                  <a:lnTo>
                    <a:pt x="9288" y="365066"/>
                  </a:lnTo>
                  <a:lnTo>
                    <a:pt x="20555" y="321253"/>
                  </a:lnTo>
                  <a:lnTo>
                    <a:pt x="35929" y="279249"/>
                  </a:lnTo>
                  <a:lnTo>
                    <a:pt x="55182" y="239283"/>
                  </a:lnTo>
                  <a:lnTo>
                    <a:pt x="78083" y="201587"/>
                  </a:lnTo>
                  <a:lnTo>
                    <a:pt x="104403" y="166390"/>
                  </a:lnTo>
                  <a:lnTo>
                    <a:pt x="133911" y="133921"/>
                  </a:lnTo>
                  <a:lnTo>
                    <a:pt x="166379" y="104411"/>
                  </a:lnTo>
                  <a:lnTo>
                    <a:pt x="201576" y="78090"/>
                  </a:lnTo>
                  <a:lnTo>
                    <a:pt x="239272" y="55187"/>
                  </a:lnTo>
                  <a:lnTo>
                    <a:pt x="279238" y="35933"/>
                  </a:lnTo>
                  <a:lnTo>
                    <a:pt x="321243" y="20557"/>
                  </a:lnTo>
                  <a:lnTo>
                    <a:pt x="365059" y="9289"/>
                  </a:lnTo>
                  <a:lnTo>
                    <a:pt x="410454" y="2360"/>
                  </a:lnTo>
                  <a:lnTo>
                    <a:pt x="457200" y="0"/>
                  </a:lnTo>
                  <a:lnTo>
                    <a:pt x="503941" y="2360"/>
                  </a:lnTo>
                  <a:lnTo>
                    <a:pt x="549333" y="9289"/>
                  </a:lnTo>
                  <a:lnTo>
                    <a:pt x="593146" y="20557"/>
                  </a:lnTo>
                  <a:lnTo>
                    <a:pt x="635150" y="35933"/>
                  </a:lnTo>
                  <a:lnTo>
                    <a:pt x="675116" y="55187"/>
                  </a:lnTo>
                  <a:lnTo>
                    <a:pt x="712812" y="78090"/>
                  </a:lnTo>
                  <a:lnTo>
                    <a:pt x="748009" y="104411"/>
                  </a:lnTo>
                  <a:lnTo>
                    <a:pt x="780478" y="133921"/>
                  </a:lnTo>
                  <a:lnTo>
                    <a:pt x="809988" y="166390"/>
                  </a:lnTo>
                  <a:lnTo>
                    <a:pt x="836309" y="201587"/>
                  </a:lnTo>
                  <a:lnTo>
                    <a:pt x="859212" y="239283"/>
                  </a:lnTo>
                  <a:lnTo>
                    <a:pt x="878466" y="279249"/>
                  </a:lnTo>
                  <a:lnTo>
                    <a:pt x="893842" y="321253"/>
                  </a:lnTo>
                  <a:lnTo>
                    <a:pt x="905110" y="365066"/>
                  </a:lnTo>
                  <a:lnTo>
                    <a:pt x="912039" y="410458"/>
                  </a:lnTo>
                  <a:lnTo>
                    <a:pt x="914400" y="457200"/>
                  </a:lnTo>
                  <a:lnTo>
                    <a:pt x="912039" y="503941"/>
                  </a:lnTo>
                  <a:lnTo>
                    <a:pt x="905110" y="549333"/>
                  </a:lnTo>
                  <a:lnTo>
                    <a:pt x="893842" y="593146"/>
                  </a:lnTo>
                  <a:lnTo>
                    <a:pt x="878466" y="635150"/>
                  </a:lnTo>
                  <a:lnTo>
                    <a:pt x="859212" y="675116"/>
                  </a:lnTo>
                  <a:lnTo>
                    <a:pt x="836309" y="712812"/>
                  </a:lnTo>
                  <a:lnTo>
                    <a:pt x="809988" y="748009"/>
                  </a:lnTo>
                  <a:lnTo>
                    <a:pt x="780478" y="780478"/>
                  </a:lnTo>
                  <a:lnTo>
                    <a:pt x="748009" y="809988"/>
                  </a:lnTo>
                  <a:lnTo>
                    <a:pt x="712812" y="836309"/>
                  </a:lnTo>
                  <a:lnTo>
                    <a:pt x="675116" y="859212"/>
                  </a:lnTo>
                  <a:lnTo>
                    <a:pt x="635150" y="878466"/>
                  </a:lnTo>
                  <a:lnTo>
                    <a:pt x="593146" y="893842"/>
                  </a:lnTo>
                  <a:lnTo>
                    <a:pt x="549333" y="905110"/>
                  </a:lnTo>
                  <a:lnTo>
                    <a:pt x="503941" y="912039"/>
                  </a:lnTo>
                  <a:lnTo>
                    <a:pt x="457200" y="914400"/>
                  </a:lnTo>
                  <a:lnTo>
                    <a:pt x="410454" y="912039"/>
                  </a:lnTo>
                  <a:lnTo>
                    <a:pt x="365059" y="905110"/>
                  </a:lnTo>
                  <a:lnTo>
                    <a:pt x="321243" y="893842"/>
                  </a:lnTo>
                  <a:lnTo>
                    <a:pt x="279238" y="878466"/>
                  </a:lnTo>
                  <a:lnTo>
                    <a:pt x="239272" y="859212"/>
                  </a:lnTo>
                  <a:lnTo>
                    <a:pt x="201576" y="836309"/>
                  </a:lnTo>
                  <a:lnTo>
                    <a:pt x="166379" y="809988"/>
                  </a:lnTo>
                  <a:lnTo>
                    <a:pt x="133911" y="780478"/>
                  </a:lnTo>
                  <a:lnTo>
                    <a:pt x="104403" y="748009"/>
                  </a:lnTo>
                  <a:lnTo>
                    <a:pt x="78083" y="712812"/>
                  </a:lnTo>
                  <a:lnTo>
                    <a:pt x="55182" y="675116"/>
                  </a:lnTo>
                  <a:lnTo>
                    <a:pt x="35929" y="635150"/>
                  </a:lnTo>
                  <a:lnTo>
                    <a:pt x="20555" y="593146"/>
                  </a:lnTo>
                  <a:lnTo>
                    <a:pt x="9288" y="549333"/>
                  </a:lnTo>
                  <a:lnTo>
                    <a:pt x="2360" y="503941"/>
                  </a:lnTo>
                  <a:lnTo>
                    <a:pt x="0" y="45720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4378452" y="3864863"/>
              <a:ext cx="6695440" cy="97790"/>
            </a:xfrm>
            <a:custGeom>
              <a:avLst/>
              <a:gdLst/>
              <a:ahLst/>
              <a:cxnLst/>
              <a:rect l="l" t="t" r="r" b="b"/>
              <a:pathLst>
                <a:path w="6695440" h="97789">
                  <a:moveTo>
                    <a:pt x="563867" y="0"/>
                  </a:moveTo>
                  <a:lnTo>
                    <a:pt x="0" y="0"/>
                  </a:lnTo>
                  <a:lnTo>
                    <a:pt x="0" y="32004"/>
                  </a:lnTo>
                  <a:lnTo>
                    <a:pt x="563867" y="32004"/>
                  </a:lnTo>
                  <a:lnTo>
                    <a:pt x="563867" y="0"/>
                  </a:lnTo>
                  <a:close/>
                </a:path>
                <a:path w="6695440" h="97789">
                  <a:moveTo>
                    <a:pt x="3680460" y="65532"/>
                  </a:moveTo>
                  <a:lnTo>
                    <a:pt x="3116580" y="65532"/>
                  </a:lnTo>
                  <a:lnTo>
                    <a:pt x="3116580" y="97536"/>
                  </a:lnTo>
                  <a:lnTo>
                    <a:pt x="3680460" y="97536"/>
                  </a:lnTo>
                  <a:lnTo>
                    <a:pt x="3680460" y="65532"/>
                  </a:lnTo>
                  <a:close/>
                </a:path>
                <a:path w="6695440" h="97789">
                  <a:moveTo>
                    <a:pt x="6694932" y="1536"/>
                  </a:moveTo>
                  <a:lnTo>
                    <a:pt x="6137148" y="1536"/>
                  </a:lnTo>
                  <a:lnTo>
                    <a:pt x="6137148" y="35052"/>
                  </a:lnTo>
                  <a:lnTo>
                    <a:pt x="6694932" y="35052"/>
                  </a:lnTo>
                  <a:lnTo>
                    <a:pt x="6694932" y="153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363980" y="1613915"/>
              <a:ext cx="6571615" cy="299085"/>
            </a:xfrm>
            <a:custGeom>
              <a:avLst/>
              <a:gdLst/>
              <a:ahLst/>
              <a:cxnLst/>
              <a:rect l="l" t="t" r="r" b="b"/>
              <a:pathLst>
                <a:path w="6571615" h="299085">
                  <a:moveTo>
                    <a:pt x="16383" y="105029"/>
                  </a:moveTo>
                  <a:lnTo>
                    <a:pt x="0" y="127000"/>
                  </a:lnTo>
                  <a:lnTo>
                    <a:pt x="12065" y="128143"/>
                  </a:lnTo>
                  <a:lnTo>
                    <a:pt x="12827" y="120269"/>
                  </a:lnTo>
                  <a:lnTo>
                    <a:pt x="14224" y="112522"/>
                  </a:lnTo>
                  <a:lnTo>
                    <a:pt x="16383" y="105029"/>
                  </a:lnTo>
                  <a:close/>
                </a:path>
                <a:path w="6571615" h="299085">
                  <a:moveTo>
                    <a:pt x="16510" y="174625"/>
                  </a:moveTo>
                  <a:lnTo>
                    <a:pt x="14351" y="167132"/>
                  </a:lnTo>
                  <a:lnTo>
                    <a:pt x="12954" y="159385"/>
                  </a:lnTo>
                  <a:lnTo>
                    <a:pt x="12192" y="151638"/>
                  </a:lnTo>
                  <a:lnTo>
                    <a:pt x="127" y="152781"/>
                  </a:lnTo>
                  <a:lnTo>
                    <a:pt x="889" y="159385"/>
                  </a:lnTo>
                  <a:lnTo>
                    <a:pt x="1905" y="165519"/>
                  </a:lnTo>
                  <a:lnTo>
                    <a:pt x="3225" y="171831"/>
                  </a:lnTo>
                  <a:lnTo>
                    <a:pt x="4826" y="178054"/>
                  </a:lnTo>
                  <a:lnTo>
                    <a:pt x="16510" y="174625"/>
                  </a:lnTo>
                  <a:close/>
                </a:path>
                <a:path w="6571615" h="299085">
                  <a:moveTo>
                    <a:pt x="37084" y="63119"/>
                  </a:moveTo>
                  <a:lnTo>
                    <a:pt x="27432" y="55753"/>
                  </a:lnTo>
                  <a:lnTo>
                    <a:pt x="23647" y="60998"/>
                  </a:lnTo>
                  <a:lnTo>
                    <a:pt x="20104" y="66408"/>
                  </a:lnTo>
                  <a:lnTo>
                    <a:pt x="16840" y="71996"/>
                  </a:lnTo>
                  <a:lnTo>
                    <a:pt x="13843" y="77724"/>
                  </a:lnTo>
                  <a:lnTo>
                    <a:pt x="24765" y="83058"/>
                  </a:lnTo>
                  <a:lnTo>
                    <a:pt x="28194" y="76073"/>
                  </a:lnTo>
                  <a:lnTo>
                    <a:pt x="32385" y="69342"/>
                  </a:lnTo>
                  <a:lnTo>
                    <a:pt x="37084" y="63119"/>
                  </a:lnTo>
                  <a:close/>
                </a:path>
                <a:path w="6571615" h="299085">
                  <a:moveTo>
                    <a:pt x="37592" y="216408"/>
                  </a:moveTo>
                  <a:lnTo>
                    <a:pt x="32766" y="210185"/>
                  </a:lnTo>
                  <a:lnTo>
                    <a:pt x="28575" y="203454"/>
                  </a:lnTo>
                  <a:lnTo>
                    <a:pt x="25146" y="196469"/>
                  </a:lnTo>
                  <a:lnTo>
                    <a:pt x="14224" y="201930"/>
                  </a:lnTo>
                  <a:lnTo>
                    <a:pt x="17284" y="207657"/>
                  </a:lnTo>
                  <a:lnTo>
                    <a:pt x="20599" y="213194"/>
                  </a:lnTo>
                  <a:lnTo>
                    <a:pt x="24142" y="218567"/>
                  </a:lnTo>
                  <a:lnTo>
                    <a:pt x="27940" y="223774"/>
                  </a:lnTo>
                  <a:lnTo>
                    <a:pt x="37592" y="216408"/>
                  </a:lnTo>
                  <a:close/>
                </a:path>
                <a:path w="6571615" h="299085">
                  <a:moveTo>
                    <a:pt x="71628" y="31496"/>
                  </a:moveTo>
                  <a:lnTo>
                    <a:pt x="65151" y="21209"/>
                  </a:lnTo>
                  <a:lnTo>
                    <a:pt x="59791" y="24714"/>
                  </a:lnTo>
                  <a:lnTo>
                    <a:pt x="54584" y="28486"/>
                  </a:lnTo>
                  <a:lnTo>
                    <a:pt x="49555" y="32499"/>
                  </a:lnTo>
                  <a:lnTo>
                    <a:pt x="44704" y="36703"/>
                  </a:lnTo>
                  <a:lnTo>
                    <a:pt x="52832" y="45720"/>
                  </a:lnTo>
                  <a:lnTo>
                    <a:pt x="58674" y="40386"/>
                  </a:lnTo>
                  <a:lnTo>
                    <a:pt x="65024" y="35560"/>
                  </a:lnTo>
                  <a:lnTo>
                    <a:pt x="71628" y="31496"/>
                  </a:lnTo>
                  <a:close/>
                </a:path>
                <a:path w="6571615" h="299085">
                  <a:moveTo>
                    <a:pt x="72263" y="247904"/>
                  </a:moveTo>
                  <a:lnTo>
                    <a:pt x="65659" y="243840"/>
                  </a:lnTo>
                  <a:lnTo>
                    <a:pt x="59309" y="239014"/>
                  </a:lnTo>
                  <a:lnTo>
                    <a:pt x="53467" y="233807"/>
                  </a:lnTo>
                  <a:lnTo>
                    <a:pt x="45339" y="242697"/>
                  </a:lnTo>
                  <a:lnTo>
                    <a:pt x="50190" y="246964"/>
                  </a:lnTo>
                  <a:lnTo>
                    <a:pt x="55245" y="250977"/>
                  </a:lnTo>
                  <a:lnTo>
                    <a:pt x="60477" y="254723"/>
                  </a:lnTo>
                  <a:lnTo>
                    <a:pt x="65913" y="258191"/>
                  </a:lnTo>
                  <a:lnTo>
                    <a:pt x="72263" y="247904"/>
                  </a:lnTo>
                  <a:close/>
                </a:path>
                <a:path w="6571615" h="299085">
                  <a:moveTo>
                    <a:pt x="115189" y="14351"/>
                  </a:moveTo>
                  <a:lnTo>
                    <a:pt x="112903" y="2413"/>
                  </a:lnTo>
                  <a:lnTo>
                    <a:pt x="106616" y="3797"/>
                  </a:lnTo>
                  <a:lnTo>
                    <a:pt x="100368" y="5461"/>
                  </a:lnTo>
                  <a:lnTo>
                    <a:pt x="94195" y="7416"/>
                  </a:lnTo>
                  <a:lnTo>
                    <a:pt x="88138" y="9652"/>
                  </a:lnTo>
                  <a:lnTo>
                    <a:pt x="92583" y="20828"/>
                  </a:lnTo>
                  <a:lnTo>
                    <a:pt x="99949" y="18034"/>
                  </a:lnTo>
                  <a:lnTo>
                    <a:pt x="107569" y="15875"/>
                  </a:lnTo>
                  <a:lnTo>
                    <a:pt x="115189" y="14351"/>
                  </a:lnTo>
                  <a:close/>
                </a:path>
                <a:path w="6571615" h="299085">
                  <a:moveTo>
                    <a:pt x="115951" y="264668"/>
                  </a:moveTo>
                  <a:lnTo>
                    <a:pt x="108331" y="263271"/>
                  </a:lnTo>
                  <a:lnTo>
                    <a:pt x="100711" y="261112"/>
                  </a:lnTo>
                  <a:lnTo>
                    <a:pt x="93345" y="258318"/>
                  </a:lnTo>
                  <a:lnTo>
                    <a:pt x="89027" y="269621"/>
                  </a:lnTo>
                  <a:lnTo>
                    <a:pt x="95084" y="271792"/>
                  </a:lnTo>
                  <a:lnTo>
                    <a:pt x="101257" y="273697"/>
                  </a:lnTo>
                  <a:lnTo>
                    <a:pt x="107505" y="275310"/>
                  </a:lnTo>
                  <a:lnTo>
                    <a:pt x="113792" y="276606"/>
                  </a:lnTo>
                  <a:lnTo>
                    <a:pt x="115951" y="264668"/>
                  </a:lnTo>
                  <a:close/>
                </a:path>
                <a:path w="6571615" h="299085">
                  <a:moveTo>
                    <a:pt x="164846" y="2413"/>
                  </a:moveTo>
                  <a:lnTo>
                    <a:pt x="158508" y="1346"/>
                  </a:lnTo>
                  <a:lnTo>
                    <a:pt x="152120" y="596"/>
                  </a:lnTo>
                  <a:lnTo>
                    <a:pt x="145707" y="152"/>
                  </a:lnTo>
                  <a:lnTo>
                    <a:pt x="139319" y="0"/>
                  </a:lnTo>
                  <a:lnTo>
                    <a:pt x="138557" y="0"/>
                  </a:lnTo>
                  <a:lnTo>
                    <a:pt x="139192" y="12192"/>
                  </a:lnTo>
                  <a:lnTo>
                    <a:pt x="147066" y="12192"/>
                  </a:lnTo>
                  <a:lnTo>
                    <a:pt x="154940" y="12827"/>
                  </a:lnTo>
                  <a:lnTo>
                    <a:pt x="162560" y="14224"/>
                  </a:lnTo>
                  <a:lnTo>
                    <a:pt x="164846" y="2413"/>
                  </a:lnTo>
                  <a:close/>
                </a:path>
                <a:path w="6571615" h="299085">
                  <a:moveTo>
                    <a:pt x="165100" y="276479"/>
                  </a:moveTo>
                  <a:lnTo>
                    <a:pt x="162814" y="264541"/>
                  </a:lnTo>
                  <a:lnTo>
                    <a:pt x="155194" y="266065"/>
                  </a:lnTo>
                  <a:lnTo>
                    <a:pt x="147320" y="266700"/>
                  </a:lnTo>
                  <a:lnTo>
                    <a:pt x="139446" y="266827"/>
                  </a:lnTo>
                  <a:lnTo>
                    <a:pt x="139446" y="278892"/>
                  </a:lnTo>
                  <a:lnTo>
                    <a:pt x="145910" y="278739"/>
                  </a:lnTo>
                  <a:lnTo>
                    <a:pt x="152361" y="278257"/>
                  </a:lnTo>
                  <a:lnTo>
                    <a:pt x="158762" y="277507"/>
                  </a:lnTo>
                  <a:lnTo>
                    <a:pt x="165100" y="276479"/>
                  </a:lnTo>
                  <a:close/>
                </a:path>
                <a:path w="6571615" h="299085">
                  <a:moveTo>
                    <a:pt x="203073" y="139446"/>
                  </a:moveTo>
                  <a:lnTo>
                    <a:pt x="198069" y="114744"/>
                  </a:lnTo>
                  <a:lnTo>
                    <a:pt x="190373" y="103352"/>
                  </a:lnTo>
                  <a:lnTo>
                    <a:pt x="190373" y="139446"/>
                  </a:lnTo>
                  <a:lnTo>
                    <a:pt x="186359" y="159232"/>
                  </a:lnTo>
                  <a:lnTo>
                    <a:pt x="175425" y="175374"/>
                  </a:lnTo>
                  <a:lnTo>
                    <a:pt x="159232" y="186258"/>
                  </a:lnTo>
                  <a:lnTo>
                    <a:pt x="139446" y="190246"/>
                  </a:lnTo>
                  <a:lnTo>
                    <a:pt x="119646" y="186258"/>
                  </a:lnTo>
                  <a:lnTo>
                    <a:pt x="103454" y="175374"/>
                  </a:lnTo>
                  <a:lnTo>
                    <a:pt x="92519" y="159232"/>
                  </a:lnTo>
                  <a:lnTo>
                    <a:pt x="88519" y="139446"/>
                  </a:lnTo>
                  <a:lnTo>
                    <a:pt x="92519" y="119672"/>
                  </a:lnTo>
                  <a:lnTo>
                    <a:pt x="103454" y="103530"/>
                  </a:lnTo>
                  <a:lnTo>
                    <a:pt x="119646" y="92646"/>
                  </a:lnTo>
                  <a:lnTo>
                    <a:pt x="139446" y="88646"/>
                  </a:lnTo>
                  <a:lnTo>
                    <a:pt x="159232" y="92646"/>
                  </a:lnTo>
                  <a:lnTo>
                    <a:pt x="175425" y="103530"/>
                  </a:lnTo>
                  <a:lnTo>
                    <a:pt x="186359" y="119672"/>
                  </a:lnTo>
                  <a:lnTo>
                    <a:pt x="190373" y="139446"/>
                  </a:lnTo>
                  <a:lnTo>
                    <a:pt x="190373" y="103352"/>
                  </a:lnTo>
                  <a:lnTo>
                    <a:pt x="184442" y="94551"/>
                  </a:lnTo>
                  <a:lnTo>
                    <a:pt x="175666" y="88646"/>
                  </a:lnTo>
                  <a:lnTo>
                    <a:pt x="164223" y="80949"/>
                  </a:lnTo>
                  <a:lnTo>
                    <a:pt x="139446" y="75946"/>
                  </a:lnTo>
                  <a:lnTo>
                    <a:pt x="114655" y="80949"/>
                  </a:lnTo>
                  <a:lnTo>
                    <a:pt x="94437" y="94551"/>
                  </a:lnTo>
                  <a:lnTo>
                    <a:pt x="80810" y="114744"/>
                  </a:lnTo>
                  <a:lnTo>
                    <a:pt x="75819" y="139446"/>
                  </a:lnTo>
                  <a:lnTo>
                    <a:pt x="80810" y="164160"/>
                  </a:lnTo>
                  <a:lnTo>
                    <a:pt x="94437" y="184340"/>
                  </a:lnTo>
                  <a:lnTo>
                    <a:pt x="114655" y="197954"/>
                  </a:lnTo>
                  <a:lnTo>
                    <a:pt x="139446" y="202946"/>
                  </a:lnTo>
                  <a:lnTo>
                    <a:pt x="164223" y="197954"/>
                  </a:lnTo>
                  <a:lnTo>
                    <a:pt x="175666" y="190246"/>
                  </a:lnTo>
                  <a:lnTo>
                    <a:pt x="184442" y="184340"/>
                  </a:lnTo>
                  <a:lnTo>
                    <a:pt x="198069" y="164160"/>
                  </a:lnTo>
                  <a:lnTo>
                    <a:pt x="203073" y="139446"/>
                  </a:lnTo>
                  <a:close/>
                </a:path>
                <a:path w="6571615" h="299085">
                  <a:moveTo>
                    <a:pt x="212725" y="20828"/>
                  </a:moveTo>
                  <a:lnTo>
                    <a:pt x="207124" y="17602"/>
                  </a:lnTo>
                  <a:lnTo>
                    <a:pt x="201396" y="14592"/>
                  </a:lnTo>
                  <a:lnTo>
                    <a:pt x="195554" y="11849"/>
                  </a:lnTo>
                  <a:lnTo>
                    <a:pt x="189611" y="9398"/>
                  </a:lnTo>
                  <a:lnTo>
                    <a:pt x="185293" y="20701"/>
                  </a:lnTo>
                  <a:lnTo>
                    <a:pt x="192532" y="23495"/>
                  </a:lnTo>
                  <a:lnTo>
                    <a:pt x="199644" y="27051"/>
                  </a:lnTo>
                  <a:lnTo>
                    <a:pt x="206248" y="31115"/>
                  </a:lnTo>
                  <a:lnTo>
                    <a:pt x="212725" y="20828"/>
                  </a:lnTo>
                  <a:close/>
                </a:path>
                <a:path w="6571615" h="299085">
                  <a:moveTo>
                    <a:pt x="212979" y="257937"/>
                  </a:moveTo>
                  <a:lnTo>
                    <a:pt x="206502" y="247650"/>
                  </a:lnTo>
                  <a:lnTo>
                    <a:pt x="199898" y="251714"/>
                  </a:lnTo>
                  <a:lnTo>
                    <a:pt x="192786" y="255270"/>
                  </a:lnTo>
                  <a:lnTo>
                    <a:pt x="185420" y="258064"/>
                  </a:lnTo>
                  <a:lnTo>
                    <a:pt x="189865" y="269367"/>
                  </a:lnTo>
                  <a:lnTo>
                    <a:pt x="195808" y="266928"/>
                  </a:lnTo>
                  <a:lnTo>
                    <a:pt x="201650" y="264185"/>
                  </a:lnTo>
                  <a:lnTo>
                    <a:pt x="207378" y="261175"/>
                  </a:lnTo>
                  <a:lnTo>
                    <a:pt x="212979" y="257937"/>
                  </a:lnTo>
                  <a:close/>
                </a:path>
                <a:path w="6571615" h="299085">
                  <a:moveTo>
                    <a:pt x="250571" y="55372"/>
                  </a:moveTo>
                  <a:lnTo>
                    <a:pt x="246621" y="50330"/>
                  </a:lnTo>
                  <a:lnTo>
                    <a:pt x="242277" y="45339"/>
                  </a:lnTo>
                  <a:lnTo>
                    <a:pt x="237959" y="40805"/>
                  </a:lnTo>
                  <a:lnTo>
                    <a:pt x="233299" y="36322"/>
                  </a:lnTo>
                  <a:lnTo>
                    <a:pt x="225044" y="45339"/>
                  </a:lnTo>
                  <a:lnTo>
                    <a:pt x="230886" y="50546"/>
                  </a:lnTo>
                  <a:lnTo>
                    <a:pt x="236220" y="56388"/>
                  </a:lnTo>
                  <a:lnTo>
                    <a:pt x="240919" y="62611"/>
                  </a:lnTo>
                  <a:lnTo>
                    <a:pt x="250571" y="55372"/>
                  </a:lnTo>
                  <a:close/>
                </a:path>
                <a:path w="6571615" h="299085">
                  <a:moveTo>
                    <a:pt x="250825" y="223393"/>
                  </a:moveTo>
                  <a:lnTo>
                    <a:pt x="241046" y="216027"/>
                  </a:lnTo>
                  <a:lnTo>
                    <a:pt x="236347" y="222250"/>
                  </a:lnTo>
                  <a:lnTo>
                    <a:pt x="231013" y="228092"/>
                  </a:lnTo>
                  <a:lnTo>
                    <a:pt x="225298" y="233426"/>
                  </a:lnTo>
                  <a:lnTo>
                    <a:pt x="233426" y="242316"/>
                  </a:lnTo>
                  <a:lnTo>
                    <a:pt x="238086" y="237896"/>
                  </a:lnTo>
                  <a:lnTo>
                    <a:pt x="242544" y="233235"/>
                  </a:lnTo>
                  <a:lnTo>
                    <a:pt x="246799" y="228396"/>
                  </a:lnTo>
                  <a:lnTo>
                    <a:pt x="250825" y="223393"/>
                  </a:lnTo>
                  <a:close/>
                </a:path>
                <a:path w="6571615" h="299085">
                  <a:moveTo>
                    <a:pt x="273558" y="101219"/>
                  </a:moveTo>
                  <a:lnTo>
                    <a:pt x="271678" y="95059"/>
                  </a:lnTo>
                  <a:lnTo>
                    <a:pt x="269468" y="88988"/>
                  </a:lnTo>
                  <a:lnTo>
                    <a:pt x="266966" y="83032"/>
                  </a:lnTo>
                  <a:lnTo>
                    <a:pt x="264147" y="77216"/>
                  </a:lnTo>
                  <a:lnTo>
                    <a:pt x="253365" y="82677"/>
                  </a:lnTo>
                  <a:lnTo>
                    <a:pt x="256794" y="89662"/>
                  </a:lnTo>
                  <a:lnTo>
                    <a:pt x="259715" y="97028"/>
                  </a:lnTo>
                  <a:lnTo>
                    <a:pt x="261874" y="104521"/>
                  </a:lnTo>
                  <a:lnTo>
                    <a:pt x="273558" y="101219"/>
                  </a:lnTo>
                  <a:close/>
                </a:path>
                <a:path w="6571615" h="299085">
                  <a:moveTo>
                    <a:pt x="273672" y="177419"/>
                  </a:moveTo>
                  <a:lnTo>
                    <a:pt x="262001" y="174117"/>
                  </a:lnTo>
                  <a:lnTo>
                    <a:pt x="259842" y="181737"/>
                  </a:lnTo>
                  <a:lnTo>
                    <a:pt x="256921" y="189103"/>
                  </a:lnTo>
                  <a:lnTo>
                    <a:pt x="253492" y="196088"/>
                  </a:lnTo>
                  <a:lnTo>
                    <a:pt x="264414" y="201422"/>
                  </a:lnTo>
                  <a:lnTo>
                    <a:pt x="267119" y="195618"/>
                  </a:lnTo>
                  <a:lnTo>
                    <a:pt x="269570" y="189661"/>
                  </a:lnTo>
                  <a:lnTo>
                    <a:pt x="271741" y="183591"/>
                  </a:lnTo>
                  <a:lnTo>
                    <a:pt x="273672" y="177419"/>
                  </a:lnTo>
                  <a:close/>
                </a:path>
                <a:path w="6571615" h="299085">
                  <a:moveTo>
                    <a:pt x="278892" y="135128"/>
                  </a:moveTo>
                  <a:lnTo>
                    <a:pt x="278638" y="130683"/>
                  </a:lnTo>
                  <a:lnTo>
                    <a:pt x="278257" y="126492"/>
                  </a:lnTo>
                  <a:lnTo>
                    <a:pt x="266192" y="127508"/>
                  </a:lnTo>
                  <a:lnTo>
                    <a:pt x="266560" y="131445"/>
                  </a:lnTo>
                  <a:lnTo>
                    <a:pt x="266687" y="143637"/>
                  </a:lnTo>
                  <a:lnTo>
                    <a:pt x="266560" y="147193"/>
                  </a:lnTo>
                  <a:lnTo>
                    <a:pt x="266192" y="151003"/>
                  </a:lnTo>
                  <a:lnTo>
                    <a:pt x="278384" y="152146"/>
                  </a:lnTo>
                  <a:lnTo>
                    <a:pt x="278892" y="143637"/>
                  </a:lnTo>
                  <a:lnTo>
                    <a:pt x="278892" y="135128"/>
                  </a:lnTo>
                  <a:close/>
                </a:path>
                <a:path w="6571615" h="299085">
                  <a:moveTo>
                    <a:pt x="3339846" y="185039"/>
                  </a:moveTo>
                  <a:lnTo>
                    <a:pt x="3339592" y="183388"/>
                  </a:lnTo>
                  <a:lnTo>
                    <a:pt x="3338703" y="181864"/>
                  </a:lnTo>
                  <a:lnTo>
                    <a:pt x="3337941" y="180467"/>
                  </a:lnTo>
                  <a:lnTo>
                    <a:pt x="3336671" y="179578"/>
                  </a:lnTo>
                  <a:lnTo>
                    <a:pt x="3335274" y="179070"/>
                  </a:lnTo>
                  <a:lnTo>
                    <a:pt x="3335337" y="178689"/>
                  </a:lnTo>
                  <a:lnTo>
                    <a:pt x="3335401" y="178435"/>
                  </a:lnTo>
                  <a:lnTo>
                    <a:pt x="3335020" y="178435"/>
                  </a:lnTo>
                  <a:lnTo>
                    <a:pt x="3334512" y="178562"/>
                  </a:lnTo>
                  <a:lnTo>
                    <a:pt x="3334131" y="178689"/>
                  </a:lnTo>
                  <a:lnTo>
                    <a:pt x="3308731" y="171958"/>
                  </a:lnTo>
                  <a:lnTo>
                    <a:pt x="3307207" y="171577"/>
                  </a:lnTo>
                  <a:lnTo>
                    <a:pt x="3305429" y="171704"/>
                  </a:lnTo>
                  <a:lnTo>
                    <a:pt x="3300857" y="174371"/>
                  </a:lnTo>
                  <a:lnTo>
                    <a:pt x="3299841" y="178181"/>
                  </a:lnTo>
                  <a:lnTo>
                    <a:pt x="3302508" y="182753"/>
                  </a:lnTo>
                  <a:lnTo>
                    <a:pt x="3303905" y="183769"/>
                  </a:lnTo>
                  <a:lnTo>
                    <a:pt x="3305429" y="184150"/>
                  </a:lnTo>
                  <a:lnTo>
                    <a:pt x="3315208" y="186817"/>
                  </a:lnTo>
                  <a:lnTo>
                    <a:pt x="3300971" y="216789"/>
                  </a:lnTo>
                  <a:lnTo>
                    <a:pt x="3302597" y="227406"/>
                  </a:lnTo>
                  <a:lnTo>
                    <a:pt x="3307473" y="237363"/>
                  </a:lnTo>
                  <a:lnTo>
                    <a:pt x="3314941" y="245427"/>
                  </a:lnTo>
                  <a:lnTo>
                    <a:pt x="3324479" y="251079"/>
                  </a:lnTo>
                  <a:lnTo>
                    <a:pt x="3327781" y="238633"/>
                  </a:lnTo>
                  <a:lnTo>
                    <a:pt x="3322015" y="234797"/>
                  </a:lnTo>
                  <a:lnTo>
                    <a:pt x="3317519" y="229577"/>
                  </a:lnTo>
                  <a:lnTo>
                    <a:pt x="3314598" y="223227"/>
                  </a:lnTo>
                  <a:lnTo>
                    <a:pt x="3313658" y="216789"/>
                  </a:lnTo>
                  <a:lnTo>
                    <a:pt x="3313557" y="207899"/>
                  </a:lnTo>
                  <a:lnTo>
                    <a:pt x="3317621" y="200787"/>
                  </a:lnTo>
                  <a:lnTo>
                    <a:pt x="3323590" y="196088"/>
                  </a:lnTo>
                  <a:lnTo>
                    <a:pt x="3319932" y="209677"/>
                  </a:lnTo>
                  <a:lnTo>
                    <a:pt x="3319653" y="210820"/>
                  </a:lnTo>
                  <a:lnTo>
                    <a:pt x="3319780" y="212598"/>
                  </a:lnTo>
                  <a:lnTo>
                    <a:pt x="3322447" y="217170"/>
                  </a:lnTo>
                  <a:lnTo>
                    <a:pt x="3326384" y="218186"/>
                  </a:lnTo>
                  <a:lnTo>
                    <a:pt x="3330956" y="215519"/>
                  </a:lnTo>
                  <a:lnTo>
                    <a:pt x="3331972" y="214122"/>
                  </a:lnTo>
                  <a:lnTo>
                    <a:pt x="3332353" y="212598"/>
                  </a:lnTo>
                  <a:lnTo>
                    <a:pt x="3336798" y="196088"/>
                  </a:lnTo>
                  <a:lnTo>
                    <a:pt x="3339338" y="186690"/>
                  </a:lnTo>
                  <a:lnTo>
                    <a:pt x="3339846" y="185039"/>
                  </a:lnTo>
                  <a:close/>
                </a:path>
                <a:path w="6571615" h="299085">
                  <a:moveTo>
                    <a:pt x="3378708" y="254127"/>
                  </a:moveTo>
                  <a:lnTo>
                    <a:pt x="3378327" y="253492"/>
                  </a:lnTo>
                  <a:lnTo>
                    <a:pt x="3376041" y="249555"/>
                  </a:lnTo>
                  <a:lnTo>
                    <a:pt x="3374644" y="248539"/>
                  </a:lnTo>
                  <a:lnTo>
                    <a:pt x="3373120" y="248158"/>
                  </a:lnTo>
                  <a:lnTo>
                    <a:pt x="3362833" y="245364"/>
                  </a:lnTo>
                  <a:lnTo>
                    <a:pt x="3368789" y="239585"/>
                  </a:lnTo>
                  <a:lnTo>
                    <a:pt x="3371418" y="235585"/>
                  </a:lnTo>
                  <a:lnTo>
                    <a:pt x="3373348" y="232651"/>
                  </a:lnTo>
                  <a:lnTo>
                    <a:pt x="3376269" y="224739"/>
                  </a:lnTo>
                  <a:lnTo>
                    <a:pt x="3377209" y="216789"/>
                  </a:lnTo>
                  <a:lnTo>
                    <a:pt x="3377171" y="215138"/>
                  </a:lnTo>
                  <a:lnTo>
                    <a:pt x="3375609" y="204825"/>
                  </a:lnTo>
                  <a:lnTo>
                    <a:pt x="3370846" y="194970"/>
                  </a:lnTo>
                  <a:lnTo>
                    <a:pt x="3363531" y="186944"/>
                  </a:lnTo>
                  <a:lnTo>
                    <a:pt x="3354197" y="181229"/>
                  </a:lnTo>
                  <a:lnTo>
                    <a:pt x="3350768" y="193675"/>
                  </a:lnTo>
                  <a:lnTo>
                    <a:pt x="3356356" y="197561"/>
                  </a:lnTo>
                  <a:lnTo>
                    <a:pt x="3360737" y="202755"/>
                  </a:lnTo>
                  <a:lnTo>
                    <a:pt x="3363582" y="209003"/>
                  </a:lnTo>
                  <a:lnTo>
                    <a:pt x="3364534" y="215519"/>
                  </a:lnTo>
                  <a:lnTo>
                    <a:pt x="3364611" y="224028"/>
                  </a:lnTo>
                  <a:lnTo>
                    <a:pt x="3360801" y="230886"/>
                  </a:lnTo>
                  <a:lnTo>
                    <a:pt x="3355086" y="235585"/>
                  </a:lnTo>
                  <a:lnTo>
                    <a:pt x="3358515" y="223012"/>
                  </a:lnTo>
                  <a:lnTo>
                    <a:pt x="3358896" y="221488"/>
                  </a:lnTo>
                  <a:lnTo>
                    <a:pt x="3358769" y="219710"/>
                  </a:lnTo>
                  <a:lnTo>
                    <a:pt x="3356102" y="215138"/>
                  </a:lnTo>
                  <a:lnTo>
                    <a:pt x="3352165" y="214122"/>
                  </a:lnTo>
                  <a:lnTo>
                    <a:pt x="3347593" y="216789"/>
                  </a:lnTo>
                  <a:lnTo>
                    <a:pt x="3346577" y="218186"/>
                  </a:lnTo>
                  <a:lnTo>
                    <a:pt x="3346196" y="219710"/>
                  </a:lnTo>
                  <a:lnTo>
                    <a:pt x="3339211" y="245618"/>
                  </a:lnTo>
                  <a:lnTo>
                    <a:pt x="3338830" y="247269"/>
                  </a:lnTo>
                  <a:lnTo>
                    <a:pt x="3338957" y="248920"/>
                  </a:lnTo>
                  <a:lnTo>
                    <a:pt x="3339846" y="250444"/>
                  </a:lnTo>
                  <a:lnTo>
                    <a:pt x="3340608" y="251841"/>
                  </a:lnTo>
                  <a:lnTo>
                    <a:pt x="3342005" y="252857"/>
                  </a:lnTo>
                  <a:lnTo>
                    <a:pt x="3343402" y="253238"/>
                  </a:lnTo>
                  <a:lnTo>
                    <a:pt x="3343275" y="253619"/>
                  </a:lnTo>
                  <a:lnTo>
                    <a:pt x="3343529" y="253619"/>
                  </a:lnTo>
                  <a:lnTo>
                    <a:pt x="3343783" y="253492"/>
                  </a:lnTo>
                  <a:lnTo>
                    <a:pt x="3343910" y="253492"/>
                  </a:lnTo>
                  <a:lnTo>
                    <a:pt x="3369818" y="260350"/>
                  </a:lnTo>
                  <a:lnTo>
                    <a:pt x="3371342" y="260858"/>
                  </a:lnTo>
                  <a:lnTo>
                    <a:pt x="3373120" y="260604"/>
                  </a:lnTo>
                  <a:lnTo>
                    <a:pt x="3374644" y="259715"/>
                  </a:lnTo>
                  <a:lnTo>
                    <a:pt x="3377692" y="258064"/>
                  </a:lnTo>
                  <a:lnTo>
                    <a:pt x="3378708" y="254127"/>
                  </a:lnTo>
                  <a:close/>
                </a:path>
                <a:path w="6571615" h="299085">
                  <a:moveTo>
                    <a:pt x="3479292" y="159131"/>
                  </a:moveTo>
                  <a:lnTo>
                    <a:pt x="3476447" y="140373"/>
                  </a:lnTo>
                  <a:lnTo>
                    <a:pt x="3468522" y="123863"/>
                  </a:lnTo>
                  <a:lnTo>
                    <a:pt x="3456355" y="110451"/>
                  </a:lnTo>
                  <a:lnTo>
                    <a:pt x="3440811" y="100965"/>
                  </a:lnTo>
                  <a:lnTo>
                    <a:pt x="3440950" y="99060"/>
                  </a:lnTo>
                  <a:lnTo>
                    <a:pt x="3418649" y="42075"/>
                  </a:lnTo>
                  <a:lnTo>
                    <a:pt x="3364611" y="19812"/>
                  </a:lnTo>
                  <a:lnTo>
                    <a:pt x="3343402" y="22771"/>
                  </a:lnTo>
                  <a:lnTo>
                    <a:pt x="3324517" y="31089"/>
                  </a:lnTo>
                  <a:lnTo>
                    <a:pt x="3308756" y="43929"/>
                  </a:lnTo>
                  <a:lnTo>
                    <a:pt x="3296920" y="60452"/>
                  </a:lnTo>
                  <a:lnTo>
                    <a:pt x="3292094" y="58801"/>
                  </a:lnTo>
                  <a:lnTo>
                    <a:pt x="3287014" y="57785"/>
                  </a:lnTo>
                  <a:lnTo>
                    <a:pt x="3281680" y="57785"/>
                  </a:lnTo>
                  <a:lnTo>
                    <a:pt x="3264319" y="61264"/>
                  </a:lnTo>
                  <a:lnTo>
                    <a:pt x="3250146" y="70764"/>
                  </a:lnTo>
                  <a:lnTo>
                    <a:pt x="3240595" y="84848"/>
                  </a:lnTo>
                  <a:lnTo>
                    <a:pt x="3237103" y="102108"/>
                  </a:lnTo>
                  <a:lnTo>
                    <a:pt x="3237103" y="105283"/>
                  </a:lnTo>
                  <a:lnTo>
                    <a:pt x="3237484" y="108458"/>
                  </a:lnTo>
                  <a:lnTo>
                    <a:pt x="3238119" y="111379"/>
                  </a:lnTo>
                  <a:lnTo>
                    <a:pt x="3222396" y="119443"/>
                  </a:lnTo>
                  <a:lnTo>
                    <a:pt x="3209963" y="131749"/>
                  </a:lnTo>
                  <a:lnTo>
                    <a:pt x="3201809" y="147370"/>
                  </a:lnTo>
                  <a:lnTo>
                    <a:pt x="3198876" y="165354"/>
                  </a:lnTo>
                  <a:lnTo>
                    <a:pt x="3203371" y="187553"/>
                  </a:lnTo>
                  <a:lnTo>
                    <a:pt x="3215665" y="205676"/>
                  </a:lnTo>
                  <a:lnTo>
                    <a:pt x="3233915" y="217906"/>
                  </a:lnTo>
                  <a:lnTo>
                    <a:pt x="3256280" y="222377"/>
                  </a:lnTo>
                  <a:lnTo>
                    <a:pt x="3285236" y="222377"/>
                  </a:lnTo>
                  <a:lnTo>
                    <a:pt x="3288157" y="219583"/>
                  </a:lnTo>
                  <a:lnTo>
                    <a:pt x="3288157" y="212598"/>
                  </a:lnTo>
                  <a:lnTo>
                    <a:pt x="3285236" y="209677"/>
                  </a:lnTo>
                  <a:lnTo>
                    <a:pt x="3256280" y="209677"/>
                  </a:lnTo>
                  <a:lnTo>
                    <a:pt x="3238893" y="206209"/>
                  </a:lnTo>
                  <a:lnTo>
                    <a:pt x="3224682" y="196710"/>
                  </a:lnTo>
                  <a:lnTo>
                    <a:pt x="3215094" y="182626"/>
                  </a:lnTo>
                  <a:lnTo>
                    <a:pt x="3211576" y="165354"/>
                  </a:lnTo>
                  <a:lnTo>
                    <a:pt x="3213785" y="151612"/>
                  </a:lnTo>
                  <a:lnTo>
                    <a:pt x="3220021" y="139496"/>
                  </a:lnTo>
                  <a:lnTo>
                    <a:pt x="3229673" y="129832"/>
                  </a:lnTo>
                  <a:lnTo>
                    <a:pt x="3242183" y="123444"/>
                  </a:lnTo>
                  <a:lnTo>
                    <a:pt x="3252978" y="119761"/>
                  </a:lnTo>
                  <a:lnTo>
                    <a:pt x="3250501" y="108458"/>
                  </a:lnTo>
                  <a:lnTo>
                    <a:pt x="3250057" y="106553"/>
                  </a:lnTo>
                  <a:lnTo>
                    <a:pt x="3249904" y="105283"/>
                  </a:lnTo>
                  <a:lnTo>
                    <a:pt x="3249803" y="102108"/>
                  </a:lnTo>
                  <a:lnTo>
                    <a:pt x="3252317" y="89827"/>
                  </a:lnTo>
                  <a:lnTo>
                    <a:pt x="3259163" y="79781"/>
                  </a:lnTo>
                  <a:lnTo>
                    <a:pt x="3269297" y="72986"/>
                  </a:lnTo>
                  <a:lnTo>
                    <a:pt x="3281680" y="70485"/>
                  </a:lnTo>
                  <a:lnTo>
                    <a:pt x="3285363" y="70485"/>
                  </a:lnTo>
                  <a:lnTo>
                    <a:pt x="3289096" y="71145"/>
                  </a:lnTo>
                  <a:lnTo>
                    <a:pt x="3303016" y="76200"/>
                  </a:lnTo>
                  <a:lnTo>
                    <a:pt x="3306051" y="70485"/>
                  </a:lnTo>
                  <a:lnTo>
                    <a:pt x="3331654" y="41617"/>
                  </a:lnTo>
                  <a:lnTo>
                    <a:pt x="3364611" y="32512"/>
                  </a:lnTo>
                  <a:lnTo>
                    <a:pt x="3389350" y="37490"/>
                  </a:lnTo>
                  <a:lnTo>
                    <a:pt x="3409632" y="51041"/>
                  </a:lnTo>
                  <a:lnTo>
                    <a:pt x="3423323" y="71145"/>
                  </a:lnTo>
                  <a:lnTo>
                    <a:pt x="3428365" y="95758"/>
                  </a:lnTo>
                  <a:lnTo>
                    <a:pt x="3428288" y="97536"/>
                  </a:lnTo>
                  <a:lnTo>
                    <a:pt x="3428111" y="99060"/>
                  </a:lnTo>
                  <a:lnTo>
                    <a:pt x="3428047" y="100965"/>
                  </a:lnTo>
                  <a:lnTo>
                    <a:pt x="3427476" y="109093"/>
                  </a:lnTo>
                  <a:lnTo>
                    <a:pt x="3435731" y="112522"/>
                  </a:lnTo>
                  <a:lnTo>
                    <a:pt x="3448418" y="120383"/>
                  </a:lnTo>
                  <a:lnTo>
                    <a:pt x="3458159" y="131254"/>
                  </a:lnTo>
                  <a:lnTo>
                    <a:pt x="3464395" y="144424"/>
                  </a:lnTo>
                  <a:lnTo>
                    <a:pt x="3466592" y="159131"/>
                  </a:lnTo>
                  <a:lnTo>
                    <a:pt x="3462553" y="178816"/>
                  </a:lnTo>
                  <a:lnTo>
                    <a:pt x="3451580" y="194881"/>
                  </a:lnTo>
                  <a:lnTo>
                    <a:pt x="3435350" y="205714"/>
                  </a:lnTo>
                  <a:lnTo>
                    <a:pt x="3415538" y="209677"/>
                  </a:lnTo>
                  <a:lnTo>
                    <a:pt x="3392932" y="209677"/>
                  </a:lnTo>
                  <a:lnTo>
                    <a:pt x="3390011" y="212598"/>
                  </a:lnTo>
                  <a:lnTo>
                    <a:pt x="3390011" y="219583"/>
                  </a:lnTo>
                  <a:lnTo>
                    <a:pt x="3392932" y="222377"/>
                  </a:lnTo>
                  <a:lnTo>
                    <a:pt x="3415538" y="222377"/>
                  </a:lnTo>
                  <a:lnTo>
                    <a:pt x="3440328" y="217411"/>
                  </a:lnTo>
                  <a:lnTo>
                    <a:pt x="3460597" y="203860"/>
                  </a:lnTo>
                  <a:lnTo>
                    <a:pt x="3474250" y="183769"/>
                  </a:lnTo>
                  <a:lnTo>
                    <a:pt x="3479292" y="159131"/>
                  </a:lnTo>
                  <a:close/>
                </a:path>
                <a:path w="6571615" h="299085">
                  <a:moveTo>
                    <a:pt x="6355969" y="239026"/>
                  </a:moveTo>
                  <a:lnTo>
                    <a:pt x="6353175" y="236486"/>
                  </a:lnTo>
                  <a:lnTo>
                    <a:pt x="6308090" y="236486"/>
                  </a:lnTo>
                  <a:lnTo>
                    <a:pt x="6305296" y="239026"/>
                  </a:lnTo>
                  <a:lnTo>
                    <a:pt x="6305296" y="245376"/>
                  </a:lnTo>
                  <a:lnTo>
                    <a:pt x="6308090" y="249186"/>
                  </a:lnTo>
                  <a:lnTo>
                    <a:pt x="6334379" y="249186"/>
                  </a:lnTo>
                  <a:lnTo>
                    <a:pt x="6293358" y="289826"/>
                  </a:lnTo>
                  <a:lnTo>
                    <a:pt x="6292596" y="291084"/>
                  </a:lnTo>
                  <a:lnTo>
                    <a:pt x="6292596" y="296176"/>
                  </a:lnTo>
                  <a:lnTo>
                    <a:pt x="6295390" y="298704"/>
                  </a:lnTo>
                  <a:lnTo>
                    <a:pt x="6302248" y="298704"/>
                  </a:lnTo>
                  <a:lnTo>
                    <a:pt x="6343269" y="258076"/>
                  </a:lnTo>
                  <a:lnTo>
                    <a:pt x="6343269" y="283476"/>
                  </a:lnTo>
                  <a:lnTo>
                    <a:pt x="6346190" y="286004"/>
                  </a:lnTo>
                  <a:lnTo>
                    <a:pt x="6353175" y="286004"/>
                  </a:lnTo>
                  <a:lnTo>
                    <a:pt x="6355969" y="283476"/>
                  </a:lnTo>
                  <a:lnTo>
                    <a:pt x="6355969" y="258076"/>
                  </a:lnTo>
                  <a:lnTo>
                    <a:pt x="6355969" y="239026"/>
                  </a:lnTo>
                  <a:close/>
                </a:path>
                <a:path w="6571615" h="299085">
                  <a:moveTo>
                    <a:pt x="6355969" y="35826"/>
                  </a:moveTo>
                  <a:lnTo>
                    <a:pt x="6353175" y="33286"/>
                  </a:lnTo>
                  <a:lnTo>
                    <a:pt x="6346190" y="33286"/>
                  </a:lnTo>
                  <a:lnTo>
                    <a:pt x="6343269" y="35826"/>
                  </a:lnTo>
                  <a:lnTo>
                    <a:pt x="6343269" y="62484"/>
                  </a:lnTo>
                  <a:lnTo>
                    <a:pt x="6302248" y="20586"/>
                  </a:lnTo>
                  <a:lnTo>
                    <a:pt x="6295390" y="20586"/>
                  </a:lnTo>
                  <a:lnTo>
                    <a:pt x="6292596" y="23126"/>
                  </a:lnTo>
                  <a:lnTo>
                    <a:pt x="6292596" y="28194"/>
                  </a:lnTo>
                  <a:lnTo>
                    <a:pt x="6293358" y="29476"/>
                  </a:lnTo>
                  <a:lnTo>
                    <a:pt x="6334379" y="71386"/>
                  </a:lnTo>
                  <a:lnTo>
                    <a:pt x="6308090" y="71386"/>
                  </a:lnTo>
                  <a:lnTo>
                    <a:pt x="6305296" y="73926"/>
                  </a:lnTo>
                  <a:lnTo>
                    <a:pt x="6305296" y="81534"/>
                  </a:lnTo>
                  <a:lnTo>
                    <a:pt x="6308090" y="84086"/>
                  </a:lnTo>
                  <a:lnTo>
                    <a:pt x="6353175" y="84086"/>
                  </a:lnTo>
                  <a:lnTo>
                    <a:pt x="6355969" y="81534"/>
                  </a:lnTo>
                  <a:lnTo>
                    <a:pt x="6355969" y="62484"/>
                  </a:lnTo>
                  <a:lnTo>
                    <a:pt x="6355969" y="35826"/>
                  </a:lnTo>
                  <a:close/>
                </a:path>
                <a:path w="6571615" h="299085">
                  <a:moveTo>
                    <a:pt x="6508115" y="160286"/>
                  </a:moveTo>
                  <a:lnTo>
                    <a:pt x="6506858" y="153936"/>
                  </a:lnTo>
                  <a:lnTo>
                    <a:pt x="6502133" y="129794"/>
                  </a:lnTo>
                  <a:lnTo>
                    <a:pt x="6495275" y="119634"/>
                  </a:lnTo>
                  <a:lnTo>
                    <a:pt x="6495034" y="119278"/>
                  </a:lnTo>
                  <a:lnTo>
                    <a:pt x="6495034" y="153936"/>
                  </a:lnTo>
                  <a:lnTo>
                    <a:pt x="6495034" y="166636"/>
                  </a:lnTo>
                  <a:lnTo>
                    <a:pt x="6493307" y="175526"/>
                  </a:lnTo>
                  <a:lnTo>
                    <a:pt x="6490297" y="184404"/>
                  </a:lnTo>
                  <a:lnTo>
                    <a:pt x="6486093" y="193294"/>
                  </a:lnTo>
                  <a:lnTo>
                    <a:pt x="6480810" y="199644"/>
                  </a:lnTo>
                  <a:lnTo>
                    <a:pt x="6478143" y="198386"/>
                  </a:lnTo>
                  <a:lnTo>
                    <a:pt x="6474968" y="195834"/>
                  </a:lnTo>
                  <a:lnTo>
                    <a:pt x="6471920" y="194716"/>
                  </a:lnTo>
                  <a:lnTo>
                    <a:pt x="6471920" y="208534"/>
                  </a:lnTo>
                  <a:lnTo>
                    <a:pt x="6468872" y="211086"/>
                  </a:lnTo>
                  <a:lnTo>
                    <a:pt x="6465697" y="213626"/>
                  </a:lnTo>
                  <a:lnTo>
                    <a:pt x="6462141" y="216154"/>
                  </a:lnTo>
                  <a:lnTo>
                    <a:pt x="6464046" y="212344"/>
                  </a:lnTo>
                  <a:lnTo>
                    <a:pt x="6465697" y="209804"/>
                  </a:lnTo>
                  <a:lnTo>
                    <a:pt x="6467221" y="205994"/>
                  </a:lnTo>
                  <a:lnTo>
                    <a:pt x="6470523" y="207276"/>
                  </a:lnTo>
                  <a:lnTo>
                    <a:pt x="6471920" y="208534"/>
                  </a:lnTo>
                  <a:lnTo>
                    <a:pt x="6471920" y="194716"/>
                  </a:lnTo>
                  <a:lnTo>
                    <a:pt x="6471539" y="194576"/>
                  </a:lnTo>
                  <a:lnTo>
                    <a:pt x="6472936" y="189484"/>
                  </a:lnTo>
                  <a:lnTo>
                    <a:pt x="6473291" y="188226"/>
                  </a:lnTo>
                  <a:lnTo>
                    <a:pt x="6474701" y="180594"/>
                  </a:lnTo>
                  <a:lnTo>
                    <a:pt x="6475743" y="174244"/>
                  </a:lnTo>
                  <a:lnTo>
                    <a:pt x="6476365" y="166636"/>
                  </a:lnTo>
                  <a:lnTo>
                    <a:pt x="6495034" y="166636"/>
                  </a:lnTo>
                  <a:lnTo>
                    <a:pt x="6495034" y="153936"/>
                  </a:lnTo>
                  <a:lnTo>
                    <a:pt x="6476365" y="153936"/>
                  </a:lnTo>
                  <a:lnTo>
                    <a:pt x="6475743" y="146304"/>
                  </a:lnTo>
                  <a:lnTo>
                    <a:pt x="6474714" y="138684"/>
                  </a:lnTo>
                  <a:lnTo>
                    <a:pt x="6473291" y="132334"/>
                  </a:lnTo>
                  <a:lnTo>
                    <a:pt x="6472580" y="129794"/>
                  </a:lnTo>
                  <a:lnTo>
                    <a:pt x="6471539" y="125984"/>
                  </a:lnTo>
                  <a:lnTo>
                    <a:pt x="6474968" y="123444"/>
                  </a:lnTo>
                  <a:lnTo>
                    <a:pt x="6478143" y="122186"/>
                  </a:lnTo>
                  <a:lnTo>
                    <a:pt x="6480810" y="119634"/>
                  </a:lnTo>
                  <a:lnTo>
                    <a:pt x="6486093" y="127254"/>
                  </a:lnTo>
                  <a:lnTo>
                    <a:pt x="6490297" y="134886"/>
                  </a:lnTo>
                  <a:lnTo>
                    <a:pt x="6493307" y="143776"/>
                  </a:lnTo>
                  <a:lnTo>
                    <a:pt x="6495034" y="153936"/>
                  </a:lnTo>
                  <a:lnTo>
                    <a:pt x="6495034" y="119278"/>
                  </a:lnTo>
                  <a:lnTo>
                    <a:pt x="6471920" y="96901"/>
                  </a:lnTo>
                  <a:lnTo>
                    <a:pt x="6471920" y="110744"/>
                  </a:lnTo>
                  <a:lnTo>
                    <a:pt x="6470523" y="112026"/>
                  </a:lnTo>
                  <a:lnTo>
                    <a:pt x="6467221" y="113284"/>
                  </a:lnTo>
                  <a:lnTo>
                    <a:pt x="6465697" y="110744"/>
                  </a:lnTo>
                  <a:lnTo>
                    <a:pt x="6464046" y="106934"/>
                  </a:lnTo>
                  <a:lnTo>
                    <a:pt x="6463411" y="106095"/>
                  </a:lnTo>
                  <a:lnTo>
                    <a:pt x="6463411" y="153936"/>
                  </a:lnTo>
                  <a:lnTo>
                    <a:pt x="6463411" y="166636"/>
                  </a:lnTo>
                  <a:lnTo>
                    <a:pt x="6462903" y="174244"/>
                  </a:lnTo>
                  <a:lnTo>
                    <a:pt x="6461633" y="181876"/>
                  </a:lnTo>
                  <a:lnTo>
                    <a:pt x="6459728" y="189484"/>
                  </a:lnTo>
                  <a:lnTo>
                    <a:pt x="6455791" y="187947"/>
                  </a:lnTo>
                  <a:lnTo>
                    <a:pt x="6455791" y="200926"/>
                  </a:lnTo>
                  <a:lnTo>
                    <a:pt x="6452235" y="208534"/>
                  </a:lnTo>
                  <a:lnTo>
                    <a:pt x="6448107" y="214884"/>
                  </a:lnTo>
                  <a:lnTo>
                    <a:pt x="6443497" y="218694"/>
                  </a:lnTo>
                  <a:lnTo>
                    <a:pt x="6438519" y="222504"/>
                  </a:lnTo>
                  <a:lnTo>
                    <a:pt x="6438519" y="198386"/>
                  </a:lnTo>
                  <a:lnTo>
                    <a:pt x="6444742" y="198386"/>
                  </a:lnTo>
                  <a:lnTo>
                    <a:pt x="6450584" y="199644"/>
                  </a:lnTo>
                  <a:lnTo>
                    <a:pt x="6455791" y="200926"/>
                  </a:lnTo>
                  <a:lnTo>
                    <a:pt x="6455791" y="187947"/>
                  </a:lnTo>
                  <a:lnTo>
                    <a:pt x="6453251" y="186944"/>
                  </a:lnTo>
                  <a:lnTo>
                    <a:pt x="6446139" y="185686"/>
                  </a:lnTo>
                  <a:lnTo>
                    <a:pt x="6438519" y="185686"/>
                  </a:lnTo>
                  <a:lnTo>
                    <a:pt x="6438519" y="166636"/>
                  </a:lnTo>
                  <a:lnTo>
                    <a:pt x="6463411" y="166636"/>
                  </a:lnTo>
                  <a:lnTo>
                    <a:pt x="6463411" y="153936"/>
                  </a:lnTo>
                  <a:lnTo>
                    <a:pt x="6438519" y="153936"/>
                  </a:lnTo>
                  <a:lnTo>
                    <a:pt x="6438519" y="133604"/>
                  </a:lnTo>
                  <a:lnTo>
                    <a:pt x="6446139" y="133604"/>
                  </a:lnTo>
                  <a:lnTo>
                    <a:pt x="6453251" y="132334"/>
                  </a:lnTo>
                  <a:lnTo>
                    <a:pt x="6459728" y="129794"/>
                  </a:lnTo>
                  <a:lnTo>
                    <a:pt x="6461633" y="137426"/>
                  </a:lnTo>
                  <a:lnTo>
                    <a:pt x="6462903" y="145034"/>
                  </a:lnTo>
                  <a:lnTo>
                    <a:pt x="6463411" y="153936"/>
                  </a:lnTo>
                  <a:lnTo>
                    <a:pt x="6463411" y="106095"/>
                  </a:lnTo>
                  <a:lnTo>
                    <a:pt x="6462141" y="104394"/>
                  </a:lnTo>
                  <a:lnTo>
                    <a:pt x="6465697" y="105676"/>
                  </a:lnTo>
                  <a:lnTo>
                    <a:pt x="6468872" y="108204"/>
                  </a:lnTo>
                  <a:lnTo>
                    <a:pt x="6471920" y="110744"/>
                  </a:lnTo>
                  <a:lnTo>
                    <a:pt x="6471920" y="96901"/>
                  </a:lnTo>
                  <a:lnTo>
                    <a:pt x="6461658" y="90436"/>
                  </a:lnTo>
                  <a:lnTo>
                    <a:pt x="6455791" y="89179"/>
                  </a:lnTo>
                  <a:lnTo>
                    <a:pt x="6455791" y="118376"/>
                  </a:lnTo>
                  <a:lnTo>
                    <a:pt x="6450584" y="119634"/>
                  </a:lnTo>
                  <a:lnTo>
                    <a:pt x="6444742" y="120904"/>
                  </a:lnTo>
                  <a:lnTo>
                    <a:pt x="6438519" y="122186"/>
                  </a:lnTo>
                  <a:lnTo>
                    <a:pt x="6438519" y="98044"/>
                  </a:lnTo>
                  <a:lnTo>
                    <a:pt x="6443497" y="100584"/>
                  </a:lnTo>
                  <a:lnTo>
                    <a:pt x="6448095" y="105676"/>
                  </a:lnTo>
                  <a:lnTo>
                    <a:pt x="6452222" y="110744"/>
                  </a:lnTo>
                  <a:lnTo>
                    <a:pt x="6455791" y="118376"/>
                  </a:lnTo>
                  <a:lnTo>
                    <a:pt x="6455791" y="89179"/>
                  </a:lnTo>
                  <a:lnTo>
                    <a:pt x="6432042" y="84086"/>
                  </a:lnTo>
                  <a:lnTo>
                    <a:pt x="6425565" y="85483"/>
                  </a:lnTo>
                  <a:lnTo>
                    <a:pt x="6425565" y="98044"/>
                  </a:lnTo>
                  <a:lnTo>
                    <a:pt x="6425565" y="122186"/>
                  </a:lnTo>
                  <a:lnTo>
                    <a:pt x="6425565" y="222504"/>
                  </a:lnTo>
                  <a:lnTo>
                    <a:pt x="6420574" y="218694"/>
                  </a:lnTo>
                  <a:lnTo>
                    <a:pt x="6408293" y="200926"/>
                  </a:lnTo>
                  <a:lnTo>
                    <a:pt x="6413500" y="199644"/>
                  </a:lnTo>
                  <a:lnTo>
                    <a:pt x="6419342" y="198386"/>
                  </a:lnTo>
                  <a:lnTo>
                    <a:pt x="6425565" y="198386"/>
                  </a:lnTo>
                  <a:lnTo>
                    <a:pt x="6425565" y="185686"/>
                  </a:lnTo>
                  <a:lnTo>
                    <a:pt x="6417945" y="185686"/>
                  </a:lnTo>
                  <a:lnTo>
                    <a:pt x="6410833" y="186944"/>
                  </a:lnTo>
                  <a:lnTo>
                    <a:pt x="6404356" y="189484"/>
                  </a:lnTo>
                  <a:lnTo>
                    <a:pt x="6402451" y="181876"/>
                  </a:lnTo>
                  <a:lnTo>
                    <a:pt x="6401816" y="178066"/>
                  </a:lnTo>
                  <a:lnTo>
                    <a:pt x="6401816" y="216154"/>
                  </a:lnTo>
                  <a:lnTo>
                    <a:pt x="6398387" y="213626"/>
                  </a:lnTo>
                  <a:lnTo>
                    <a:pt x="6395212" y="211086"/>
                  </a:lnTo>
                  <a:lnTo>
                    <a:pt x="6392164" y="208534"/>
                  </a:lnTo>
                  <a:lnTo>
                    <a:pt x="6393561" y="207276"/>
                  </a:lnTo>
                  <a:lnTo>
                    <a:pt x="6396863" y="205994"/>
                  </a:lnTo>
                  <a:lnTo>
                    <a:pt x="6398387" y="209804"/>
                  </a:lnTo>
                  <a:lnTo>
                    <a:pt x="6400038" y="212344"/>
                  </a:lnTo>
                  <a:lnTo>
                    <a:pt x="6401816" y="216154"/>
                  </a:lnTo>
                  <a:lnTo>
                    <a:pt x="6401816" y="178066"/>
                  </a:lnTo>
                  <a:lnTo>
                    <a:pt x="6401181" y="174244"/>
                  </a:lnTo>
                  <a:lnTo>
                    <a:pt x="6400673" y="166636"/>
                  </a:lnTo>
                  <a:lnTo>
                    <a:pt x="6425565" y="166636"/>
                  </a:lnTo>
                  <a:lnTo>
                    <a:pt x="6425565" y="153936"/>
                  </a:lnTo>
                  <a:lnTo>
                    <a:pt x="6400673" y="153936"/>
                  </a:lnTo>
                  <a:lnTo>
                    <a:pt x="6401181" y="145034"/>
                  </a:lnTo>
                  <a:lnTo>
                    <a:pt x="6402451" y="137426"/>
                  </a:lnTo>
                  <a:lnTo>
                    <a:pt x="6404356" y="129794"/>
                  </a:lnTo>
                  <a:lnTo>
                    <a:pt x="6410833" y="132334"/>
                  </a:lnTo>
                  <a:lnTo>
                    <a:pt x="6417945" y="133604"/>
                  </a:lnTo>
                  <a:lnTo>
                    <a:pt x="6425565" y="133604"/>
                  </a:lnTo>
                  <a:lnTo>
                    <a:pt x="6425565" y="122186"/>
                  </a:lnTo>
                  <a:lnTo>
                    <a:pt x="6419342" y="120904"/>
                  </a:lnTo>
                  <a:lnTo>
                    <a:pt x="6413500" y="119634"/>
                  </a:lnTo>
                  <a:lnTo>
                    <a:pt x="6408293" y="118376"/>
                  </a:lnTo>
                  <a:lnTo>
                    <a:pt x="6410655" y="113284"/>
                  </a:lnTo>
                  <a:lnTo>
                    <a:pt x="6411849" y="110744"/>
                  </a:lnTo>
                  <a:lnTo>
                    <a:pt x="6415964" y="105676"/>
                  </a:lnTo>
                  <a:lnTo>
                    <a:pt x="6417119" y="104394"/>
                  </a:lnTo>
                  <a:lnTo>
                    <a:pt x="6420574" y="100584"/>
                  </a:lnTo>
                  <a:lnTo>
                    <a:pt x="6425565" y="98044"/>
                  </a:lnTo>
                  <a:lnTo>
                    <a:pt x="6425565" y="85483"/>
                  </a:lnTo>
                  <a:lnTo>
                    <a:pt x="6402413" y="90436"/>
                  </a:lnTo>
                  <a:lnTo>
                    <a:pt x="6401816" y="90817"/>
                  </a:lnTo>
                  <a:lnTo>
                    <a:pt x="6401816" y="104394"/>
                  </a:lnTo>
                  <a:lnTo>
                    <a:pt x="6400038" y="106934"/>
                  </a:lnTo>
                  <a:lnTo>
                    <a:pt x="6398387" y="110744"/>
                  </a:lnTo>
                  <a:lnTo>
                    <a:pt x="6396863" y="113284"/>
                  </a:lnTo>
                  <a:lnTo>
                    <a:pt x="6393561" y="112026"/>
                  </a:lnTo>
                  <a:lnTo>
                    <a:pt x="6392545" y="111099"/>
                  </a:lnTo>
                  <a:lnTo>
                    <a:pt x="6392545" y="125984"/>
                  </a:lnTo>
                  <a:lnTo>
                    <a:pt x="6392545" y="194576"/>
                  </a:lnTo>
                  <a:lnTo>
                    <a:pt x="6389116" y="195834"/>
                  </a:lnTo>
                  <a:lnTo>
                    <a:pt x="6386068" y="198386"/>
                  </a:lnTo>
                  <a:lnTo>
                    <a:pt x="6369050" y="166636"/>
                  </a:lnTo>
                  <a:lnTo>
                    <a:pt x="6387719" y="166636"/>
                  </a:lnTo>
                  <a:lnTo>
                    <a:pt x="6388328" y="174244"/>
                  </a:lnTo>
                  <a:lnTo>
                    <a:pt x="6389370" y="180594"/>
                  </a:lnTo>
                  <a:lnTo>
                    <a:pt x="6390780" y="188226"/>
                  </a:lnTo>
                  <a:lnTo>
                    <a:pt x="6392545" y="194576"/>
                  </a:lnTo>
                  <a:lnTo>
                    <a:pt x="6392545" y="125984"/>
                  </a:lnTo>
                  <a:lnTo>
                    <a:pt x="6390780" y="132334"/>
                  </a:lnTo>
                  <a:lnTo>
                    <a:pt x="6389357" y="138684"/>
                  </a:lnTo>
                  <a:lnTo>
                    <a:pt x="6388328" y="146304"/>
                  </a:lnTo>
                  <a:lnTo>
                    <a:pt x="6387719" y="153936"/>
                  </a:lnTo>
                  <a:lnTo>
                    <a:pt x="6369050" y="153936"/>
                  </a:lnTo>
                  <a:lnTo>
                    <a:pt x="6370764" y="143776"/>
                  </a:lnTo>
                  <a:lnTo>
                    <a:pt x="6373774" y="134886"/>
                  </a:lnTo>
                  <a:lnTo>
                    <a:pt x="6377978" y="127254"/>
                  </a:lnTo>
                  <a:lnTo>
                    <a:pt x="6383274" y="119634"/>
                  </a:lnTo>
                  <a:lnTo>
                    <a:pt x="6386068" y="122186"/>
                  </a:lnTo>
                  <a:lnTo>
                    <a:pt x="6389116" y="123444"/>
                  </a:lnTo>
                  <a:lnTo>
                    <a:pt x="6392545" y="125984"/>
                  </a:lnTo>
                  <a:lnTo>
                    <a:pt x="6392545" y="111099"/>
                  </a:lnTo>
                  <a:lnTo>
                    <a:pt x="6392164" y="110744"/>
                  </a:lnTo>
                  <a:lnTo>
                    <a:pt x="6395212" y="108204"/>
                  </a:lnTo>
                  <a:lnTo>
                    <a:pt x="6398387" y="105676"/>
                  </a:lnTo>
                  <a:lnTo>
                    <a:pt x="6401816" y="104394"/>
                  </a:lnTo>
                  <a:lnTo>
                    <a:pt x="6401816" y="90817"/>
                  </a:lnTo>
                  <a:lnTo>
                    <a:pt x="6378232" y="105676"/>
                  </a:lnTo>
                  <a:lnTo>
                    <a:pt x="6361938" y="129794"/>
                  </a:lnTo>
                  <a:lnTo>
                    <a:pt x="6355969" y="160286"/>
                  </a:lnTo>
                  <a:lnTo>
                    <a:pt x="6361938" y="189484"/>
                  </a:lnTo>
                  <a:lnTo>
                    <a:pt x="6378232" y="213626"/>
                  </a:lnTo>
                  <a:lnTo>
                    <a:pt x="6402413" y="230136"/>
                  </a:lnTo>
                  <a:lnTo>
                    <a:pt x="6432042" y="236486"/>
                  </a:lnTo>
                  <a:lnTo>
                    <a:pt x="6461658" y="230136"/>
                  </a:lnTo>
                  <a:lnTo>
                    <a:pt x="6472822" y="222504"/>
                  </a:lnTo>
                  <a:lnTo>
                    <a:pt x="6482118" y="216154"/>
                  </a:lnTo>
                  <a:lnTo>
                    <a:pt x="6485839" y="213626"/>
                  </a:lnTo>
                  <a:lnTo>
                    <a:pt x="6490983" y="205994"/>
                  </a:lnTo>
                  <a:lnTo>
                    <a:pt x="6495275" y="199644"/>
                  </a:lnTo>
                  <a:lnTo>
                    <a:pt x="6502133" y="189484"/>
                  </a:lnTo>
                  <a:lnTo>
                    <a:pt x="6506807" y="166636"/>
                  </a:lnTo>
                  <a:lnTo>
                    <a:pt x="6508115" y="160286"/>
                  </a:lnTo>
                  <a:close/>
                </a:path>
                <a:path w="6571615" h="299085">
                  <a:moveTo>
                    <a:pt x="6571488" y="291084"/>
                  </a:moveTo>
                  <a:lnTo>
                    <a:pt x="6570726" y="289826"/>
                  </a:lnTo>
                  <a:lnTo>
                    <a:pt x="6538671" y="258076"/>
                  </a:lnTo>
                  <a:lnTo>
                    <a:pt x="6529705" y="249186"/>
                  </a:lnTo>
                  <a:lnTo>
                    <a:pt x="6555994" y="249186"/>
                  </a:lnTo>
                  <a:lnTo>
                    <a:pt x="6558788" y="245376"/>
                  </a:lnTo>
                  <a:lnTo>
                    <a:pt x="6558788" y="239026"/>
                  </a:lnTo>
                  <a:lnTo>
                    <a:pt x="6555994" y="236486"/>
                  </a:lnTo>
                  <a:lnTo>
                    <a:pt x="6510909" y="236486"/>
                  </a:lnTo>
                  <a:lnTo>
                    <a:pt x="6508115" y="239026"/>
                  </a:lnTo>
                  <a:lnTo>
                    <a:pt x="6508115" y="283476"/>
                  </a:lnTo>
                  <a:lnTo>
                    <a:pt x="6510909" y="286004"/>
                  </a:lnTo>
                  <a:lnTo>
                    <a:pt x="6517894" y="286004"/>
                  </a:lnTo>
                  <a:lnTo>
                    <a:pt x="6520815" y="283476"/>
                  </a:lnTo>
                  <a:lnTo>
                    <a:pt x="6520815" y="258076"/>
                  </a:lnTo>
                  <a:lnTo>
                    <a:pt x="6561836" y="298704"/>
                  </a:lnTo>
                  <a:lnTo>
                    <a:pt x="6568694" y="298704"/>
                  </a:lnTo>
                  <a:lnTo>
                    <a:pt x="6571488" y="296176"/>
                  </a:lnTo>
                  <a:lnTo>
                    <a:pt x="6571488" y="291084"/>
                  </a:lnTo>
                  <a:close/>
                </a:path>
                <a:path w="6571615" h="299085">
                  <a:moveTo>
                    <a:pt x="6571488" y="23126"/>
                  </a:moveTo>
                  <a:lnTo>
                    <a:pt x="6568694" y="20586"/>
                  </a:lnTo>
                  <a:lnTo>
                    <a:pt x="6561836" y="20586"/>
                  </a:lnTo>
                  <a:lnTo>
                    <a:pt x="6520815" y="62484"/>
                  </a:lnTo>
                  <a:lnTo>
                    <a:pt x="6520815" y="35826"/>
                  </a:lnTo>
                  <a:lnTo>
                    <a:pt x="6517894" y="33286"/>
                  </a:lnTo>
                  <a:lnTo>
                    <a:pt x="6510909" y="33286"/>
                  </a:lnTo>
                  <a:lnTo>
                    <a:pt x="6508115" y="35826"/>
                  </a:lnTo>
                  <a:lnTo>
                    <a:pt x="6508115" y="81534"/>
                  </a:lnTo>
                  <a:lnTo>
                    <a:pt x="6510909" y="84086"/>
                  </a:lnTo>
                  <a:lnTo>
                    <a:pt x="6555994" y="84086"/>
                  </a:lnTo>
                  <a:lnTo>
                    <a:pt x="6558788" y="81534"/>
                  </a:lnTo>
                  <a:lnTo>
                    <a:pt x="6558788" y="73926"/>
                  </a:lnTo>
                  <a:lnTo>
                    <a:pt x="6555994" y="71386"/>
                  </a:lnTo>
                  <a:lnTo>
                    <a:pt x="6529705" y="71386"/>
                  </a:lnTo>
                  <a:lnTo>
                    <a:pt x="6538404" y="62484"/>
                  </a:lnTo>
                  <a:lnTo>
                    <a:pt x="6570726" y="29476"/>
                  </a:lnTo>
                  <a:lnTo>
                    <a:pt x="6571488" y="28194"/>
                  </a:lnTo>
                  <a:lnTo>
                    <a:pt x="6571488" y="23126"/>
                  </a:lnTo>
                  <a:close/>
                </a:path>
              </a:pathLst>
            </a:custGeom>
            <a:solidFill>
              <a:srgbClr val="EE52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10663936" y="1735201"/>
              <a:ext cx="254000" cy="178435"/>
            </a:xfrm>
            <a:custGeom>
              <a:avLst/>
              <a:gdLst/>
              <a:ahLst/>
              <a:cxnLst/>
              <a:rect l="l" t="t" r="r" b="b"/>
              <a:pathLst>
                <a:path w="254000" h="178435">
                  <a:moveTo>
                    <a:pt x="0" y="0"/>
                  </a:moveTo>
                  <a:lnTo>
                    <a:pt x="253492" y="0"/>
                  </a:lnTo>
                  <a:lnTo>
                    <a:pt x="253492" y="12700"/>
                  </a:lnTo>
                  <a:lnTo>
                    <a:pt x="0" y="12700"/>
                  </a:lnTo>
                  <a:lnTo>
                    <a:pt x="0" y="0"/>
                  </a:lnTo>
                  <a:close/>
                </a:path>
                <a:path w="254000" h="178435">
                  <a:moveTo>
                    <a:pt x="202819" y="25400"/>
                  </a:moveTo>
                  <a:lnTo>
                    <a:pt x="228219" y="25400"/>
                  </a:lnTo>
                  <a:lnTo>
                    <a:pt x="228219" y="140208"/>
                  </a:lnTo>
                  <a:lnTo>
                    <a:pt x="202819" y="140208"/>
                  </a:lnTo>
                  <a:lnTo>
                    <a:pt x="202819" y="122269"/>
                  </a:lnTo>
                  <a:lnTo>
                    <a:pt x="202819" y="82803"/>
                  </a:lnTo>
                  <a:lnTo>
                    <a:pt x="202819" y="43338"/>
                  </a:lnTo>
                  <a:lnTo>
                    <a:pt x="202819" y="25400"/>
                  </a:lnTo>
                  <a:close/>
                </a:path>
                <a:path w="254000" h="178435">
                  <a:moveTo>
                    <a:pt x="164719" y="25400"/>
                  </a:moveTo>
                  <a:lnTo>
                    <a:pt x="190119" y="25400"/>
                  </a:lnTo>
                  <a:lnTo>
                    <a:pt x="190119" y="140208"/>
                  </a:lnTo>
                  <a:lnTo>
                    <a:pt x="164719" y="140208"/>
                  </a:lnTo>
                  <a:lnTo>
                    <a:pt x="164719" y="122269"/>
                  </a:lnTo>
                  <a:lnTo>
                    <a:pt x="164719" y="82803"/>
                  </a:lnTo>
                  <a:lnTo>
                    <a:pt x="164719" y="43338"/>
                  </a:lnTo>
                  <a:lnTo>
                    <a:pt x="164719" y="25400"/>
                  </a:lnTo>
                  <a:close/>
                </a:path>
                <a:path w="254000" h="178435">
                  <a:moveTo>
                    <a:pt x="101346" y="25400"/>
                  </a:moveTo>
                  <a:lnTo>
                    <a:pt x="152146" y="25400"/>
                  </a:lnTo>
                  <a:lnTo>
                    <a:pt x="152146" y="140208"/>
                  </a:lnTo>
                  <a:lnTo>
                    <a:pt x="101346" y="140208"/>
                  </a:lnTo>
                  <a:lnTo>
                    <a:pt x="101346" y="122269"/>
                  </a:lnTo>
                  <a:lnTo>
                    <a:pt x="101346" y="82803"/>
                  </a:lnTo>
                  <a:lnTo>
                    <a:pt x="101346" y="43338"/>
                  </a:lnTo>
                  <a:lnTo>
                    <a:pt x="101346" y="25400"/>
                  </a:lnTo>
                  <a:close/>
                </a:path>
                <a:path w="254000" h="178435">
                  <a:moveTo>
                    <a:pt x="63373" y="25400"/>
                  </a:moveTo>
                  <a:lnTo>
                    <a:pt x="88773" y="25400"/>
                  </a:lnTo>
                  <a:lnTo>
                    <a:pt x="88773" y="140208"/>
                  </a:lnTo>
                  <a:lnTo>
                    <a:pt x="63373" y="140208"/>
                  </a:lnTo>
                  <a:lnTo>
                    <a:pt x="63373" y="122269"/>
                  </a:lnTo>
                  <a:lnTo>
                    <a:pt x="63373" y="82803"/>
                  </a:lnTo>
                  <a:lnTo>
                    <a:pt x="63373" y="43338"/>
                  </a:lnTo>
                  <a:lnTo>
                    <a:pt x="63373" y="25400"/>
                  </a:lnTo>
                  <a:close/>
                </a:path>
                <a:path w="254000" h="178435">
                  <a:moveTo>
                    <a:pt x="25273" y="25400"/>
                  </a:moveTo>
                  <a:lnTo>
                    <a:pt x="50673" y="25400"/>
                  </a:lnTo>
                  <a:lnTo>
                    <a:pt x="50673" y="140208"/>
                  </a:lnTo>
                  <a:lnTo>
                    <a:pt x="25273" y="140208"/>
                  </a:lnTo>
                  <a:lnTo>
                    <a:pt x="25273" y="122269"/>
                  </a:lnTo>
                  <a:lnTo>
                    <a:pt x="25273" y="82803"/>
                  </a:lnTo>
                  <a:lnTo>
                    <a:pt x="25273" y="43338"/>
                  </a:lnTo>
                  <a:lnTo>
                    <a:pt x="25273" y="25400"/>
                  </a:lnTo>
                  <a:close/>
                </a:path>
                <a:path w="254000" h="178435">
                  <a:moveTo>
                    <a:pt x="242570" y="152908"/>
                  </a:moveTo>
                  <a:lnTo>
                    <a:pt x="251079" y="178435"/>
                  </a:lnTo>
                  <a:lnTo>
                    <a:pt x="2413" y="178435"/>
                  </a:lnTo>
                  <a:lnTo>
                    <a:pt x="10922" y="152908"/>
                  </a:lnTo>
                  <a:lnTo>
                    <a:pt x="47117" y="152908"/>
                  </a:lnTo>
                  <a:lnTo>
                    <a:pt x="126746" y="152908"/>
                  </a:lnTo>
                  <a:lnTo>
                    <a:pt x="206375" y="152908"/>
                  </a:lnTo>
                  <a:lnTo>
                    <a:pt x="242570" y="152908"/>
                  </a:lnTo>
                  <a:close/>
                </a:path>
              </a:pathLst>
            </a:custGeom>
            <a:ln w="12700">
              <a:solidFill>
                <a:srgbClr val="EE52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5" name="object 3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675112" y="1653286"/>
              <a:ext cx="231140" cy="75437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10651236" y="1645920"/>
              <a:ext cx="279400" cy="280670"/>
            </a:xfrm>
            <a:custGeom>
              <a:avLst/>
              <a:gdLst/>
              <a:ahLst/>
              <a:cxnLst/>
              <a:rect l="l" t="t" r="r" b="b"/>
              <a:pathLst>
                <a:path w="279400" h="280669">
                  <a:moveTo>
                    <a:pt x="272542" y="114680"/>
                  </a:moveTo>
                  <a:lnTo>
                    <a:pt x="276098" y="114680"/>
                  </a:lnTo>
                  <a:lnTo>
                    <a:pt x="278892" y="111887"/>
                  </a:lnTo>
                  <a:lnTo>
                    <a:pt x="278892" y="108330"/>
                  </a:lnTo>
                  <a:lnTo>
                    <a:pt x="278892" y="82803"/>
                  </a:lnTo>
                  <a:lnTo>
                    <a:pt x="278892" y="80517"/>
                  </a:lnTo>
                  <a:lnTo>
                    <a:pt x="277495" y="78485"/>
                  </a:lnTo>
                  <a:lnTo>
                    <a:pt x="275590" y="77469"/>
                  </a:lnTo>
                  <a:lnTo>
                    <a:pt x="142621" y="888"/>
                  </a:lnTo>
                  <a:lnTo>
                    <a:pt x="141605" y="380"/>
                  </a:lnTo>
                  <a:lnTo>
                    <a:pt x="140589" y="0"/>
                  </a:lnTo>
                  <a:lnTo>
                    <a:pt x="139446" y="0"/>
                  </a:lnTo>
                  <a:lnTo>
                    <a:pt x="138303" y="0"/>
                  </a:lnTo>
                  <a:lnTo>
                    <a:pt x="137287" y="380"/>
                  </a:lnTo>
                  <a:lnTo>
                    <a:pt x="136398" y="888"/>
                  </a:lnTo>
                  <a:lnTo>
                    <a:pt x="3175" y="77342"/>
                  </a:lnTo>
                  <a:lnTo>
                    <a:pt x="3302" y="77469"/>
                  </a:lnTo>
                  <a:lnTo>
                    <a:pt x="1397" y="78485"/>
                  </a:lnTo>
                  <a:lnTo>
                    <a:pt x="0" y="80517"/>
                  </a:lnTo>
                  <a:lnTo>
                    <a:pt x="0" y="82803"/>
                  </a:lnTo>
                  <a:lnTo>
                    <a:pt x="0" y="108330"/>
                  </a:lnTo>
                  <a:lnTo>
                    <a:pt x="0" y="111887"/>
                  </a:lnTo>
                  <a:lnTo>
                    <a:pt x="2794" y="114680"/>
                  </a:lnTo>
                  <a:lnTo>
                    <a:pt x="6350" y="114680"/>
                  </a:lnTo>
                  <a:lnTo>
                    <a:pt x="25400" y="114680"/>
                  </a:lnTo>
                  <a:lnTo>
                    <a:pt x="25400" y="229488"/>
                  </a:lnTo>
                  <a:lnTo>
                    <a:pt x="19050" y="229488"/>
                  </a:lnTo>
                  <a:lnTo>
                    <a:pt x="16256" y="229488"/>
                  </a:lnTo>
                  <a:lnTo>
                    <a:pt x="13970" y="231266"/>
                  </a:lnTo>
                  <a:lnTo>
                    <a:pt x="13081" y="233806"/>
                  </a:lnTo>
                  <a:lnTo>
                    <a:pt x="381" y="272033"/>
                  </a:lnTo>
                  <a:lnTo>
                    <a:pt x="127" y="272668"/>
                  </a:lnTo>
                  <a:lnTo>
                    <a:pt x="0" y="273303"/>
                  </a:lnTo>
                  <a:lnTo>
                    <a:pt x="0" y="274065"/>
                  </a:lnTo>
                  <a:lnTo>
                    <a:pt x="0" y="277621"/>
                  </a:lnTo>
                  <a:lnTo>
                    <a:pt x="2794" y="280415"/>
                  </a:lnTo>
                  <a:lnTo>
                    <a:pt x="6350" y="280415"/>
                  </a:lnTo>
                  <a:lnTo>
                    <a:pt x="272542" y="280415"/>
                  </a:lnTo>
                  <a:lnTo>
                    <a:pt x="276098" y="280415"/>
                  </a:lnTo>
                  <a:lnTo>
                    <a:pt x="278892" y="277621"/>
                  </a:lnTo>
                  <a:lnTo>
                    <a:pt x="278892" y="274065"/>
                  </a:lnTo>
                  <a:lnTo>
                    <a:pt x="278892" y="273303"/>
                  </a:lnTo>
                  <a:lnTo>
                    <a:pt x="278765" y="272668"/>
                  </a:lnTo>
                  <a:lnTo>
                    <a:pt x="278511" y="272033"/>
                  </a:lnTo>
                  <a:lnTo>
                    <a:pt x="265938" y="233806"/>
                  </a:lnTo>
                  <a:lnTo>
                    <a:pt x="264922" y="231266"/>
                  </a:lnTo>
                  <a:lnTo>
                    <a:pt x="262636" y="229488"/>
                  </a:lnTo>
                  <a:lnTo>
                    <a:pt x="259842" y="229488"/>
                  </a:lnTo>
                  <a:lnTo>
                    <a:pt x="253492" y="229488"/>
                  </a:lnTo>
                  <a:lnTo>
                    <a:pt x="253492" y="114680"/>
                  </a:lnTo>
                  <a:lnTo>
                    <a:pt x="272542" y="114680"/>
                  </a:lnTo>
                  <a:close/>
                </a:path>
              </a:pathLst>
            </a:custGeom>
            <a:ln w="12700">
              <a:solidFill>
                <a:srgbClr val="EE52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7" name="object 37"/>
          <p:cNvSpPr txBox="1"/>
          <p:nvPr/>
        </p:nvSpPr>
        <p:spPr>
          <a:xfrm>
            <a:off x="7247001" y="3016122"/>
            <a:ext cx="1130300" cy="4603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1050"/>
              </a:lnSpc>
              <a:spcBef>
                <a:spcPts val="100"/>
              </a:spcBef>
            </a:pPr>
            <a:r>
              <a:rPr sz="900" b="1" spc="-10" dirty="0">
                <a:solidFill>
                  <a:srgbClr val="FFFFFF"/>
                </a:solidFill>
                <a:latin typeface="Roboto Bk"/>
                <a:cs typeface="Roboto Bk"/>
              </a:rPr>
              <a:t>OPENSHIFT</a:t>
            </a:r>
            <a:endParaRPr sz="900">
              <a:latin typeface="Roboto Bk"/>
              <a:cs typeface="Roboto Bk"/>
            </a:endParaRPr>
          </a:p>
          <a:p>
            <a:pPr algn="ctr">
              <a:lnSpc>
                <a:spcPts val="2370"/>
              </a:lnSpc>
            </a:pPr>
            <a:r>
              <a:rPr sz="2000" b="1" spc="-25" dirty="0">
                <a:solidFill>
                  <a:srgbClr val="FFFFFF"/>
                </a:solidFill>
                <a:latin typeface="Roboto Bk"/>
                <a:cs typeface="Roboto Bk"/>
              </a:rPr>
              <a:t>Dedicated</a:t>
            </a:r>
            <a:endParaRPr sz="2000">
              <a:latin typeface="Roboto Bk"/>
              <a:cs typeface="Roboto Bk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7028180" y="4609845"/>
            <a:ext cx="1498600" cy="385445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40005" marR="5080" indent="-27940">
              <a:lnSpc>
                <a:spcPts val="1390"/>
              </a:lnSpc>
              <a:spcBef>
                <a:spcPts val="185"/>
              </a:spcBef>
            </a:pPr>
            <a:r>
              <a:rPr sz="1200" spc="-60" dirty="0">
                <a:solidFill>
                  <a:srgbClr val="FFFFFF"/>
                </a:solidFill>
                <a:latin typeface="Tahoma"/>
                <a:cs typeface="Tahoma"/>
              </a:rPr>
              <a:t>Managed</a:t>
            </a:r>
            <a:r>
              <a:rPr sz="12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00" spc="-50" dirty="0">
                <a:solidFill>
                  <a:srgbClr val="FFFFFF"/>
                </a:solidFill>
                <a:latin typeface="Tahoma"/>
                <a:cs typeface="Tahoma"/>
              </a:rPr>
              <a:t>private</a:t>
            </a:r>
            <a:r>
              <a:rPr sz="1200" spc="-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00" spc="-35" dirty="0">
                <a:solidFill>
                  <a:srgbClr val="FFFFFF"/>
                </a:solidFill>
                <a:latin typeface="Tahoma"/>
                <a:cs typeface="Tahoma"/>
              </a:rPr>
              <a:t>cluster on</a:t>
            </a:r>
            <a:r>
              <a:rPr sz="12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00" spc="-65" dirty="0">
                <a:solidFill>
                  <a:srgbClr val="FFFFFF"/>
                </a:solidFill>
                <a:latin typeface="Tahoma"/>
                <a:cs typeface="Tahoma"/>
              </a:rPr>
              <a:t>AWS/Google</a:t>
            </a:r>
            <a:r>
              <a:rPr sz="1200" spc="-1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Tahoma"/>
                <a:cs typeface="Tahoma"/>
              </a:rPr>
              <a:t>Clouds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4277614" y="3001136"/>
            <a:ext cx="735330" cy="4603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05" algn="ctr">
              <a:lnSpc>
                <a:spcPts val="1050"/>
              </a:lnSpc>
              <a:spcBef>
                <a:spcPts val="100"/>
              </a:spcBef>
            </a:pPr>
            <a:r>
              <a:rPr sz="900" b="1" spc="-10" dirty="0">
                <a:solidFill>
                  <a:srgbClr val="FFFFFF"/>
                </a:solidFill>
                <a:latin typeface="Roboto Bk"/>
                <a:cs typeface="Roboto Bk"/>
              </a:rPr>
              <a:t>OPENSHIFT</a:t>
            </a:r>
            <a:endParaRPr sz="900">
              <a:latin typeface="Roboto Bk"/>
              <a:cs typeface="Roboto Bk"/>
            </a:endParaRPr>
          </a:p>
          <a:p>
            <a:pPr algn="ctr">
              <a:lnSpc>
                <a:spcPts val="2370"/>
              </a:lnSpc>
            </a:pPr>
            <a:r>
              <a:rPr sz="2000" b="1" spc="-10" dirty="0">
                <a:solidFill>
                  <a:srgbClr val="FFFFFF"/>
                </a:solidFill>
                <a:latin typeface="Roboto Bk"/>
                <a:cs typeface="Roboto Bk"/>
              </a:rPr>
              <a:t>Online</a:t>
            </a:r>
            <a:endParaRPr sz="2000">
              <a:latin typeface="Roboto Bk"/>
              <a:cs typeface="Roboto Bk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3759453" y="4609845"/>
            <a:ext cx="1803400" cy="385445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 marR="5080" indent="327660">
              <a:lnSpc>
                <a:spcPts val="1390"/>
              </a:lnSpc>
              <a:spcBef>
                <a:spcPts val="185"/>
              </a:spcBef>
            </a:pPr>
            <a:r>
              <a:rPr sz="1200" spc="-20" dirty="0">
                <a:solidFill>
                  <a:srgbClr val="FFFFFF"/>
                </a:solidFill>
                <a:latin typeface="Tahoma"/>
                <a:cs typeface="Tahoma"/>
              </a:rPr>
              <a:t>Public</a:t>
            </a:r>
            <a:r>
              <a:rPr sz="1200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Tahoma"/>
                <a:cs typeface="Tahoma"/>
              </a:rPr>
              <a:t>Application </a:t>
            </a:r>
            <a:r>
              <a:rPr sz="1200" spc="-55" dirty="0">
                <a:solidFill>
                  <a:srgbClr val="FFFFFF"/>
                </a:solidFill>
                <a:latin typeface="Tahoma"/>
                <a:cs typeface="Tahoma"/>
              </a:rPr>
              <a:t>Development</a:t>
            </a:r>
            <a:r>
              <a:rPr sz="12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00" spc="-45" dirty="0">
                <a:solidFill>
                  <a:srgbClr val="FFFFFF"/>
                </a:solidFill>
                <a:latin typeface="Tahoma"/>
                <a:cs typeface="Tahoma"/>
              </a:rPr>
              <a:t>hosting</a:t>
            </a:r>
            <a:r>
              <a:rPr sz="1200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00" spc="-50" dirty="0">
                <a:solidFill>
                  <a:srgbClr val="FFFFFF"/>
                </a:solidFill>
                <a:latin typeface="Tahoma"/>
                <a:cs typeface="Tahoma"/>
              </a:rPr>
              <a:t>service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10202671" y="3003930"/>
            <a:ext cx="1156335" cy="4603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05" algn="ctr">
              <a:lnSpc>
                <a:spcPts val="1050"/>
              </a:lnSpc>
              <a:spcBef>
                <a:spcPts val="100"/>
              </a:spcBef>
            </a:pPr>
            <a:r>
              <a:rPr sz="900" b="1" spc="-10" dirty="0">
                <a:solidFill>
                  <a:srgbClr val="FFFFFF"/>
                </a:solidFill>
                <a:latin typeface="Roboto Bk"/>
                <a:cs typeface="Roboto Bk"/>
              </a:rPr>
              <a:t>OPENSHIFT</a:t>
            </a:r>
            <a:endParaRPr sz="900">
              <a:latin typeface="Roboto Bk"/>
              <a:cs typeface="Roboto Bk"/>
            </a:endParaRPr>
          </a:p>
          <a:p>
            <a:pPr algn="ctr">
              <a:lnSpc>
                <a:spcPts val="2370"/>
              </a:lnSpc>
            </a:pPr>
            <a:r>
              <a:rPr sz="2000" b="1" spc="-10" dirty="0">
                <a:solidFill>
                  <a:srgbClr val="FFFFFF"/>
                </a:solidFill>
                <a:latin typeface="Roboto Bk"/>
                <a:cs typeface="Roboto Bk"/>
              </a:rPr>
              <a:t>Enterprise</a:t>
            </a:r>
            <a:endParaRPr sz="2000">
              <a:latin typeface="Roboto Bk"/>
              <a:cs typeface="Roboto Bk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10191750" y="4612640"/>
            <a:ext cx="1208405" cy="385445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448309" marR="5080" indent="-436245">
              <a:lnSpc>
                <a:spcPts val="1390"/>
              </a:lnSpc>
              <a:spcBef>
                <a:spcPts val="185"/>
              </a:spcBef>
            </a:pPr>
            <a:r>
              <a:rPr sz="1200" spc="-75" dirty="0">
                <a:solidFill>
                  <a:srgbClr val="FFFFFF"/>
                </a:solidFill>
                <a:latin typeface="Tahoma"/>
                <a:cs typeface="Tahoma"/>
              </a:rPr>
              <a:t>On-</a:t>
            </a:r>
            <a:r>
              <a:rPr sz="1200" spc="-50" dirty="0">
                <a:solidFill>
                  <a:srgbClr val="FFFFFF"/>
                </a:solidFill>
                <a:latin typeface="Tahoma"/>
                <a:cs typeface="Tahoma"/>
              </a:rPr>
              <a:t>Premise</a:t>
            </a:r>
            <a:r>
              <a:rPr sz="12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00" spc="-45" dirty="0">
                <a:solidFill>
                  <a:srgbClr val="FFFFFF"/>
                </a:solidFill>
                <a:latin typeface="Tahoma"/>
                <a:cs typeface="Tahoma"/>
              </a:rPr>
              <a:t>private </a:t>
            </a:r>
            <a:r>
              <a:rPr sz="1200" spc="-20" dirty="0">
                <a:solidFill>
                  <a:srgbClr val="FFFFFF"/>
                </a:solidFill>
                <a:latin typeface="Tahoma"/>
                <a:cs typeface="Tahoma"/>
              </a:rPr>
              <a:t>PaaS</a:t>
            </a:r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810250" y="2193798"/>
            <a:ext cx="58293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10" dirty="0">
                <a:solidFill>
                  <a:srgbClr val="FFFFFF"/>
                </a:solidFill>
                <a:latin typeface="Calibri Light"/>
                <a:cs typeface="Calibri Light"/>
              </a:rPr>
              <a:t>Red</a:t>
            </a:r>
            <a:r>
              <a:rPr sz="1400" spc="-6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1400" spc="-25" dirty="0">
                <a:solidFill>
                  <a:srgbClr val="FFFFFF"/>
                </a:solidFill>
                <a:latin typeface="Calibri Light"/>
                <a:cs typeface="Calibri Light"/>
              </a:rPr>
              <a:t>Hat</a:t>
            </a:r>
            <a:endParaRPr sz="1400">
              <a:latin typeface="Calibri Light"/>
              <a:cs typeface="Calibri Ligh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346830" y="2211832"/>
            <a:ext cx="5501005" cy="1522730"/>
          </a:xfrm>
          <a:prstGeom prst="rect">
            <a:avLst/>
          </a:prstGeom>
        </p:spPr>
        <p:txBody>
          <a:bodyPr vert="horz" wrap="square" lIns="0" tIns="10477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825"/>
              </a:spcBef>
            </a:pPr>
            <a:r>
              <a:rPr sz="6600" spc="-10" dirty="0">
                <a:solidFill>
                  <a:srgbClr val="FFFFFF"/>
                </a:solidFill>
              </a:rPr>
              <a:t>OPENSHIFT</a:t>
            </a:r>
            <a:endParaRPr sz="6600"/>
          </a:p>
          <a:p>
            <a:pPr algn="ctr">
              <a:lnSpc>
                <a:spcPct val="100000"/>
              </a:lnSpc>
              <a:spcBef>
                <a:spcPts val="265"/>
              </a:spcBef>
            </a:pP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SCM,</a:t>
            </a:r>
            <a:r>
              <a:rPr sz="24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Builds</a:t>
            </a:r>
            <a:r>
              <a:rPr sz="24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24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Deployments</a:t>
            </a:r>
            <a:r>
              <a:rPr sz="24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rgbClr val="FFFFFF"/>
                </a:solidFill>
                <a:latin typeface="Calibri"/>
                <a:cs typeface="Calibri"/>
              </a:rPr>
              <a:t>OPEN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SHIFT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40" dirty="0"/>
              <a:t>Pre-</a:t>
            </a:r>
            <a:r>
              <a:rPr spc="-10" dirty="0"/>
              <a:t>Requisites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38555" y="2106244"/>
            <a:ext cx="1753235" cy="8496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99085" algn="l"/>
              </a:tabLst>
            </a:pPr>
            <a:r>
              <a:rPr sz="1800" spc="-10" dirty="0">
                <a:solidFill>
                  <a:srgbClr val="44536A"/>
                </a:solidFill>
                <a:latin typeface="Calibri"/>
                <a:cs typeface="Calibri"/>
              </a:rPr>
              <a:t>Docker</a:t>
            </a:r>
            <a:endParaRPr sz="1800">
              <a:latin typeface="Calibri"/>
              <a:cs typeface="Calibri"/>
            </a:endParaRPr>
          </a:p>
          <a:p>
            <a:pPr marL="299085" indent="-286385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299085" algn="l"/>
              </a:tabLst>
            </a:pPr>
            <a:r>
              <a:rPr sz="1800" dirty="0">
                <a:solidFill>
                  <a:srgbClr val="44536A"/>
                </a:solidFill>
                <a:latin typeface="Calibri"/>
                <a:cs typeface="Calibri"/>
              </a:rPr>
              <a:t>Docker</a:t>
            </a:r>
            <a:r>
              <a:rPr sz="1800" spc="-100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44536A"/>
                </a:solidFill>
                <a:latin typeface="Calibri"/>
                <a:cs typeface="Calibri"/>
              </a:rPr>
              <a:t>Image</a:t>
            </a:r>
            <a:endParaRPr sz="1800">
              <a:latin typeface="Calibri"/>
              <a:cs typeface="Calibri"/>
            </a:endParaRPr>
          </a:p>
          <a:p>
            <a:pPr marL="299085" indent="-286385">
              <a:lnSpc>
                <a:spcPct val="100000"/>
              </a:lnSpc>
              <a:buFont typeface="Arial MT"/>
              <a:buChar char="•"/>
              <a:tabLst>
                <a:tab pos="299085" algn="l"/>
              </a:tabLst>
            </a:pPr>
            <a:r>
              <a:rPr sz="1800" dirty="0">
                <a:solidFill>
                  <a:srgbClr val="44536A"/>
                </a:solidFill>
                <a:latin typeface="Calibri"/>
                <a:cs typeface="Calibri"/>
              </a:rPr>
              <a:t>Docker</a:t>
            </a:r>
            <a:r>
              <a:rPr sz="1800" spc="-100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44536A"/>
                </a:solidFill>
                <a:latin typeface="Calibri"/>
                <a:cs typeface="Calibri"/>
              </a:rPr>
              <a:t>Registry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610933" y="0"/>
            <a:ext cx="32384" cy="1207135"/>
            <a:chOff x="610933" y="0"/>
            <a:chExt cx="32384" cy="1207135"/>
          </a:xfrm>
        </p:grpSpPr>
        <p:sp>
          <p:nvSpPr>
            <p:cNvPr id="4" name="object 4"/>
            <p:cNvSpPr/>
            <p:nvPr/>
          </p:nvSpPr>
          <p:spPr>
            <a:xfrm>
              <a:off x="628649" y="553973"/>
              <a:ext cx="1905" cy="640080"/>
            </a:xfrm>
            <a:custGeom>
              <a:avLst/>
              <a:gdLst/>
              <a:ahLst/>
              <a:cxnLst/>
              <a:rect l="l" t="t" r="r" b="b"/>
              <a:pathLst>
                <a:path w="1904" h="640080">
                  <a:moveTo>
                    <a:pt x="1523" y="640079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EE52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15695" y="0"/>
              <a:ext cx="0" cy="1195070"/>
            </a:xfrm>
            <a:custGeom>
              <a:avLst/>
              <a:gdLst/>
              <a:ahLst/>
              <a:cxnLst/>
              <a:rect l="l" t="t" r="r" b="b"/>
              <a:pathLst>
                <a:path h="1195070">
                  <a:moveTo>
                    <a:pt x="0" y="1194815"/>
                  </a:moveTo>
                  <a:lnTo>
                    <a:pt x="0" y="0"/>
                  </a:lnTo>
                </a:path>
              </a:pathLst>
            </a:custGeom>
            <a:ln w="9525">
              <a:solidFill>
                <a:srgbClr val="EE52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/>
          <p:nvPr/>
        </p:nvSpPr>
        <p:spPr>
          <a:xfrm>
            <a:off x="1264158" y="6805421"/>
            <a:ext cx="2103120" cy="45720"/>
          </a:xfrm>
          <a:custGeom>
            <a:avLst/>
            <a:gdLst/>
            <a:ahLst/>
            <a:cxnLst/>
            <a:rect l="l" t="t" r="r" b="b"/>
            <a:pathLst>
              <a:path w="2103120" h="45720">
                <a:moveTo>
                  <a:pt x="0" y="45719"/>
                </a:moveTo>
                <a:lnTo>
                  <a:pt x="2103119" y="45719"/>
                </a:lnTo>
                <a:lnTo>
                  <a:pt x="2103119" y="0"/>
                </a:lnTo>
                <a:lnTo>
                  <a:pt x="0" y="0"/>
                </a:lnTo>
                <a:lnTo>
                  <a:pt x="0" y="45719"/>
                </a:lnTo>
                <a:close/>
              </a:path>
            </a:pathLst>
          </a:custGeom>
          <a:ln w="38100">
            <a:solidFill>
              <a:srgbClr val="EE52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Source</a:t>
            </a:r>
            <a:r>
              <a:rPr spc="-60" dirty="0"/>
              <a:t> </a:t>
            </a:r>
            <a:r>
              <a:rPr dirty="0"/>
              <a:t>Code</a:t>
            </a:r>
            <a:r>
              <a:rPr spc="-45" dirty="0"/>
              <a:t> </a:t>
            </a:r>
            <a:r>
              <a:rPr spc="-10" dirty="0"/>
              <a:t>Management</a:t>
            </a:r>
          </a:p>
        </p:txBody>
      </p:sp>
      <p:grpSp>
        <p:nvGrpSpPr>
          <p:cNvPr id="8" name="object 8"/>
          <p:cNvGrpSpPr/>
          <p:nvPr/>
        </p:nvGrpSpPr>
        <p:grpSpPr>
          <a:xfrm>
            <a:off x="970597" y="3422713"/>
            <a:ext cx="3684270" cy="1876425"/>
            <a:chOff x="970597" y="3422713"/>
            <a:chExt cx="3684270" cy="1876425"/>
          </a:xfrm>
        </p:grpSpPr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68461" y="3422713"/>
              <a:ext cx="1178433" cy="117690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51532" y="3662172"/>
              <a:ext cx="800100" cy="667512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83578" y="4582312"/>
              <a:ext cx="670530" cy="604214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942477" y="4511040"/>
              <a:ext cx="564101" cy="61874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331845" y="4278249"/>
              <a:ext cx="1322641" cy="937069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70597" y="4320921"/>
              <a:ext cx="1306512" cy="978217"/>
            </a:xfrm>
            <a:prstGeom prst="rect">
              <a:avLst/>
            </a:prstGeom>
          </p:spPr>
        </p:pic>
      </p:grpSp>
      <p:grpSp>
        <p:nvGrpSpPr>
          <p:cNvPr id="15" name="object 15"/>
          <p:cNvGrpSpPr/>
          <p:nvPr/>
        </p:nvGrpSpPr>
        <p:grpSpPr>
          <a:xfrm>
            <a:off x="2255329" y="1939861"/>
            <a:ext cx="884555" cy="1403350"/>
            <a:chOff x="2255329" y="1939861"/>
            <a:chExt cx="884555" cy="1403350"/>
          </a:xfrm>
        </p:grpSpPr>
        <p:sp>
          <p:nvSpPr>
            <p:cNvPr id="16" name="object 16"/>
            <p:cNvSpPr/>
            <p:nvPr/>
          </p:nvSpPr>
          <p:spPr>
            <a:xfrm>
              <a:off x="2743962" y="2846069"/>
              <a:ext cx="0" cy="497205"/>
            </a:xfrm>
            <a:custGeom>
              <a:avLst/>
              <a:gdLst/>
              <a:ahLst/>
              <a:cxnLst/>
              <a:rect l="l" t="t" r="r" b="b"/>
              <a:pathLst>
                <a:path h="497204">
                  <a:moveTo>
                    <a:pt x="0" y="496696"/>
                  </a:moveTo>
                  <a:lnTo>
                    <a:pt x="0" y="0"/>
                  </a:lnTo>
                </a:path>
              </a:pathLst>
            </a:custGeom>
            <a:ln w="19050">
              <a:solidFill>
                <a:srgbClr val="EE5250"/>
              </a:solidFill>
              <a:prstDash val="sysDash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363724" y="2039111"/>
              <a:ext cx="685800" cy="685800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255329" y="1939861"/>
              <a:ext cx="884301" cy="884301"/>
            </a:xfrm>
            <a:prstGeom prst="rect">
              <a:avLst/>
            </a:prstGeom>
          </p:spPr>
        </p:pic>
      </p:grpSp>
      <p:grpSp>
        <p:nvGrpSpPr>
          <p:cNvPr id="19" name="object 19"/>
          <p:cNvGrpSpPr/>
          <p:nvPr/>
        </p:nvGrpSpPr>
        <p:grpSpPr>
          <a:xfrm>
            <a:off x="4728971" y="1222273"/>
            <a:ext cx="7161530" cy="5497195"/>
            <a:chOff x="4728971" y="1222273"/>
            <a:chExt cx="7161530" cy="5497195"/>
          </a:xfrm>
        </p:grpSpPr>
        <p:pic>
          <p:nvPicPr>
            <p:cNvPr id="20" name="object 2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728971" y="1222273"/>
              <a:ext cx="7161276" cy="5497068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924043" y="1417319"/>
              <a:ext cx="6591300" cy="4927092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5012435" y="3662171"/>
              <a:ext cx="6341745" cy="624840"/>
            </a:xfrm>
            <a:custGeom>
              <a:avLst/>
              <a:gdLst/>
              <a:ahLst/>
              <a:cxnLst/>
              <a:rect l="l" t="t" r="r" b="b"/>
              <a:pathLst>
                <a:path w="6341745" h="624839">
                  <a:moveTo>
                    <a:pt x="0" y="104139"/>
                  </a:moveTo>
                  <a:lnTo>
                    <a:pt x="8181" y="63597"/>
                  </a:lnTo>
                  <a:lnTo>
                    <a:pt x="30495" y="30495"/>
                  </a:lnTo>
                  <a:lnTo>
                    <a:pt x="63597" y="8181"/>
                  </a:lnTo>
                  <a:lnTo>
                    <a:pt x="104139" y="0"/>
                  </a:lnTo>
                  <a:lnTo>
                    <a:pt x="6237223" y="0"/>
                  </a:lnTo>
                  <a:lnTo>
                    <a:pt x="6277766" y="8181"/>
                  </a:lnTo>
                  <a:lnTo>
                    <a:pt x="6310868" y="30495"/>
                  </a:lnTo>
                  <a:lnTo>
                    <a:pt x="6333182" y="63597"/>
                  </a:lnTo>
                  <a:lnTo>
                    <a:pt x="6341364" y="104139"/>
                  </a:lnTo>
                  <a:lnTo>
                    <a:pt x="6341364" y="520700"/>
                  </a:lnTo>
                  <a:lnTo>
                    <a:pt x="6333182" y="561242"/>
                  </a:lnTo>
                  <a:lnTo>
                    <a:pt x="6310868" y="594344"/>
                  </a:lnTo>
                  <a:lnTo>
                    <a:pt x="6277766" y="616658"/>
                  </a:lnTo>
                  <a:lnTo>
                    <a:pt x="6237223" y="624839"/>
                  </a:lnTo>
                  <a:lnTo>
                    <a:pt x="104139" y="624839"/>
                  </a:lnTo>
                  <a:lnTo>
                    <a:pt x="63597" y="616658"/>
                  </a:lnTo>
                  <a:lnTo>
                    <a:pt x="30495" y="594344"/>
                  </a:lnTo>
                  <a:lnTo>
                    <a:pt x="8181" y="561242"/>
                  </a:lnTo>
                  <a:lnTo>
                    <a:pt x="0" y="520700"/>
                  </a:lnTo>
                  <a:lnTo>
                    <a:pt x="0" y="104139"/>
                  </a:lnTo>
                  <a:close/>
                </a:path>
              </a:pathLst>
            </a:custGeom>
            <a:ln w="12700">
              <a:solidFill>
                <a:srgbClr val="EE5250"/>
              </a:solidFill>
              <a:prstDash val="sysDash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5246878" y="3904233"/>
            <a:ext cx="2383155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spc="-10" dirty="0">
                <a:solidFill>
                  <a:srgbClr val="44536A"/>
                </a:solidFill>
                <a:latin typeface="Calibri"/>
                <a:cs typeface="Calibri"/>
              </a:rPr>
              <a:t>https://github.com/openshift/django-ex.git</a:t>
            </a:r>
            <a:endParaRPr sz="10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011233" y="1685353"/>
            <a:ext cx="885825" cy="1454150"/>
            <a:chOff x="3011233" y="1685353"/>
            <a:chExt cx="885825" cy="1454150"/>
          </a:xfrm>
        </p:grpSpPr>
        <p:sp>
          <p:nvSpPr>
            <p:cNvPr id="3" name="object 3"/>
            <p:cNvSpPr/>
            <p:nvPr/>
          </p:nvSpPr>
          <p:spPr>
            <a:xfrm>
              <a:off x="3130295" y="1726692"/>
              <a:ext cx="685800" cy="685800"/>
            </a:xfrm>
            <a:custGeom>
              <a:avLst/>
              <a:gdLst/>
              <a:ahLst/>
              <a:cxnLst/>
              <a:rect l="l" t="t" r="r" b="b"/>
              <a:pathLst>
                <a:path w="685800" h="685800">
                  <a:moveTo>
                    <a:pt x="364617" y="680212"/>
                  </a:moveTo>
                  <a:lnTo>
                    <a:pt x="321182" y="680212"/>
                  </a:lnTo>
                  <a:lnTo>
                    <a:pt x="327659" y="683641"/>
                  </a:lnTo>
                  <a:lnTo>
                    <a:pt x="335026" y="685800"/>
                  </a:lnTo>
                  <a:lnTo>
                    <a:pt x="350774" y="685800"/>
                  </a:lnTo>
                  <a:lnTo>
                    <a:pt x="358013" y="683641"/>
                  </a:lnTo>
                  <a:lnTo>
                    <a:pt x="364617" y="680212"/>
                  </a:lnTo>
                  <a:close/>
                </a:path>
                <a:path w="685800" h="685800">
                  <a:moveTo>
                    <a:pt x="321056" y="5461"/>
                  </a:moveTo>
                  <a:lnTo>
                    <a:pt x="24892" y="161290"/>
                  </a:lnTo>
                  <a:lnTo>
                    <a:pt x="14841" y="168650"/>
                  </a:lnTo>
                  <a:lnTo>
                    <a:pt x="6937" y="178228"/>
                  </a:lnTo>
                  <a:lnTo>
                    <a:pt x="1819" y="189688"/>
                  </a:lnTo>
                  <a:lnTo>
                    <a:pt x="0" y="202565"/>
                  </a:lnTo>
                  <a:lnTo>
                    <a:pt x="1819" y="215515"/>
                  </a:lnTo>
                  <a:lnTo>
                    <a:pt x="6937" y="227012"/>
                  </a:lnTo>
                  <a:lnTo>
                    <a:pt x="14841" y="236604"/>
                  </a:lnTo>
                  <a:lnTo>
                    <a:pt x="25018" y="243840"/>
                  </a:lnTo>
                  <a:lnTo>
                    <a:pt x="79629" y="272796"/>
                  </a:lnTo>
                  <a:lnTo>
                    <a:pt x="24892" y="301498"/>
                  </a:lnTo>
                  <a:lnTo>
                    <a:pt x="25018" y="301752"/>
                  </a:lnTo>
                  <a:lnTo>
                    <a:pt x="14841" y="308913"/>
                  </a:lnTo>
                  <a:lnTo>
                    <a:pt x="6937" y="318468"/>
                  </a:lnTo>
                  <a:lnTo>
                    <a:pt x="1819" y="329951"/>
                  </a:lnTo>
                  <a:lnTo>
                    <a:pt x="0" y="342900"/>
                  </a:lnTo>
                  <a:lnTo>
                    <a:pt x="1819" y="355794"/>
                  </a:lnTo>
                  <a:lnTo>
                    <a:pt x="6937" y="367284"/>
                  </a:lnTo>
                  <a:lnTo>
                    <a:pt x="14841" y="376868"/>
                  </a:lnTo>
                  <a:lnTo>
                    <a:pt x="25018" y="384048"/>
                  </a:lnTo>
                  <a:lnTo>
                    <a:pt x="24892" y="384302"/>
                  </a:lnTo>
                  <a:lnTo>
                    <a:pt x="79629" y="413004"/>
                  </a:lnTo>
                  <a:lnTo>
                    <a:pt x="24892" y="441833"/>
                  </a:lnTo>
                  <a:lnTo>
                    <a:pt x="14841" y="449193"/>
                  </a:lnTo>
                  <a:lnTo>
                    <a:pt x="6937" y="458771"/>
                  </a:lnTo>
                  <a:lnTo>
                    <a:pt x="1819" y="470231"/>
                  </a:lnTo>
                  <a:lnTo>
                    <a:pt x="0" y="483108"/>
                  </a:lnTo>
                  <a:lnTo>
                    <a:pt x="1819" y="496058"/>
                  </a:lnTo>
                  <a:lnTo>
                    <a:pt x="6937" y="507555"/>
                  </a:lnTo>
                  <a:lnTo>
                    <a:pt x="14841" y="517147"/>
                  </a:lnTo>
                  <a:lnTo>
                    <a:pt x="25018" y="524383"/>
                  </a:lnTo>
                  <a:lnTo>
                    <a:pt x="321056" y="680338"/>
                  </a:lnTo>
                  <a:lnTo>
                    <a:pt x="364858" y="680212"/>
                  </a:lnTo>
                  <a:lnTo>
                    <a:pt x="413615" y="654558"/>
                  </a:lnTo>
                  <a:lnTo>
                    <a:pt x="340232" y="654558"/>
                  </a:lnTo>
                  <a:lnTo>
                    <a:pt x="337946" y="653796"/>
                  </a:lnTo>
                  <a:lnTo>
                    <a:pt x="335915" y="652780"/>
                  </a:lnTo>
                  <a:lnTo>
                    <a:pt x="335661" y="652780"/>
                  </a:lnTo>
                  <a:lnTo>
                    <a:pt x="39497" y="496950"/>
                  </a:lnTo>
                  <a:lnTo>
                    <a:pt x="34671" y="494157"/>
                  </a:lnTo>
                  <a:lnTo>
                    <a:pt x="31115" y="489204"/>
                  </a:lnTo>
                  <a:lnTo>
                    <a:pt x="31115" y="477138"/>
                  </a:lnTo>
                  <a:lnTo>
                    <a:pt x="34671" y="472186"/>
                  </a:lnTo>
                  <a:lnTo>
                    <a:pt x="39624" y="469519"/>
                  </a:lnTo>
                  <a:lnTo>
                    <a:pt x="113030" y="430657"/>
                  </a:lnTo>
                  <a:lnTo>
                    <a:pt x="180102" y="430657"/>
                  </a:lnTo>
                  <a:lnTo>
                    <a:pt x="39497" y="356616"/>
                  </a:lnTo>
                  <a:lnTo>
                    <a:pt x="39624" y="356488"/>
                  </a:lnTo>
                  <a:lnTo>
                    <a:pt x="34671" y="353949"/>
                  </a:lnTo>
                  <a:lnTo>
                    <a:pt x="31115" y="348869"/>
                  </a:lnTo>
                  <a:lnTo>
                    <a:pt x="31115" y="336931"/>
                  </a:lnTo>
                  <a:lnTo>
                    <a:pt x="34671" y="331850"/>
                  </a:lnTo>
                  <a:lnTo>
                    <a:pt x="39624" y="329311"/>
                  </a:lnTo>
                  <a:lnTo>
                    <a:pt x="39497" y="329057"/>
                  </a:lnTo>
                  <a:lnTo>
                    <a:pt x="113030" y="290322"/>
                  </a:lnTo>
                  <a:lnTo>
                    <a:pt x="179975" y="290322"/>
                  </a:lnTo>
                  <a:lnTo>
                    <a:pt x="39497" y="216408"/>
                  </a:lnTo>
                  <a:lnTo>
                    <a:pt x="34671" y="213613"/>
                  </a:lnTo>
                  <a:lnTo>
                    <a:pt x="31115" y="208661"/>
                  </a:lnTo>
                  <a:lnTo>
                    <a:pt x="31115" y="196723"/>
                  </a:lnTo>
                  <a:lnTo>
                    <a:pt x="34671" y="191643"/>
                  </a:lnTo>
                  <a:lnTo>
                    <a:pt x="39624" y="188975"/>
                  </a:lnTo>
                  <a:lnTo>
                    <a:pt x="335661" y="32893"/>
                  </a:lnTo>
                  <a:lnTo>
                    <a:pt x="336169" y="32893"/>
                  </a:lnTo>
                  <a:lnTo>
                    <a:pt x="337946" y="32004"/>
                  </a:lnTo>
                  <a:lnTo>
                    <a:pt x="340232" y="31115"/>
                  </a:lnTo>
                  <a:lnTo>
                    <a:pt x="413374" y="31115"/>
                  </a:lnTo>
                  <a:lnTo>
                    <a:pt x="364858" y="5587"/>
                  </a:lnTo>
                  <a:lnTo>
                    <a:pt x="321182" y="5587"/>
                  </a:lnTo>
                  <a:close/>
                </a:path>
                <a:path w="685800" h="685800">
                  <a:moveTo>
                    <a:pt x="364858" y="680212"/>
                  </a:moveTo>
                  <a:lnTo>
                    <a:pt x="364617" y="680212"/>
                  </a:lnTo>
                  <a:lnTo>
                    <a:pt x="364858" y="680212"/>
                  </a:lnTo>
                  <a:close/>
                </a:path>
                <a:path w="685800" h="685800">
                  <a:moveTo>
                    <a:pt x="350012" y="652653"/>
                  </a:moveTo>
                  <a:lnTo>
                    <a:pt x="347853" y="653796"/>
                  </a:lnTo>
                  <a:lnTo>
                    <a:pt x="345567" y="654558"/>
                  </a:lnTo>
                  <a:lnTo>
                    <a:pt x="413615" y="654558"/>
                  </a:lnTo>
                  <a:lnTo>
                    <a:pt x="416994" y="652780"/>
                  </a:lnTo>
                  <a:lnTo>
                    <a:pt x="350139" y="652780"/>
                  </a:lnTo>
                  <a:close/>
                </a:path>
                <a:path w="685800" h="685800">
                  <a:moveTo>
                    <a:pt x="335661" y="652653"/>
                  </a:moveTo>
                  <a:lnTo>
                    <a:pt x="335915" y="652780"/>
                  </a:lnTo>
                  <a:lnTo>
                    <a:pt x="335661" y="652653"/>
                  </a:lnTo>
                  <a:close/>
                </a:path>
                <a:path w="685800" h="685800">
                  <a:moveTo>
                    <a:pt x="639610" y="430657"/>
                  </a:moveTo>
                  <a:lnTo>
                    <a:pt x="572643" y="430657"/>
                  </a:lnTo>
                  <a:lnTo>
                    <a:pt x="646303" y="469392"/>
                  </a:lnTo>
                  <a:lnTo>
                    <a:pt x="651129" y="472186"/>
                  </a:lnTo>
                  <a:lnTo>
                    <a:pt x="654557" y="477138"/>
                  </a:lnTo>
                  <a:lnTo>
                    <a:pt x="654557" y="489204"/>
                  </a:lnTo>
                  <a:lnTo>
                    <a:pt x="651129" y="494157"/>
                  </a:lnTo>
                  <a:lnTo>
                    <a:pt x="646176" y="496824"/>
                  </a:lnTo>
                  <a:lnTo>
                    <a:pt x="350139" y="652780"/>
                  </a:lnTo>
                  <a:lnTo>
                    <a:pt x="416994" y="652780"/>
                  </a:lnTo>
                  <a:lnTo>
                    <a:pt x="660781" y="524510"/>
                  </a:lnTo>
                  <a:lnTo>
                    <a:pt x="670851" y="517147"/>
                  </a:lnTo>
                  <a:lnTo>
                    <a:pt x="678799" y="507555"/>
                  </a:lnTo>
                  <a:lnTo>
                    <a:pt x="683960" y="496058"/>
                  </a:lnTo>
                  <a:lnTo>
                    <a:pt x="685800" y="483108"/>
                  </a:lnTo>
                  <a:lnTo>
                    <a:pt x="683960" y="470231"/>
                  </a:lnTo>
                  <a:lnTo>
                    <a:pt x="678799" y="458771"/>
                  </a:lnTo>
                  <a:lnTo>
                    <a:pt x="670851" y="449193"/>
                  </a:lnTo>
                  <a:lnTo>
                    <a:pt x="660654" y="441960"/>
                  </a:lnTo>
                  <a:lnTo>
                    <a:pt x="639610" y="430657"/>
                  </a:lnTo>
                  <a:close/>
                </a:path>
                <a:path w="685800" h="685800">
                  <a:moveTo>
                    <a:pt x="364617" y="539877"/>
                  </a:moveTo>
                  <a:lnTo>
                    <a:pt x="321182" y="539877"/>
                  </a:lnTo>
                  <a:lnTo>
                    <a:pt x="327659" y="543433"/>
                  </a:lnTo>
                  <a:lnTo>
                    <a:pt x="335026" y="545465"/>
                  </a:lnTo>
                  <a:lnTo>
                    <a:pt x="350774" y="545465"/>
                  </a:lnTo>
                  <a:lnTo>
                    <a:pt x="358013" y="543433"/>
                  </a:lnTo>
                  <a:lnTo>
                    <a:pt x="364617" y="539877"/>
                  </a:lnTo>
                  <a:close/>
                </a:path>
                <a:path w="685800" h="685800">
                  <a:moveTo>
                    <a:pt x="180102" y="430657"/>
                  </a:moveTo>
                  <a:lnTo>
                    <a:pt x="113030" y="430657"/>
                  </a:lnTo>
                  <a:lnTo>
                    <a:pt x="321056" y="540131"/>
                  </a:lnTo>
                  <a:lnTo>
                    <a:pt x="321182" y="539877"/>
                  </a:lnTo>
                  <a:lnTo>
                    <a:pt x="365099" y="539877"/>
                  </a:lnTo>
                  <a:lnTo>
                    <a:pt x="413606" y="514350"/>
                  </a:lnTo>
                  <a:lnTo>
                    <a:pt x="340232" y="514350"/>
                  </a:lnTo>
                  <a:lnTo>
                    <a:pt x="337946" y="513461"/>
                  </a:lnTo>
                  <a:lnTo>
                    <a:pt x="336169" y="512572"/>
                  </a:lnTo>
                  <a:lnTo>
                    <a:pt x="335661" y="512572"/>
                  </a:lnTo>
                  <a:lnTo>
                    <a:pt x="180102" y="430657"/>
                  </a:lnTo>
                  <a:close/>
                </a:path>
                <a:path w="685800" h="685800">
                  <a:moveTo>
                    <a:pt x="365099" y="539877"/>
                  </a:moveTo>
                  <a:lnTo>
                    <a:pt x="364617" y="539877"/>
                  </a:lnTo>
                  <a:lnTo>
                    <a:pt x="364617" y="540131"/>
                  </a:lnTo>
                  <a:lnTo>
                    <a:pt x="365099" y="539877"/>
                  </a:lnTo>
                  <a:close/>
                </a:path>
                <a:path w="685800" h="685800">
                  <a:moveTo>
                    <a:pt x="350012" y="512318"/>
                  </a:moveTo>
                  <a:lnTo>
                    <a:pt x="347853" y="513461"/>
                  </a:lnTo>
                  <a:lnTo>
                    <a:pt x="345567" y="514350"/>
                  </a:lnTo>
                  <a:lnTo>
                    <a:pt x="413606" y="514350"/>
                  </a:lnTo>
                  <a:lnTo>
                    <a:pt x="416985" y="512572"/>
                  </a:lnTo>
                  <a:lnTo>
                    <a:pt x="350139" y="512572"/>
                  </a:lnTo>
                  <a:lnTo>
                    <a:pt x="350012" y="512318"/>
                  </a:lnTo>
                  <a:close/>
                </a:path>
                <a:path w="685800" h="685800">
                  <a:moveTo>
                    <a:pt x="335661" y="512318"/>
                  </a:moveTo>
                  <a:lnTo>
                    <a:pt x="335661" y="512572"/>
                  </a:lnTo>
                  <a:lnTo>
                    <a:pt x="336169" y="512572"/>
                  </a:lnTo>
                  <a:lnTo>
                    <a:pt x="335661" y="512318"/>
                  </a:lnTo>
                  <a:close/>
                </a:path>
                <a:path w="685800" h="685800">
                  <a:moveTo>
                    <a:pt x="639516" y="290322"/>
                  </a:moveTo>
                  <a:lnTo>
                    <a:pt x="572643" y="290322"/>
                  </a:lnTo>
                  <a:lnTo>
                    <a:pt x="646303" y="329057"/>
                  </a:lnTo>
                  <a:lnTo>
                    <a:pt x="646176" y="329311"/>
                  </a:lnTo>
                  <a:lnTo>
                    <a:pt x="651129" y="331850"/>
                  </a:lnTo>
                  <a:lnTo>
                    <a:pt x="654557" y="336931"/>
                  </a:lnTo>
                  <a:lnTo>
                    <a:pt x="654557" y="348869"/>
                  </a:lnTo>
                  <a:lnTo>
                    <a:pt x="651129" y="353949"/>
                  </a:lnTo>
                  <a:lnTo>
                    <a:pt x="646176" y="356488"/>
                  </a:lnTo>
                  <a:lnTo>
                    <a:pt x="646303" y="356616"/>
                  </a:lnTo>
                  <a:lnTo>
                    <a:pt x="350139" y="512572"/>
                  </a:lnTo>
                  <a:lnTo>
                    <a:pt x="416985" y="512572"/>
                  </a:lnTo>
                  <a:lnTo>
                    <a:pt x="572643" y="430657"/>
                  </a:lnTo>
                  <a:lnTo>
                    <a:pt x="639610" y="430657"/>
                  </a:lnTo>
                  <a:lnTo>
                    <a:pt x="606170" y="413004"/>
                  </a:lnTo>
                  <a:lnTo>
                    <a:pt x="660781" y="384302"/>
                  </a:lnTo>
                  <a:lnTo>
                    <a:pt x="660654" y="384048"/>
                  </a:lnTo>
                  <a:lnTo>
                    <a:pt x="670851" y="376868"/>
                  </a:lnTo>
                  <a:lnTo>
                    <a:pt x="678799" y="367284"/>
                  </a:lnTo>
                  <a:lnTo>
                    <a:pt x="683960" y="355794"/>
                  </a:lnTo>
                  <a:lnTo>
                    <a:pt x="685800" y="342900"/>
                  </a:lnTo>
                  <a:lnTo>
                    <a:pt x="683960" y="329951"/>
                  </a:lnTo>
                  <a:lnTo>
                    <a:pt x="678799" y="318468"/>
                  </a:lnTo>
                  <a:lnTo>
                    <a:pt x="670851" y="308913"/>
                  </a:lnTo>
                  <a:lnTo>
                    <a:pt x="660654" y="301752"/>
                  </a:lnTo>
                  <a:lnTo>
                    <a:pt x="660781" y="301498"/>
                  </a:lnTo>
                  <a:lnTo>
                    <a:pt x="639516" y="290322"/>
                  </a:lnTo>
                  <a:close/>
                </a:path>
                <a:path w="685800" h="685800">
                  <a:moveTo>
                    <a:pt x="364617" y="399669"/>
                  </a:moveTo>
                  <a:lnTo>
                    <a:pt x="321182" y="399669"/>
                  </a:lnTo>
                  <a:lnTo>
                    <a:pt x="327659" y="403098"/>
                  </a:lnTo>
                  <a:lnTo>
                    <a:pt x="335026" y="405257"/>
                  </a:lnTo>
                  <a:lnTo>
                    <a:pt x="350774" y="405257"/>
                  </a:lnTo>
                  <a:lnTo>
                    <a:pt x="358013" y="403098"/>
                  </a:lnTo>
                  <a:lnTo>
                    <a:pt x="364617" y="399669"/>
                  </a:lnTo>
                  <a:close/>
                </a:path>
                <a:path w="685800" h="685800">
                  <a:moveTo>
                    <a:pt x="179975" y="290322"/>
                  </a:moveTo>
                  <a:lnTo>
                    <a:pt x="113030" y="290322"/>
                  </a:lnTo>
                  <a:lnTo>
                    <a:pt x="321056" y="399923"/>
                  </a:lnTo>
                  <a:lnTo>
                    <a:pt x="321182" y="399669"/>
                  </a:lnTo>
                  <a:lnTo>
                    <a:pt x="365099" y="399669"/>
                  </a:lnTo>
                  <a:lnTo>
                    <a:pt x="413791" y="374015"/>
                  </a:lnTo>
                  <a:lnTo>
                    <a:pt x="340232" y="374015"/>
                  </a:lnTo>
                  <a:lnTo>
                    <a:pt x="337946" y="373253"/>
                  </a:lnTo>
                  <a:lnTo>
                    <a:pt x="335915" y="372237"/>
                  </a:lnTo>
                  <a:lnTo>
                    <a:pt x="335661" y="372237"/>
                  </a:lnTo>
                  <a:lnTo>
                    <a:pt x="179975" y="290322"/>
                  </a:lnTo>
                  <a:close/>
                </a:path>
                <a:path w="685800" h="685800">
                  <a:moveTo>
                    <a:pt x="365099" y="399669"/>
                  </a:moveTo>
                  <a:lnTo>
                    <a:pt x="364617" y="399669"/>
                  </a:lnTo>
                  <a:lnTo>
                    <a:pt x="364617" y="399923"/>
                  </a:lnTo>
                  <a:lnTo>
                    <a:pt x="365099" y="399669"/>
                  </a:lnTo>
                  <a:close/>
                </a:path>
                <a:path w="685800" h="685800">
                  <a:moveTo>
                    <a:pt x="350012" y="372110"/>
                  </a:moveTo>
                  <a:lnTo>
                    <a:pt x="347853" y="373253"/>
                  </a:lnTo>
                  <a:lnTo>
                    <a:pt x="345567" y="374015"/>
                  </a:lnTo>
                  <a:lnTo>
                    <a:pt x="413791" y="374015"/>
                  </a:lnTo>
                  <a:lnTo>
                    <a:pt x="417165" y="372237"/>
                  </a:lnTo>
                  <a:lnTo>
                    <a:pt x="350139" y="372237"/>
                  </a:lnTo>
                  <a:close/>
                </a:path>
                <a:path w="685800" h="685800">
                  <a:moveTo>
                    <a:pt x="335661" y="372110"/>
                  </a:moveTo>
                  <a:lnTo>
                    <a:pt x="335915" y="372237"/>
                  </a:lnTo>
                  <a:lnTo>
                    <a:pt x="335661" y="372110"/>
                  </a:lnTo>
                  <a:close/>
                </a:path>
                <a:path w="685800" h="685800">
                  <a:moveTo>
                    <a:pt x="416753" y="32893"/>
                  </a:moveTo>
                  <a:lnTo>
                    <a:pt x="350139" y="32893"/>
                  </a:lnTo>
                  <a:lnTo>
                    <a:pt x="646303" y="188849"/>
                  </a:lnTo>
                  <a:lnTo>
                    <a:pt x="651129" y="191643"/>
                  </a:lnTo>
                  <a:lnTo>
                    <a:pt x="654557" y="196723"/>
                  </a:lnTo>
                  <a:lnTo>
                    <a:pt x="654557" y="208661"/>
                  </a:lnTo>
                  <a:lnTo>
                    <a:pt x="651129" y="213613"/>
                  </a:lnTo>
                  <a:lnTo>
                    <a:pt x="646176" y="216281"/>
                  </a:lnTo>
                  <a:lnTo>
                    <a:pt x="350139" y="372237"/>
                  </a:lnTo>
                  <a:lnTo>
                    <a:pt x="417165" y="372237"/>
                  </a:lnTo>
                  <a:lnTo>
                    <a:pt x="572643" y="290322"/>
                  </a:lnTo>
                  <a:lnTo>
                    <a:pt x="639516" y="290322"/>
                  </a:lnTo>
                  <a:lnTo>
                    <a:pt x="606170" y="272796"/>
                  </a:lnTo>
                  <a:lnTo>
                    <a:pt x="660781" y="243967"/>
                  </a:lnTo>
                  <a:lnTo>
                    <a:pt x="670851" y="236604"/>
                  </a:lnTo>
                  <a:lnTo>
                    <a:pt x="678799" y="227012"/>
                  </a:lnTo>
                  <a:lnTo>
                    <a:pt x="683960" y="215515"/>
                  </a:lnTo>
                  <a:lnTo>
                    <a:pt x="685800" y="202565"/>
                  </a:lnTo>
                  <a:lnTo>
                    <a:pt x="683960" y="189688"/>
                  </a:lnTo>
                  <a:lnTo>
                    <a:pt x="678799" y="178228"/>
                  </a:lnTo>
                  <a:lnTo>
                    <a:pt x="670851" y="168650"/>
                  </a:lnTo>
                  <a:lnTo>
                    <a:pt x="660654" y="161417"/>
                  </a:lnTo>
                  <a:lnTo>
                    <a:pt x="416753" y="32893"/>
                  </a:lnTo>
                  <a:close/>
                </a:path>
                <a:path w="685800" h="685800">
                  <a:moveTo>
                    <a:pt x="336169" y="32893"/>
                  </a:moveTo>
                  <a:lnTo>
                    <a:pt x="335661" y="32893"/>
                  </a:lnTo>
                  <a:lnTo>
                    <a:pt x="335661" y="33147"/>
                  </a:lnTo>
                  <a:lnTo>
                    <a:pt x="336169" y="32893"/>
                  </a:lnTo>
                  <a:close/>
                </a:path>
                <a:path w="685800" h="685800">
                  <a:moveTo>
                    <a:pt x="413374" y="31115"/>
                  </a:moveTo>
                  <a:lnTo>
                    <a:pt x="345567" y="31115"/>
                  </a:lnTo>
                  <a:lnTo>
                    <a:pt x="347853" y="32004"/>
                  </a:lnTo>
                  <a:lnTo>
                    <a:pt x="350012" y="33147"/>
                  </a:lnTo>
                  <a:lnTo>
                    <a:pt x="350139" y="32893"/>
                  </a:lnTo>
                  <a:lnTo>
                    <a:pt x="416753" y="32893"/>
                  </a:lnTo>
                  <a:lnTo>
                    <a:pt x="413374" y="31115"/>
                  </a:lnTo>
                  <a:close/>
                </a:path>
                <a:path w="685800" h="685800">
                  <a:moveTo>
                    <a:pt x="350774" y="0"/>
                  </a:moveTo>
                  <a:lnTo>
                    <a:pt x="335026" y="0"/>
                  </a:lnTo>
                  <a:lnTo>
                    <a:pt x="327659" y="2159"/>
                  </a:lnTo>
                  <a:lnTo>
                    <a:pt x="321182" y="5587"/>
                  </a:lnTo>
                  <a:lnTo>
                    <a:pt x="364617" y="5587"/>
                  </a:lnTo>
                  <a:lnTo>
                    <a:pt x="358013" y="2159"/>
                  </a:lnTo>
                  <a:lnTo>
                    <a:pt x="350774" y="0"/>
                  </a:lnTo>
                  <a:close/>
                </a:path>
                <a:path w="685800" h="685800">
                  <a:moveTo>
                    <a:pt x="364617" y="5461"/>
                  </a:moveTo>
                  <a:lnTo>
                    <a:pt x="364858" y="5587"/>
                  </a:lnTo>
                  <a:lnTo>
                    <a:pt x="364617" y="5461"/>
                  </a:lnTo>
                  <a:close/>
                </a:path>
              </a:pathLst>
            </a:custGeom>
            <a:solidFill>
              <a:srgbClr val="EE52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130295" y="1726692"/>
              <a:ext cx="685800" cy="685800"/>
            </a:xfrm>
            <a:custGeom>
              <a:avLst/>
              <a:gdLst/>
              <a:ahLst/>
              <a:cxnLst/>
              <a:rect l="l" t="t" r="r" b="b"/>
              <a:pathLst>
                <a:path w="685800" h="685800">
                  <a:moveTo>
                    <a:pt x="646176" y="356488"/>
                  </a:moveTo>
                  <a:lnTo>
                    <a:pt x="646303" y="356616"/>
                  </a:lnTo>
                  <a:lnTo>
                    <a:pt x="350139" y="512572"/>
                  </a:lnTo>
                  <a:lnTo>
                    <a:pt x="350012" y="512318"/>
                  </a:lnTo>
                  <a:lnTo>
                    <a:pt x="347853" y="513461"/>
                  </a:lnTo>
                  <a:lnTo>
                    <a:pt x="345567" y="514350"/>
                  </a:lnTo>
                  <a:lnTo>
                    <a:pt x="342900" y="514350"/>
                  </a:lnTo>
                  <a:lnTo>
                    <a:pt x="340232" y="514350"/>
                  </a:lnTo>
                  <a:lnTo>
                    <a:pt x="337946" y="513461"/>
                  </a:lnTo>
                  <a:lnTo>
                    <a:pt x="335661" y="512318"/>
                  </a:lnTo>
                  <a:lnTo>
                    <a:pt x="335661" y="512572"/>
                  </a:lnTo>
                  <a:lnTo>
                    <a:pt x="39497" y="356616"/>
                  </a:lnTo>
                  <a:lnTo>
                    <a:pt x="39624" y="356488"/>
                  </a:lnTo>
                  <a:lnTo>
                    <a:pt x="34671" y="353949"/>
                  </a:lnTo>
                  <a:lnTo>
                    <a:pt x="31115" y="348869"/>
                  </a:lnTo>
                  <a:lnTo>
                    <a:pt x="31115" y="342900"/>
                  </a:lnTo>
                  <a:lnTo>
                    <a:pt x="31115" y="336931"/>
                  </a:lnTo>
                  <a:lnTo>
                    <a:pt x="34671" y="331850"/>
                  </a:lnTo>
                  <a:lnTo>
                    <a:pt x="39624" y="329311"/>
                  </a:lnTo>
                  <a:lnTo>
                    <a:pt x="39497" y="329057"/>
                  </a:lnTo>
                  <a:lnTo>
                    <a:pt x="113030" y="290322"/>
                  </a:lnTo>
                  <a:lnTo>
                    <a:pt x="321056" y="399923"/>
                  </a:lnTo>
                  <a:lnTo>
                    <a:pt x="321182" y="399669"/>
                  </a:lnTo>
                  <a:lnTo>
                    <a:pt x="327659" y="403098"/>
                  </a:lnTo>
                  <a:lnTo>
                    <a:pt x="335026" y="405257"/>
                  </a:lnTo>
                  <a:lnTo>
                    <a:pt x="342900" y="405257"/>
                  </a:lnTo>
                  <a:lnTo>
                    <a:pt x="350774" y="405257"/>
                  </a:lnTo>
                  <a:lnTo>
                    <a:pt x="358013" y="403098"/>
                  </a:lnTo>
                  <a:lnTo>
                    <a:pt x="364617" y="399669"/>
                  </a:lnTo>
                  <a:lnTo>
                    <a:pt x="364617" y="399923"/>
                  </a:lnTo>
                  <a:lnTo>
                    <a:pt x="572643" y="290322"/>
                  </a:lnTo>
                  <a:lnTo>
                    <a:pt x="646303" y="329057"/>
                  </a:lnTo>
                  <a:lnTo>
                    <a:pt x="646176" y="329311"/>
                  </a:lnTo>
                  <a:lnTo>
                    <a:pt x="651129" y="331850"/>
                  </a:lnTo>
                  <a:lnTo>
                    <a:pt x="654557" y="336931"/>
                  </a:lnTo>
                  <a:lnTo>
                    <a:pt x="654557" y="342900"/>
                  </a:lnTo>
                  <a:lnTo>
                    <a:pt x="654557" y="348869"/>
                  </a:lnTo>
                  <a:lnTo>
                    <a:pt x="651129" y="353949"/>
                  </a:lnTo>
                  <a:lnTo>
                    <a:pt x="646176" y="356488"/>
                  </a:lnTo>
                </a:path>
                <a:path w="685800" h="685800">
                  <a:moveTo>
                    <a:pt x="646303" y="469392"/>
                  </a:moveTo>
                  <a:lnTo>
                    <a:pt x="651129" y="472186"/>
                  </a:lnTo>
                  <a:lnTo>
                    <a:pt x="654557" y="477138"/>
                  </a:lnTo>
                  <a:lnTo>
                    <a:pt x="654557" y="483108"/>
                  </a:lnTo>
                  <a:lnTo>
                    <a:pt x="654557" y="489204"/>
                  </a:lnTo>
                  <a:lnTo>
                    <a:pt x="651129" y="494157"/>
                  </a:lnTo>
                  <a:lnTo>
                    <a:pt x="646176" y="496824"/>
                  </a:lnTo>
                  <a:lnTo>
                    <a:pt x="350139" y="652780"/>
                  </a:lnTo>
                  <a:lnTo>
                    <a:pt x="347853" y="653796"/>
                  </a:lnTo>
                  <a:lnTo>
                    <a:pt x="345567" y="654558"/>
                  </a:lnTo>
                  <a:lnTo>
                    <a:pt x="342900" y="654558"/>
                  </a:lnTo>
                  <a:lnTo>
                    <a:pt x="340232" y="654558"/>
                  </a:lnTo>
                  <a:lnTo>
                    <a:pt x="337946" y="653796"/>
                  </a:lnTo>
                  <a:lnTo>
                    <a:pt x="335661" y="652653"/>
                  </a:lnTo>
                  <a:lnTo>
                    <a:pt x="39497" y="496950"/>
                  </a:lnTo>
                  <a:lnTo>
                    <a:pt x="34671" y="494157"/>
                  </a:lnTo>
                  <a:lnTo>
                    <a:pt x="31115" y="489204"/>
                  </a:lnTo>
                  <a:lnTo>
                    <a:pt x="31115" y="483108"/>
                  </a:lnTo>
                  <a:lnTo>
                    <a:pt x="31115" y="477138"/>
                  </a:lnTo>
                  <a:lnTo>
                    <a:pt x="34671" y="472186"/>
                  </a:lnTo>
                  <a:lnTo>
                    <a:pt x="39624" y="469519"/>
                  </a:lnTo>
                  <a:lnTo>
                    <a:pt x="113030" y="430657"/>
                  </a:lnTo>
                  <a:lnTo>
                    <a:pt x="321056" y="540131"/>
                  </a:lnTo>
                  <a:lnTo>
                    <a:pt x="321182" y="539877"/>
                  </a:lnTo>
                  <a:lnTo>
                    <a:pt x="327659" y="543433"/>
                  </a:lnTo>
                  <a:lnTo>
                    <a:pt x="335026" y="545465"/>
                  </a:lnTo>
                  <a:lnTo>
                    <a:pt x="342900" y="545465"/>
                  </a:lnTo>
                  <a:lnTo>
                    <a:pt x="350774" y="545465"/>
                  </a:lnTo>
                  <a:lnTo>
                    <a:pt x="358013" y="543433"/>
                  </a:lnTo>
                  <a:lnTo>
                    <a:pt x="364617" y="539877"/>
                  </a:lnTo>
                  <a:lnTo>
                    <a:pt x="364617" y="540131"/>
                  </a:lnTo>
                  <a:lnTo>
                    <a:pt x="572643" y="430657"/>
                  </a:lnTo>
                  <a:lnTo>
                    <a:pt x="584152" y="436709"/>
                  </a:lnTo>
                  <a:lnTo>
                    <a:pt x="609472" y="450024"/>
                  </a:lnTo>
                  <a:lnTo>
                    <a:pt x="634793" y="463339"/>
                  </a:lnTo>
                  <a:lnTo>
                    <a:pt x="646303" y="469392"/>
                  </a:lnTo>
                  <a:close/>
                </a:path>
                <a:path w="685800" h="685800">
                  <a:moveTo>
                    <a:pt x="39497" y="216408"/>
                  </a:moveTo>
                  <a:lnTo>
                    <a:pt x="34671" y="213613"/>
                  </a:lnTo>
                  <a:lnTo>
                    <a:pt x="31115" y="208661"/>
                  </a:lnTo>
                  <a:lnTo>
                    <a:pt x="31115" y="202565"/>
                  </a:lnTo>
                  <a:lnTo>
                    <a:pt x="31115" y="196723"/>
                  </a:lnTo>
                  <a:lnTo>
                    <a:pt x="34671" y="191643"/>
                  </a:lnTo>
                  <a:lnTo>
                    <a:pt x="39624" y="188975"/>
                  </a:lnTo>
                  <a:lnTo>
                    <a:pt x="335661" y="32893"/>
                  </a:lnTo>
                  <a:lnTo>
                    <a:pt x="335661" y="33147"/>
                  </a:lnTo>
                  <a:lnTo>
                    <a:pt x="337946" y="32004"/>
                  </a:lnTo>
                  <a:lnTo>
                    <a:pt x="340232" y="31115"/>
                  </a:lnTo>
                  <a:lnTo>
                    <a:pt x="342900" y="31115"/>
                  </a:lnTo>
                  <a:lnTo>
                    <a:pt x="345567" y="31115"/>
                  </a:lnTo>
                  <a:lnTo>
                    <a:pt x="347853" y="32004"/>
                  </a:lnTo>
                  <a:lnTo>
                    <a:pt x="350012" y="33147"/>
                  </a:lnTo>
                  <a:lnTo>
                    <a:pt x="350139" y="32893"/>
                  </a:lnTo>
                  <a:lnTo>
                    <a:pt x="646303" y="188849"/>
                  </a:lnTo>
                  <a:lnTo>
                    <a:pt x="651129" y="191643"/>
                  </a:lnTo>
                  <a:lnTo>
                    <a:pt x="654557" y="196723"/>
                  </a:lnTo>
                  <a:lnTo>
                    <a:pt x="654557" y="202565"/>
                  </a:lnTo>
                  <a:lnTo>
                    <a:pt x="654557" y="208661"/>
                  </a:lnTo>
                  <a:lnTo>
                    <a:pt x="651129" y="213613"/>
                  </a:lnTo>
                  <a:lnTo>
                    <a:pt x="646176" y="216281"/>
                  </a:lnTo>
                  <a:lnTo>
                    <a:pt x="350139" y="372237"/>
                  </a:lnTo>
                  <a:lnTo>
                    <a:pt x="347853" y="373253"/>
                  </a:lnTo>
                  <a:lnTo>
                    <a:pt x="345567" y="374015"/>
                  </a:lnTo>
                  <a:lnTo>
                    <a:pt x="342900" y="374015"/>
                  </a:lnTo>
                  <a:lnTo>
                    <a:pt x="340232" y="374015"/>
                  </a:lnTo>
                  <a:lnTo>
                    <a:pt x="337946" y="373253"/>
                  </a:lnTo>
                  <a:lnTo>
                    <a:pt x="335661" y="372110"/>
                  </a:lnTo>
                  <a:lnTo>
                    <a:pt x="289385" y="347888"/>
                  </a:lnTo>
                  <a:lnTo>
                    <a:pt x="187579" y="294322"/>
                  </a:lnTo>
                  <a:lnTo>
                    <a:pt x="85772" y="240756"/>
                  </a:lnTo>
                  <a:lnTo>
                    <a:pt x="39497" y="216408"/>
                  </a:lnTo>
                  <a:close/>
                </a:path>
                <a:path w="685800" h="685800">
                  <a:moveTo>
                    <a:pt x="685800" y="342900"/>
                  </a:moveTo>
                  <a:lnTo>
                    <a:pt x="683960" y="329951"/>
                  </a:lnTo>
                  <a:lnTo>
                    <a:pt x="678799" y="318468"/>
                  </a:lnTo>
                  <a:lnTo>
                    <a:pt x="670851" y="308913"/>
                  </a:lnTo>
                  <a:lnTo>
                    <a:pt x="660654" y="301752"/>
                  </a:lnTo>
                  <a:lnTo>
                    <a:pt x="660781" y="301498"/>
                  </a:lnTo>
                  <a:lnTo>
                    <a:pt x="606170" y="272796"/>
                  </a:lnTo>
                  <a:lnTo>
                    <a:pt x="660781" y="243967"/>
                  </a:lnTo>
                  <a:lnTo>
                    <a:pt x="670851" y="236604"/>
                  </a:lnTo>
                  <a:lnTo>
                    <a:pt x="678799" y="227012"/>
                  </a:lnTo>
                  <a:lnTo>
                    <a:pt x="683960" y="215515"/>
                  </a:lnTo>
                  <a:lnTo>
                    <a:pt x="685800" y="202565"/>
                  </a:lnTo>
                  <a:lnTo>
                    <a:pt x="683960" y="189688"/>
                  </a:lnTo>
                  <a:lnTo>
                    <a:pt x="678799" y="178228"/>
                  </a:lnTo>
                  <a:lnTo>
                    <a:pt x="670851" y="168650"/>
                  </a:lnTo>
                  <a:lnTo>
                    <a:pt x="660654" y="161417"/>
                  </a:lnTo>
                  <a:lnTo>
                    <a:pt x="364617" y="5461"/>
                  </a:lnTo>
                  <a:lnTo>
                    <a:pt x="358013" y="2159"/>
                  </a:lnTo>
                  <a:lnTo>
                    <a:pt x="350774" y="0"/>
                  </a:lnTo>
                  <a:lnTo>
                    <a:pt x="342900" y="0"/>
                  </a:lnTo>
                  <a:lnTo>
                    <a:pt x="335026" y="0"/>
                  </a:lnTo>
                  <a:lnTo>
                    <a:pt x="327659" y="2159"/>
                  </a:lnTo>
                  <a:lnTo>
                    <a:pt x="321182" y="5587"/>
                  </a:lnTo>
                  <a:lnTo>
                    <a:pt x="24892" y="161290"/>
                  </a:lnTo>
                  <a:lnTo>
                    <a:pt x="14841" y="168650"/>
                  </a:lnTo>
                  <a:lnTo>
                    <a:pt x="6937" y="178228"/>
                  </a:lnTo>
                  <a:lnTo>
                    <a:pt x="1819" y="189688"/>
                  </a:lnTo>
                  <a:lnTo>
                    <a:pt x="0" y="202565"/>
                  </a:lnTo>
                  <a:lnTo>
                    <a:pt x="1819" y="215515"/>
                  </a:lnTo>
                  <a:lnTo>
                    <a:pt x="6937" y="227012"/>
                  </a:lnTo>
                  <a:lnTo>
                    <a:pt x="14841" y="236604"/>
                  </a:lnTo>
                  <a:lnTo>
                    <a:pt x="25018" y="243840"/>
                  </a:lnTo>
                  <a:lnTo>
                    <a:pt x="79629" y="272796"/>
                  </a:lnTo>
                  <a:lnTo>
                    <a:pt x="24892" y="301498"/>
                  </a:lnTo>
                  <a:lnTo>
                    <a:pt x="25018" y="301752"/>
                  </a:lnTo>
                  <a:lnTo>
                    <a:pt x="14841" y="308913"/>
                  </a:lnTo>
                  <a:lnTo>
                    <a:pt x="6937" y="318468"/>
                  </a:lnTo>
                  <a:lnTo>
                    <a:pt x="1819" y="329951"/>
                  </a:lnTo>
                  <a:lnTo>
                    <a:pt x="0" y="342900"/>
                  </a:lnTo>
                  <a:lnTo>
                    <a:pt x="1819" y="355794"/>
                  </a:lnTo>
                  <a:lnTo>
                    <a:pt x="6937" y="367284"/>
                  </a:lnTo>
                  <a:lnTo>
                    <a:pt x="14841" y="376868"/>
                  </a:lnTo>
                  <a:lnTo>
                    <a:pt x="25018" y="384048"/>
                  </a:lnTo>
                  <a:lnTo>
                    <a:pt x="24892" y="384302"/>
                  </a:lnTo>
                  <a:lnTo>
                    <a:pt x="79629" y="413004"/>
                  </a:lnTo>
                  <a:lnTo>
                    <a:pt x="24892" y="441833"/>
                  </a:lnTo>
                  <a:lnTo>
                    <a:pt x="14841" y="449193"/>
                  </a:lnTo>
                  <a:lnTo>
                    <a:pt x="6937" y="458771"/>
                  </a:lnTo>
                  <a:lnTo>
                    <a:pt x="1819" y="470231"/>
                  </a:lnTo>
                  <a:lnTo>
                    <a:pt x="0" y="483108"/>
                  </a:lnTo>
                  <a:lnTo>
                    <a:pt x="1819" y="496058"/>
                  </a:lnTo>
                  <a:lnTo>
                    <a:pt x="6937" y="507555"/>
                  </a:lnTo>
                  <a:lnTo>
                    <a:pt x="14841" y="517147"/>
                  </a:lnTo>
                  <a:lnTo>
                    <a:pt x="25018" y="524383"/>
                  </a:lnTo>
                  <a:lnTo>
                    <a:pt x="321056" y="680338"/>
                  </a:lnTo>
                  <a:lnTo>
                    <a:pt x="327659" y="683641"/>
                  </a:lnTo>
                  <a:lnTo>
                    <a:pt x="335026" y="685800"/>
                  </a:lnTo>
                  <a:lnTo>
                    <a:pt x="342900" y="685800"/>
                  </a:lnTo>
                  <a:lnTo>
                    <a:pt x="350774" y="685800"/>
                  </a:lnTo>
                  <a:lnTo>
                    <a:pt x="358013" y="683641"/>
                  </a:lnTo>
                  <a:lnTo>
                    <a:pt x="364617" y="680212"/>
                  </a:lnTo>
                  <a:lnTo>
                    <a:pt x="660781" y="524510"/>
                  </a:lnTo>
                  <a:lnTo>
                    <a:pt x="670851" y="517147"/>
                  </a:lnTo>
                  <a:lnTo>
                    <a:pt x="678799" y="507555"/>
                  </a:lnTo>
                  <a:lnTo>
                    <a:pt x="683960" y="496058"/>
                  </a:lnTo>
                  <a:lnTo>
                    <a:pt x="685800" y="483108"/>
                  </a:lnTo>
                  <a:lnTo>
                    <a:pt x="683960" y="470231"/>
                  </a:lnTo>
                  <a:lnTo>
                    <a:pt x="678799" y="458771"/>
                  </a:lnTo>
                  <a:lnTo>
                    <a:pt x="670851" y="449193"/>
                  </a:lnTo>
                  <a:lnTo>
                    <a:pt x="660654" y="441960"/>
                  </a:lnTo>
                  <a:lnTo>
                    <a:pt x="606170" y="413004"/>
                  </a:lnTo>
                  <a:lnTo>
                    <a:pt x="660781" y="384302"/>
                  </a:lnTo>
                  <a:lnTo>
                    <a:pt x="660654" y="384048"/>
                  </a:lnTo>
                  <a:lnTo>
                    <a:pt x="670851" y="376868"/>
                  </a:lnTo>
                  <a:lnTo>
                    <a:pt x="678799" y="367284"/>
                  </a:lnTo>
                  <a:lnTo>
                    <a:pt x="683960" y="355794"/>
                  </a:lnTo>
                  <a:lnTo>
                    <a:pt x="685800" y="342900"/>
                  </a:lnTo>
                </a:path>
              </a:pathLst>
            </a:custGeom>
            <a:ln w="12700">
              <a:solidFill>
                <a:srgbClr val="EE52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30295" y="1784604"/>
              <a:ext cx="685800" cy="6858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11233" y="1685353"/>
              <a:ext cx="885825" cy="884301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3453383" y="2593848"/>
              <a:ext cx="76200" cy="545465"/>
            </a:xfrm>
            <a:custGeom>
              <a:avLst/>
              <a:gdLst/>
              <a:ahLst/>
              <a:cxnLst/>
              <a:rect l="l" t="t" r="r" b="b"/>
              <a:pathLst>
                <a:path w="76200" h="545464">
                  <a:moveTo>
                    <a:pt x="44450" y="0"/>
                  </a:moveTo>
                  <a:lnTo>
                    <a:pt x="31750" y="0"/>
                  </a:lnTo>
                  <a:lnTo>
                    <a:pt x="31750" y="50800"/>
                  </a:lnTo>
                  <a:lnTo>
                    <a:pt x="44450" y="50800"/>
                  </a:lnTo>
                  <a:lnTo>
                    <a:pt x="44450" y="0"/>
                  </a:lnTo>
                  <a:close/>
                </a:path>
                <a:path w="76200" h="545464">
                  <a:moveTo>
                    <a:pt x="44450" y="88900"/>
                  </a:moveTo>
                  <a:lnTo>
                    <a:pt x="31750" y="88900"/>
                  </a:lnTo>
                  <a:lnTo>
                    <a:pt x="31750" y="101600"/>
                  </a:lnTo>
                  <a:lnTo>
                    <a:pt x="44450" y="101600"/>
                  </a:lnTo>
                  <a:lnTo>
                    <a:pt x="44450" y="88900"/>
                  </a:lnTo>
                  <a:close/>
                </a:path>
                <a:path w="76200" h="545464">
                  <a:moveTo>
                    <a:pt x="44450" y="139700"/>
                  </a:moveTo>
                  <a:lnTo>
                    <a:pt x="31750" y="139700"/>
                  </a:lnTo>
                  <a:lnTo>
                    <a:pt x="31750" y="190500"/>
                  </a:lnTo>
                  <a:lnTo>
                    <a:pt x="44450" y="190500"/>
                  </a:lnTo>
                  <a:lnTo>
                    <a:pt x="44450" y="139700"/>
                  </a:lnTo>
                  <a:close/>
                </a:path>
                <a:path w="76200" h="545464">
                  <a:moveTo>
                    <a:pt x="44450" y="228600"/>
                  </a:moveTo>
                  <a:lnTo>
                    <a:pt x="31750" y="228600"/>
                  </a:lnTo>
                  <a:lnTo>
                    <a:pt x="31750" y="241300"/>
                  </a:lnTo>
                  <a:lnTo>
                    <a:pt x="44450" y="241300"/>
                  </a:lnTo>
                  <a:lnTo>
                    <a:pt x="44450" y="228600"/>
                  </a:lnTo>
                  <a:close/>
                </a:path>
                <a:path w="76200" h="545464">
                  <a:moveTo>
                    <a:pt x="44450" y="279400"/>
                  </a:moveTo>
                  <a:lnTo>
                    <a:pt x="31750" y="279400"/>
                  </a:lnTo>
                  <a:lnTo>
                    <a:pt x="31750" y="330200"/>
                  </a:lnTo>
                  <a:lnTo>
                    <a:pt x="44450" y="330200"/>
                  </a:lnTo>
                  <a:lnTo>
                    <a:pt x="44450" y="279400"/>
                  </a:lnTo>
                  <a:close/>
                </a:path>
                <a:path w="76200" h="545464">
                  <a:moveTo>
                    <a:pt x="44450" y="368300"/>
                  </a:moveTo>
                  <a:lnTo>
                    <a:pt x="31750" y="368300"/>
                  </a:lnTo>
                  <a:lnTo>
                    <a:pt x="31750" y="381000"/>
                  </a:lnTo>
                  <a:lnTo>
                    <a:pt x="44450" y="381000"/>
                  </a:lnTo>
                  <a:lnTo>
                    <a:pt x="44450" y="368300"/>
                  </a:lnTo>
                  <a:close/>
                </a:path>
                <a:path w="76200" h="545464">
                  <a:moveTo>
                    <a:pt x="31750" y="469264"/>
                  </a:moveTo>
                  <a:lnTo>
                    <a:pt x="0" y="469264"/>
                  </a:lnTo>
                  <a:lnTo>
                    <a:pt x="38100" y="545464"/>
                  </a:lnTo>
                  <a:lnTo>
                    <a:pt x="75882" y="469900"/>
                  </a:lnTo>
                  <a:lnTo>
                    <a:pt x="31750" y="469900"/>
                  </a:lnTo>
                  <a:lnTo>
                    <a:pt x="31750" y="469264"/>
                  </a:lnTo>
                  <a:close/>
                </a:path>
                <a:path w="76200" h="545464">
                  <a:moveTo>
                    <a:pt x="44450" y="419100"/>
                  </a:moveTo>
                  <a:lnTo>
                    <a:pt x="31750" y="419100"/>
                  </a:lnTo>
                  <a:lnTo>
                    <a:pt x="31750" y="469900"/>
                  </a:lnTo>
                  <a:lnTo>
                    <a:pt x="44450" y="469900"/>
                  </a:lnTo>
                  <a:lnTo>
                    <a:pt x="44450" y="419100"/>
                  </a:lnTo>
                  <a:close/>
                </a:path>
                <a:path w="76200" h="545464">
                  <a:moveTo>
                    <a:pt x="76200" y="469264"/>
                  </a:moveTo>
                  <a:lnTo>
                    <a:pt x="44450" y="469264"/>
                  </a:lnTo>
                  <a:lnTo>
                    <a:pt x="44450" y="469900"/>
                  </a:lnTo>
                  <a:lnTo>
                    <a:pt x="75882" y="469900"/>
                  </a:lnTo>
                  <a:lnTo>
                    <a:pt x="76200" y="469264"/>
                  </a:lnTo>
                  <a:close/>
                </a:path>
              </a:pathLst>
            </a:custGeom>
            <a:solidFill>
              <a:srgbClr val="EE52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0" dirty="0"/>
              <a:t>Build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2306573" y="1401318"/>
            <a:ext cx="2488565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10" dirty="0">
                <a:solidFill>
                  <a:srgbClr val="44536A"/>
                </a:solidFill>
                <a:latin typeface="Calibri"/>
                <a:cs typeface="Calibri"/>
              </a:rPr>
              <a:t>https://github.com/openshift/django-ex.git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135380" y="2036064"/>
            <a:ext cx="1315720" cy="364490"/>
          </a:xfrm>
          <a:custGeom>
            <a:avLst/>
            <a:gdLst/>
            <a:ahLst/>
            <a:cxnLst/>
            <a:rect l="l" t="t" r="r" b="b"/>
            <a:pathLst>
              <a:path w="1315720" h="364489">
                <a:moveTo>
                  <a:pt x="1196847" y="0"/>
                </a:moveTo>
                <a:lnTo>
                  <a:pt x="0" y="0"/>
                </a:lnTo>
                <a:lnTo>
                  <a:pt x="0" y="364236"/>
                </a:lnTo>
                <a:lnTo>
                  <a:pt x="1196847" y="364236"/>
                </a:lnTo>
                <a:lnTo>
                  <a:pt x="1315212" y="188340"/>
                </a:lnTo>
                <a:lnTo>
                  <a:pt x="1196847" y="0"/>
                </a:lnTo>
                <a:close/>
              </a:path>
            </a:pathLst>
          </a:custGeom>
          <a:solidFill>
            <a:srgbClr val="C5282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729995" y="2036064"/>
            <a:ext cx="364490" cy="364490"/>
          </a:xfrm>
          <a:prstGeom prst="rect">
            <a:avLst/>
          </a:prstGeom>
          <a:solidFill>
            <a:srgbClr val="C52828"/>
          </a:solidFill>
        </p:spPr>
        <p:txBody>
          <a:bodyPr vert="horz" wrap="square" lIns="0" tIns="62230" rIns="0" bIns="0" rtlCol="0">
            <a:spAutoFit/>
          </a:bodyPr>
          <a:lstStyle/>
          <a:p>
            <a:pPr marL="62230">
              <a:lnSpc>
                <a:spcPct val="100000"/>
              </a:lnSpc>
              <a:spcBef>
                <a:spcPts val="490"/>
              </a:spcBef>
            </a:pPr>
            <a:r>
              <a:rPr sz="1600" b="1" spc="-25" dirty="0">
                <a:solidFill>
                  <a:srgbClr val="FFFFFF"/>
                </a:solidFill>
                <a:latin typeface="Roboto Bk"/>
                <a:cs typeface="Roboto Bk"/>
              </a:rPr>
              <a:t>01</a:t>
            </a:r>
            <a:endParaRPr sz="1600">
              <a:latin typeface="Roboto Bk"/>
              <a:cs typeface="Roboto Bk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199794" y="2113026"/>
            <a:ext cx="803910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b="1" dirty="0">
                <a:solidFill>
                  <a:srgbClr val="FFFFFF"/>
                </a:solidFill>
                <a:latin typeface="Roboto Bk"/>
                <a:cs typeface="Roboto Bk"/>
              </a:rPr>
              <a:t>Create</a:t>
            </a:r>
            <a:r>
              <a:rPr sz="1100" b="1" spc="50" dirty="0">
                <a:solidFill>
                  <a:srgbClr val="FFFFFF"/>
                </a:solidFill>
                <a:latin typeface="Roboto Bk"/>
                <a:cs typeface="Roboto Bk"/>
              </a:rPr>
              <a:t> </a:t>
            </a:r>
            <a:r>
              <a:rPr sz="1100" b="1" spc="-10" dirty="0">
                <a:solidFill>
                  <a:srgbClr val="FFFFFF"/>
                </a:solidFill>
                <a:latin typeface="Roboto Bk"/>
                <a:cs typeface="Roboto Bk"/>
              </a:rPr>
              <a:t>Build</a:t>
            </a:r>
            <a:endParaRPr sz="1100">
              <a:latin typeface="Roboto Bk"/>
              <a:cs typeface="Roboto Bk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164336" y="3429000"/>
            <a:ext cx="1300480" cy="364490"/>
          </a:xfrm>
          <a:custGeom>
            <a:avLst/>
            <a:gdLst/>
            <a:ahLst/>
            <a:cxnLst/>
            <a:rect l="l" t="t" r="r" b="b"/>
            <a:pathLst>
              <a:path w="1300480" h="364489">
                <a:moveTo>
                  <a:pt x="1183005" y="0"/>
                </a:moveTo>
                <a:lnTo>
                  <a:pt x="0" y="0"/>
                </a:lnTo>
                <a:lnTo>
                  <a:pt x="0" y="364236"/>
                </a:lnTo>
                <a:lnTo>
                  <a:pt x="1183005" y="364236"/>
                </a:lnTo>
                <a:lnTo>
                  <a:pt x="1299971" y="188341"/>
                </a:lnTo>
                <a:lnTo>
                  <a:pt x="1183005" y="0"/>
                </a:lnTo>
                <a:close/>
              </a:path>
            </a:pathLst>
          </a:custGeom>
          <a:solidFill>
            <a:srgbClr val="C5282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758951" y="3429000"/>
            <a:ext cx="364490" cy="364490"/>
          </a:xfrm>
          <a:prstGeom prst="rect">
            <a:avLst/>
          </a:prstGeom>
          <a:solidFill>
            <a:srgbClr val="C52828"/>
          </a:solidFill>
        </p:spPr>
        <p:txBody>
          <a:bodyPr vert="horz" wrap="square" lIns="0" tIns="62230" rIns="0" bIns="0" rtlCol="0">
            <a:spAutoFit/>
          </a:bodyPr>
          <a:lstStyle/>
          <a:p>
            <a:pPr marL="62230">
              <a:lnSpc>
                <a:spcPct val="100000"/>
              </a:lnSpc>
              <a:spcBef>
                <a:spcPts val="490"/>
              </a:spcBef>
            </a:pPr>
            <a:r>
              <a:rPr sz="1600" b="1" spc="-25" dirty="0">
                <a:solidFill>
                  <a:srgbClr val="FFFFFF"/>
                </a:solidFill>
                <a:latin typeface="Roboto Bk"/>
                <a:cs typeface="Roboto Bk"/>
              </a:rPr>
              <a:t>02</a:t>
            </a:r>
            <a:endParaRPr sz="1600">
              <a:latin typeface="Roboto Bk"/>
              <a:cs typeface="Roboto Bk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228750" y="3505961"/>
            <a:ext cx="1128395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b="1" dirty="0">
                <a:solidFill>
                  <a:srgbClr val="FFFFFF"/>
                </a:solidFill>
                <a:latin typeface="Roboto Bk"/>
                <a:cs typeface="Roboto Bk"/>
              </a:rPr>
              <a:t>Download</a:t>
            </a:r>
            <a:r>
              <a:rPr sz="1100" b="1" spc="-20" dirty="0">
                <a:solidFill>
                  <a:srgbClr val="FFFFFF"/>
                </a:solidFill>
                <a:latin typeface="Roboto Bk"/>
                <a:cs typeface="Roboto Bk"/>
              </a:rPr>
              <a:t> </a:t>
            </a:r>
            <a:r>
              <a:rPr sz="1100" b="1" spc="-10" dirty="0">
                <a:solidFill>
                  <a:srgbClr val="FFFFFF"/>
                </a:solidFill>
                <a:latin typeface="Roboto Bk"/>
                <a:cs typeface="Roboto Bk"/>
              </a:rPr>
              <a:t>Source</a:t>
            </a:r>
            <a:endParaRPr sz="1100">
              <a:latin typeface="Roboto Bk"/>
              <a:cs typeface="Roboto Bk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167383" y="4663440"/>
            <a:ext cx="1301750" cy="364490"/>
          </a:xfrm>
          <a:custGeom>
            <a:avLst/>
            <a:gdLst/>
            <a:ahLst/>
            <a:cxnLst/>
            <a:rect l="l" t="t" r="r" b="b"/>
            <a:pathLst>
              <a:path w="1301750" h="364489">
                <a:moveTo>
                  <a:pt x="1184274" y="0"/>
                </a:moveTo>
                <a:lnTo>
                  <a:pt x="0" y="0"/>
                </a:lnTo>
                <a:lnTo>
                  <a:pt x="0" y="364236"/>
                </a:lnTo>
                <a:lnTo>
                  <a:pt x="1184274" y="364236"/>
                </a:lnTo>
                <a:lnTo>
                  <a:pt x="1301496" y="188341"/>
                </a:lnTo>
                <a:lnTo>
                  <a:pt x="1184274" y="0"/>
                </a:lnTo>
                <a:close/>
              </a:path>
            </a:pathLst>
          </a:custGeom>
          <a:solidFill>
            <a:srgbClr val="C5282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763523" y="4663440"/>
            <a:ext cx="364490" cy="364490"/>
          </a:xfrm>
          <a:prstGeom prst="rect">
            <a:avLst/>
          </a:prstGeom>
          <a:solidFill>
            <a:srgbClr val="C52828"/>
          </a:solidFill>
        </p:spPr>
        <p:txBody>
          <a:bodyPr vert="horz" wrap="square" lIns="0" tIns="62230" rIns="0" bIns="0" rtlCol="0">
            <a:spAutoFit/>
          </a:bodyPr>
          <a:lstStyle/>
          <a:p>
            <a:pPr marL="62230">
              <a:lnSpc>
                <a:spcPct val="100000"/>
              </a:lnSpc>
              <a:spcBef>
                <a:spcPts val="490"/>
              </a:spcBef>
            </a:pPr>
            <a:r>
              <a:rPr sz="1600" b="1" spc="-25" dirty="0">
                <a:solidFill>
                  <a:srgbClr val="FFFFFF"/>
                </a:solidFill>
                <a:latin typeface="Roboto Bk"/>
                <a:cs typeface="Roboto Bk"/>
              </a:rPr>
              <a:t>03</a:t>
            </a:r>
            <a:endParaRPr sz="1600">
              <a:latin typeface="Roboto Bk"/>
              <a:cs typeface="Roboto Bk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233017" y="4740655"/>
            <a:ext cx="77914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dirty="0">
                <a:solidFill>
                  <a:srgbClr val="FFFFFF"/>
                </a:solidFill>
                <a:latin typeface="Roboto Bk"/>
                <a:cs typeface="Roboto Bk"/>
              </a:rPr>
              <a:t>Build</a:t>
            </a:r>
            <a:r>
              <a:rPr sz="1100" b="1" spc="10" dirty="0">
                <a:solidFill>
                  <a:srgbClr val="FFFFFF"/>
                </a:solidFill>
                <a:latin typeface="Roboto Bk"/>
                <a:cs typeface="Roboto Bk"/>
              </a:rPr>
              <a:t> </a:t>
            </a:r>
            <a:r>
              <a:rPr sz="1100" b="1" spc="-10" dirty="0">
                <a:solidFill>
                  <a:srgbClr val="FFFFFF"/>
                </a:solidFill>
                <a:latin typeface="Roboto Bk"/>
                <a:cs typeface="Roboto Bk"/>
              </a:rPr>
              <a:t>Image</a:t>
            </a:r>
            <a:endParaRPr sz="1100">
              <a:latin typeface="Roboto Bk"/>
              <a:cs typeface="Roboto Bk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3156034" y="4526203"/>
            <a:ext cx="641350" cy="641350"/>
            <a:chOff x="3156034" y="4526203"/>
            <a:chExt cx="641350" cy="641350"/>
          </a:xfrm>
        </p:grpSpPr>
        <p:sp>
          <p:nvSpPr>
            <p:cNvPr id="20" name="object 20"/>
            <p:cNvSpPr/>
            <p:nvPr/>
          </p:nvSpPr>
          <p:spPr>
            <a:xfrm>
              <a:off x="3156026" y="4526203"/>
              <a:ext cx="641350" cy="641350"/>
            </a:xfrm>
            <a:custGeom>
              <a:avLst/>
              <a:gdLst/>
              <a:ahLst/>
              <a:cxnLst/>
              <a:rect l="l" t="t" r="r" b="b"/>
              <a:pathLst>
                <a:path w="641350" h="641350">
                  <a:moveTo>
                    <a:pt x="641324" y="281736"/>
                  </a:moveTo>
                  <a:lnTo>
                    <a:pt x="574459" y="249707"/>
                  </a:lnTo>
                  <a:lnTo>
                    <a:pt x="569709" y="234353"/>
                  </a:lnTo>
                  <a:lnTo>
                    <a:pt x="563981" y="219430"/>
                  </a:lnTo>
                  <a:lnTo>
                    <a:pt x="558419" y="207302"/>
                  </a:lnTo>
                  <a:lnTo>
                    <a:pt x="557377" y="205054"/>
                  </a:lnTo>
                  <a:lnTo>
                    <a:pt x="549973" y="191287"/>
                  </a:lnTo>
                  <a:lnTo>
                    <a:pt x="573519" y="120611"/>
                  </a:lnTo>
                  <a:lnTo>
                    <a:pt x="543382" y="90462"/>
                  </a:lnTo>
                  <a:lnTo>
                    <a:pt x="519836" y="66903"/>
                  </a:lnTo>
                  <a:lnTo>
                    <a:pt x="449211" y="90462"/>
                  </a:lnTo>
                  <a:lnTo>
                    <a:pt x="434911" y="83058"/>
                  </a:lnTo>
                  <a:lnTo>
                    <a:pt x="432981" y="82194"/>
                  </a:lnTo>
                  <a:lnTo>
                    <a:pt x="432981" y="321424"/>
                  </a:lnTo>
                  <a:lnTo>
                    <a:pt x="426910" y="351282"/>
                  </a:lnTo>
                  <a:lnTo>
                    <a:pt x="371995" y="384606"/>
                  </a:lnTo>
                  <a:lnTo>
                    <a:pt x="371995" y="413346"/>
                  </a:lnTo>
                  <a:lnTo>
                    <a:pt x="371995" y="419176"/>
                  </a:lnTo>
                  <a:lnTo>
                    <a:pt x="364070" y="424522"/>
                  </a:lnTo>
                  <a:lnTo>
                    <a:pt x="346024" y="428193"/>
                  </a:lnTo>
                  <a:lnTo>
                    <a:pt x="371995" y="413346"/>
                  </a:lnTo>
                  <a:lnTo>
                    <a:pt x="371995" y="384606"/>
                  </a:lnTo>
                  <a:lnTo>
                    <a:pt x="310870" y="421690"/>
                  </a:lnTo>
                  <a:lnTo>
                    <a:pt x="310870" y="431558"/>
                  </a:lnTo>
                  <a:lnTo>
                    <a:pt x="288645" y="427037"/>
                  </a:lnTo>
                  <a:lnTo>
                    <a:pt x="288645" y="421690"/>
                  </a:lnTo>
                  <a:lnTo>
                    <a:pt x="231432" y="386981"/>
                  </a:lnTo>
                  <a:lnTo>
                    <a:pt x="216103" y="364274"/>
                  </a:lnTo>
                  <a:lnTo>
                    <a:pt x="213144" y="349719"/>
                  </a:lnTo>
                  <a:lnTo>
                    <a:pt x="299758" y="402234"/>
                  </a:lnTo>
                  <a:lnTo>
                    <a:pt x="383108" y="351637"/>
                  </a:lnTo>
                  <a:lnTo>
                    <a:pt x="228600" y="257962"/>
                  </a:lnTo>
                  <a:lnTo>
                    <a:pt x="240385" y="240512"/>
                  </a:lnTo>
                  <a:lnTo>
                    <a:pt x="241160" y="239991"/>
                  </a:lnTo>
                  <a:lnTo>
                    <a:pt x="404215" y="338848"/>
                  </a:lnTo>
                  <a:lnTo>
                    <a:pt x="432981" y="321424"/>
                  </a:lnTo>
                  <a:lnTo>
                    <a:pt x="432981" y="82194"/>
                  </a:lnTo>
                  <a:lnTo>
                    <a:pt x="420255" y="76441"/>
                  </a:lnTo>
                  <a:lnTo>
                    <a:pt x="405244" y="70713"/>
                  </a:lnTo>
                  <a:lnTo>
                    <a:pt x="400164" y="69151"/>
                  </a:lnTo>
                  <a:lnTo>
                    <a:pt x="400164" y="240753"/>
                  </a:lnTo>
                  <a:lnTo>
                    <a:pt x="357543" y="214909"/>
                  </a:lnTo>
                  <a:lnTo>
                    <a:pt x="364070" y="216230"/>
                  </a:lnTo>
                  <a:lnTo>
                    <a:pt x="400011" y="240512"/>
                  </a:lnTo>
                  <a:lnTo>
                    <a:pt x="400164" y="240753"/>
                  </a:lnTo>
                  <a:lnTo>
                    <a:pt x="400164" y="69151"/>
                  </a:lnTo>
                  <a:lnTo>
                    <a:pt x="389877" y="65963"/>
                  </a:lnTo>
                  <a:lnTo>
                    <a:pt x="357860" y="0"/>
                  </a:lnTo>
                  <a:lnTo>
                    <a:pt x="282524" y="0"/>
                  </a:lnTo>
                  <a:lnTo>
                    <a:pt x="249567" y="65963"/>
                  </a:lnTo>
                  <a:lnTo>
                    <a:pt x="234213" y="70713"/>
                  </a:lnTo>
                  <a:lnTo>
                    <a:pt x="219303" y="76441"/>
                  </a:lnTo>
                  <a:lnTo>
                    <a:pt x="204927" y="83058"/>
                  </a:lnTo>
                  <a:lnTo>
                    <a:pt x="191173" y="90462"/>
                  </a:lnTo>
                  <a:lnTo>
                    <a:pt x="120548" y="66903"/>
                  </a:lnTo>
                  <a:lnTo>
                    <a:pt x="66865" y="120611"/>
                  </a:lnTo>
                  <a:lnTo>
                    <a:pt x="90411" y="191287"/>
                  </a:lnTo>
                  <a:lnTo>
                    <a:pt x="83007" y="205600"/>
                  </a:lnTo>
                  <a:lnTo>
                    <a:pt x="76403" y="220256"/>
                  </a:lnTo>
                  <a:lnTo>
                    <a:pt x="70675" y="235280"/>
                  </a:lnTo>
                  <a:lnTo>
                    <a:pt x="65925" y="250647"/>
                  </a:lnTo>
                  <a:lnTo>
                    <a:pt x="0" y="282689"/>
                  </a:lnTo>
                  <a:lnTo>
                    <a:pt x="0" y="358063"/>
                  </a:lnTo>
                  <a:lnTo>
                    <a:pt x="65925" y="391045"/>
                  </a:lnTo>
                  <a:lnTo>
                    <a:pt x="70675" y="406400"/>
                  </a:lnTo>
                  <a:lnTo>
                    <a:pt x="76403" y="421309"/>
                  </a:lnTo>
                  <a:lnTo>
                    <a:pt x="83007" y="435698"/>
                  </a:lnTo>
                  <a:lnTo>
                    <a:pt x="90411" y="449465"/>
                  </a:lnTo>
                  <a:lnTo>
                    <a:pt x="66865" y="520128"/>
                  </a:lnTo>
                  <a:lnTo>
                    <a:pt x="120548" y="573836"/>
                  </a:lnTo>
                  <a:lnTo>
                    <a:pt x="182143" y="553313"/>
                  </a:lnTo>
                  <a:lnTo>
                    <a:pt x="264845" y="603491"/>
                  </a:lnTo>
                  <a:lnTo>
                    <a:pt x="283464" y="640740"/>
                  </a:lnTo>
                  <a:lnTo>
                    <a:pt x="358800" y="640740"/>
                  </a:lnTo>
                  <a:lnTo>
                    <a:pt x="391769" y="574789"/>
                  </a:lnTo>
                  <a:lnTo>
                    <a:pt x="407111" y="570026"/>
                  </a:lnTo>
                  <a:lnTo>
                    <a:pt x="422021" y="564299"/>
                  </a:lnTo>
                  <a:lnTo>
                    <a:pt x="436397" y="557695"/>
                  </a:lnTo>
                  <a:lnTo>
                    <a:pt x="450151" y="550291"/>
                  </a:lnTo>
                  <a:lnTo>
                    <a:pt x="520788" y="573836"/>
                  </a:lnTo>
                  <a:lnTo>
                    <a:pt x="544322" y="550291"/>
                  </a:lnTo>
                  <a:lnTo>
                    <a:pt x="574459" y="520128"/>
                  </a:lnTo>
                  <a:lnTo>
                    <a:pt x="550926" y="449465"/>
                  </a:lnTo>
                  <a:lnTo>
                    <a:pt x="558317" y="435152"/>
                  </a:lnTo>
                  <a:lnTo>
                    <a:pt x="559092" y="433451"/>
                  </a:lnTo>
                  <a:lnTo>
                    <a:pt x="564934" y="420484"/>
                  </a:lnTo>
                  <a:lnTo>
                    <a:pt x="570649" y="405472"/>
                  </a:lnTo>
                  <a:lnTo>
                    <a:pt x="575398" y="390105"/>
                  </a:lnTo>
                  <a:lnTo>
                    <a:pt x="641324" y="357124"/>
                  </a:lnTo>
                  <a:lnTo>
                    <a:pt x="641324" y="281736"/>
                  </a:lnTo>
                  <a:close/>
                </a:path>
              </a:pathLst>
            </a:custGeom>
            <a:solidFill>
              <a:srgbClr val="EE52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35095" y="4936236"/>
              <a:ext cx="289560" cy="208787"/>
            </a:xfrm>
            <a:prstGeom prst="rect">
              <a:avLst/>
            </a:prstGeom>
          </p:spPr>
        </p:pic>
      </p:grpSp>
      <p:grpSp>
        <p:nvGrpSpPr>
          <p:cNvPr id="22" name="object 22"/>
          <p:cNvGrpSpPr/>
          <p:nvPr/>
        </p:nvGrpSpPr>
        <p:grpSpPr>
          <a:xfrm>
            <a:off x="5618988" y="406619"/>
            <a:ext cx="6573520" cy="6451600"/>
            <a:chOff x="5618988" y="406619"/>
            <a:chExt cx="6573520" cy="6451600"/>
          </a:xfrm>
        </p:grpSpPr>
        <p:pic>
          <p:nvPicPr>
            <p:cNvPr id="23" name="object 2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655436" y="406619"/>
              <a:ext cx="6451347" cy="2612712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814060" y="565403"/>
              <a:ext cx="5954268" cy="2115312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618988" y="2671571"/>
              <a:ext cx="6573011" cy="2328672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814060" y="2866643"/>
              <a:ext cx="6004560" cy="1758695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618988" y="5413248"/>
              <a:ext cx="6573011" cy="1090980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814060" y="5608319"/>
              <a:ext cx="6012180" cy="521208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618988" y="5934460"/>
              <a:ext cx="6573011" cy="923537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814060" y="6129528"/>
              <a:ext cx="6012180" cy="460247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626608" y="4579619"/>
              <a:ext cx="6516624" cy="1191717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821680" y="4774691"/>
              <a:ext cx="5946648" cy="621791"/>
            </a:xfrm>
            <a:prstGeom prst="rect">
              <a:avLst/>
            </a:prstGeom>
          </p:spPr>
        </p:pic>
      </p:grpSp>
      <p:sp>
        <p:nvSpPr>
          <p:cNvPr id="33" name="object 33"/>
          <p:cNvSpPr/>
          <p:nvPr/>
        </p:nvSpPr>
        <p:spPr>
          <a:xfrm>
            <a:off x="1193291" y="6045708"/>
            <a:ext cx="1300480" cy="364490"/>
          </a:xfrm>
          <a:custGeom>
            <a:avLst/>
            <a:gdLst/>
            <a:ahLst/>
            <a:cxnLst/>
            <a:rect l="l" t="t" r="r" b="b"/>
            <a:pathLst>
              <a:path w="1300480" h="364489">
                <a:moveTo>
                  <a:pt x="1183005" y="0"/>
                </a:moveTo>
                <a:lnTo>
                  <a:pt x="0" y="0"/>
                </a:lnTo>
                <a:lnTo>
                  <a:pt x="0" y="364235"/>
                </a:lnTo>
                <a:lnTo>
                  <a:pt x="1183005" y="364235"/>
                </a:lnTo>
                <a:lnTo>
                  <a:pt x="1299972" y="188315"/>
                </a:lnTo>
                <a:lnTo>
                  <a:pt x="1183005" y="0"/>
                </a:lnTo>
                <a:close/>
              </a:path>
            </a:pathLst>
          </a:custGeom>
          <a:solidFill>
            <a:srgbClr val="C5282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787908" y="6045708"/>
            <a:ext cx="364490" cy="364490"/>
          </a:xfrm>
          <a:prstGeom prst="rect">
            <a:avLst/>
          </a:prstGeom>
          <a:solidFill>
            <a:srgbClr val="C52828"/>
          </a:solidFill>
        </p:spPr>
        <p:txBody>
          <a:bodyPr vert="horz" wrap="square" lIns="0" tIns="63500" rIns="0" bIns="0" rtlCol="0">
            <a:spAutoFit/>
          </a:bodyPr>
          <a:lstStyle/>
          <a:p>
            <a:pPr marL="62230">
              <a:lnSpc>
                <a:spcPct val="100000"/>
              </a:lnSpc>
              <a:spcBef>
                <a:spcPts val="500"/>
              </a:spcBef>
            </a:pPr>
            <a:r>
              <a:rPr sz="1600" b="1" spc="-25" dirty="0">
                <a:solidFill>
                  <a:srgbClr val="FFFFFF"/>
                </a:solidFill>
                <a:latin typeface="Roboto Bk"/>
                <a:cs typeface="Roboto Bk"/>
              </a:rPr>
              <a:t>04</a:t>
            </a:r>
            <a:endParaRPr sz="1600">
              <a:latin typeface="Roboto Bk"/>
              <a:cs typeface="Roboto Bk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257680" y="6124143"/>
            <a:ext cx="107442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dirty="0">
                <a:solidFill>
                  <a:srgbClr val="FFFFFF"/>
                </a:solidFill>
                <a:latin typeface="Roboto Bk"/>
                <a:cs typeface="Roboto Bk"/>
              </a:rPr>
              <a:t>Push</a:t>
            </a:r>
            <a:r>
              <a:rPr sz="1100" b="1" spc="-10" dirty="0">
                <a:solidFill>
                  <a:srgbClr val="FFFFFF"/>
                </a:solidFill>
                <a:latin typeface="Roboto Bk"/>
                <a:cs typeface="Roboto Bk"/>
              </a:rPr>
              <a:t> </a:t>
            </a:r>
            <a:r>
              <a:rPr sz="1100" b="1" dirty="0">
                <a:solidFill>
                  <a:srgbClr val="FFFFFF"/>
                </a:solidFill>
                <a:latin typeface="Roboto Bk"/>
                <a:cs typeface="Roboto Bk"/>
              </a:rPr>
              <a:t>to</a:t>
            </a:r>
            <a:r>
              <a:rPr sz="1100" b="1" spc="-10" dirty="0">
                <a:solidFill>
                  <a:srgbClr val="FFFFFF"/>
                </a:solidFill>
                <a:latin typeface="Roboto Bk"/>
                <a:cs typeface="Roboto Bk"/>
              </a:rPr>
              <a:t> Registry</a:t>
            </a:r>
            <a:endParaRPr sz="1100">
              <a:latin typeface="Roboto Bk"/>
              <a:cs typeface="Roboto Bk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3453384" y="3898391"/>
            <a:ext cx="76200" cy="545465"/>
          </a:xfrm>
          <a:custGeom>
            <a:avLst/>
            <a:gdLst/>
            <a:ahLst/>
            <a:cxnLst/>
            <a:rect l="l" t="t" r="r" b="b"/>
            <a:pathLst>
              <a:path w="76200" h="545464">
                <a:moveTo>
                  <a:pt x="44450" y="0"/>
                </a:moveTo>
                <a:lnTo>
                  <a:pt x="31750" y="0"/>
                </a:lnTo>
                <a:lnTo>
                  <a:pt x="31750" y="50799"/>
                </a:lnTo>
                <a:lnTo>
                  <a:pt x="44450" y="50799"/>
                </a:lnTo>
                <a:lnTo>
                  <a:pt x="44450" y="0"/>
                </a:lnTo>
                <a:close/>
              </a:path>
              <a:path w="76200" h="545464">
                <a:moveTo>
                  <a:pt x="44450" y="88899"/>
                </a:moveTo>
                <a:lnTo>
                  <a:pt x="31750" y="88899"/>
                </a:lnTo>
                <a:lnTo>
                  <a:pt x="31750" y="101599"/>
                </a:lnTo>
                <a:lnTo>
                  <a:pt x="44450" y="101599"/>
                </a:lnTo>
                <a:lnTo>
                  <a:pt x="44450" y="88899"/>
                </a:lnTo>
                <a:close/>
              </a:path>
              <a:path w="76200" h="545464">
                <a:moveTo>
                  <a:pt x="44450" y="139699"/>
                </a:moveTo>
                <a:lnTo>
                  <a:pt x="31750" y="139699"/>
                </a:lnTo>
                <a:lnTo>
                  <a:pt x="31750" y="190499"/>
                </a:lnTo>
                <a:lnTo>
                  <a:pt x="44450" y="190499"/>
                </a:lnTo>
                <a:lnTo>
                  <a:pt x="44450" y="139699"/>
                </a:lnTo>
                <a:close/>
              </a:path>
              <a:path w="76200" h="545464">
                <a:moveTo>
                  <a:pt x="44450" y="228599"/>
                </a:moveTo>
                <a:lnTo>
                  <a:pt x="31750" y="228599"/>
                </a:lnTo>
                <a:lnTo>
                  <a:pt x="31750" y="241299"/>
                </a:lnTo>
                <a:lnTo>
                  <a:pt x="44450" y="241299"/>
                </a:lnTo>
                <a:lnTo>
                  <a:pt x="44450" y="228599"/>
                </a:lnTo>
                <a:close/>
              </a:path>
              <a:path w="76200" h="545464">
                <a:moveTo>
                  <a:pt x="44450" y="279399"/>
                </a:moveTo>
                <a:lnTo>
                  <a:pt x="31750" y="279399"/>
                </a:lnTo>
                <a:lnTo>
                  <a:pt x="31750" y="330199"/>
                </a:lnTo>
                <a:lnTo>
                  <a:pt x="44450" y="330199"/>
                </a:lnTo>
                <a:lnTo>
                  <a:pt x="44450" y="279399"/>
                </a:lnTo>
                <a:close/>
              </a:path>
              <a:path w="76200" h="545464">
                <a:moveTo>
                  <a:pt x="44450" y="368299"/>
                </a:moveTo>
                <a:lnTo>
                  <a:pt x="31750" y="368299"/>
                </a:lnTo>
                <a:lnTo>
                  <a:pt x="31750" y="380999"/>
                </a:lnTo>
                <a:lnTo>
                  <a:pt x="44450" y="380999"/>
                </a:lnTo>
                <a:lnTo>
                  <a:pt x="44450" y="368299"/>
                </a:lnTo>
                <a:close/>
              </a:path>
              <a:path w="76200" h="545464">
                <a:moveTo>
                  <a:pt x="31750" y="469264"/>
                </a:moveTo>
                <a:lnTo>
                  <a:pt x="0" y="469264"/>
                </a:lnTo>
                <a:lnTo>
                  <a:pt x="38100" y="545464"/>
                </a:lnTo>
                <a:lnTo>
                  <a:pt x="75882" y="469899"/>
                </a:lnTo>
                <a:lnTo>
                  <a:pt x="31750" y="469899"/>
                </a:lnTo>
                <a:lnTo>
                  <a:pt x="31750" y="469264"/>
                </a:lnTo>
                <a:close/>
              </a:path>
              <a:path w="76200" h="545464">
                <a:moveTo>
                  <a:pt x="44450" y="419099"/>
                </a:moveTo>
                <a:lnTo>
                  <a:pt x="31750" y="419099"/>
                </a:lnTo>
                <a:lnTo>
                  <a:pt x="31750" y="469899"/>
                </a:lnTo>
                <a:lnTo>
                  <a:pt x="44450" y="469899"/>
                </a:lnTo>
                <a:lnTo>
                  <a:pt x="44450" y="419099"/>
                </a:lnTo>
                <a:close/>
              </a:path>
              <a:path w="76200" h="545464">
                <a:moveTo>
                  <a:pt x="76200" y="469264"/>
                </a:moveTo>
                <a:lnTo>
                  <a:pt x="44450" y="469264"/>
                </a:lnTo>
                <a:lnTo>
                  <a:pt x="44450" y="469899"/>
                </a:lnTo>
                <a:lnTo>
                  <a:pt x="75882" y="469899"/>
                </a:lnTo>
                <a:lnTo>
                  <a:pt x="76200" y="469264"/>
                </a:lnTo>
                <a:close/>
              </a:path>
            </a:pathLst>
          </a:custGeom>
          <a:solidFill>
            <a:srgbClr val="EE52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3453384" y="5222747"/>
            <a:ext cx="76200" cy="546100"/>
          </a:xfrm>
          <a:custGeom>
            <a:avLst/>
            <a:gdLst/>
            <a:ahLst/>
            <a:cxnLst/>
            <a:rect l="l" t="t" r="r" b="b"/>
            <a:pathLst>
              <a:path w="76200" h="546100">
                <a:moveTo>
                  <a:pt x="44450" y="0"/>
                </a:moveTo>
                <a:lnTo>
                  <a:pt x="31750" y="0"/>
                </a:lnTo>
                <a:lnTo>
                  <a:pt x="31750" y="50799"/>
                </a:lnTo>
                <a:lnTo>
                  <a:pt x="44450" y="50799"/>
                </a:lnTo>
                <a:lnTo>
                  <a:pt x="44450" y="0"/>
                </a:lnTo>
                <a:close/>
              </a:path>
              <a:path w="76200" h="546100">
                <a:moveTo>
                  <a:pt x="44450" y="88899"/>
                </a:moveTo>
                <a:lnTo>
                  <a:pt x="31750" y="88899"/>
                </a:lnTo>
                <a:lnTo>
                  <a:pt x="31750" y="101599"/>
                </a:lnTo>
                <a:lnTo>
                  <a:pt x="44450" y="101599"/>
                </a:lnTo>
                <a:lnTo>
                  <a:pt x="44450" y="88899"/>
                </a:lnTo>
                <a:close/>
              </a:path>
              <a:path w="76200" h="546100">
                <a:moveTo>
                  <a:pt x="44450" y="139699"/>
                </a:moveTo>
                <a:lnTo>
                  <a:pt x="31750" y="139699"/>
                </a:lnTo>
                <a:lnTo>
                  <a:pt x="31750" y="190499"/>
                </a:lnTo>
                <a:lnTo>
                  <a:pt x="44450" y="190499"/>
                </a:lnTo>
                <a:lnTo>
                  <a:pt x="44450" y="139699"/>
                </a:lnTo>
                <a:close/>
              </a:path>
              <a:path w="76200" h="546100">
                <a:moveTo>
                  <a:pt x="44450" y="228599"/>
                </a:moveTo>
                <a:lnTo>
                  <a:pt x="31750" y="228599"/>
                </a:lnTo>
                <a:lnTo>
                  <a:pt x="31750" y="241299"/>
                </a:lnTo>
                <a:lnTo>
                  <a:pt x="44450" y="241299"/>
                </a:lnTo>
                <a:lnTo>
                  <a:pt x="44450" y="228599"/>
                </a:lnTo>
                <a:close/>
              </a:path>
              <a:path w="76200" h="546100">
                <a:moveTo>
                  <a:pt x="44450" y="279399"/>
                </a:moveTo>
                <a:lnTo>
                  <a:pt x="31750" y="279399"/>
                </a:lnTo>
                <a:lnTo>
                  <a:pt x="31750" y="330199"/>
                </a:lnTo>
                <a:lnTo>
                  <a:pt x="44450" y="330199"/>
                </a:lnTo>
                <a:lnTo>
                  <a:pt x="44450" y="279399"/>
                </a:lnTo>
                <a:close/>
              </a:path>
              <a:path w="76200" h="546100">
                <a:moveTo>
                  <a:pt x="44450" y="368299"/>
                </a:moveTo>
                <a:lnTo>
                  <a:pt x="31750" y="368299"/>
                </a:lnTo>
                <a:lnTo>
                  <a:pt x="31750" y="380999"/>
                </a:lnTo>
                <a:lnTo>
                  <a:pt x="44450" y="380999"/>
                </a:lnTo>
                <a:lnTo>
                  <a:pt x="44450" y="368299"/>
                </a:lnTo>
                <a:close/>
              </a:path>
              <a:path w="76200" h="546100">
                <a:moveTo>
                  <a:pt x="31750" y="469290"/>
                </a:moveTo>
                <a:lnTo>
                  <a:pt x="0" y="469290"/>
                </a:lnTo>
                <a:lnTo>
                  <a:pt x="38100" y="545490"/>
                </a:lnTo>
                <a:lnTo>
                  <a:pt x="75895" y="469899"/>
                </a:lnTo>
                <a:lnTo>
                  <a:pt x="31750" y="469899"/>
                </a:lnTo>
                <a:lnTo>
                  <a:pt x="31750" y="469290"/>
                </a:lnTo>
                <a:close/>
              </a:path>
              <a:path w="76200" h="546100">
                <a:moveTo>
                  <a:pt x="44450" y="419099"/>
                </a:moveTo>
                <a:lnTo>
                  <a:pt x="31750" y="419099"/>
                </a:lnTo>
                <a:lnTo>
                  <a:pt x="31750" y="469899"/>
                </a:lnTo>
                <a:lnTo>
                  <a:pt x="44450" y="469899"/>
                </a:lnTo>
                <a:lnTo>
                  <a:pt x="44450" y="419099"/>
                </a:lnTo>
                <a:close/>
              </a:path>
              <a:path w="76200" h="546100">
                <a:moveTo>
                  <a:pt x="76200" y="469290"/>
                </a:moveTo>
                <a:lnTo>
                  <a:pt x="44450" y="469290"/>
                </a:lnTo>
                <a:lnTo>
                  <a:pt x="44450" y="469899"/>
                </a:lnTo>
                <a:lnTo>
                  <a:pt x="75895" y="469899"/>
                </a:lnTo>
                <a:lnTo>
                  <a:pt x="76200" y="469290"/>
                </a:lnTo>
                <a:close/>
              </a:path>
            </a:pathLst>
          </a:custGeom>
          <a:solidFill>
            <a:srgbClr val="EE52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3089936" y="5999629"/>
            <a:ext cx="806450" cy="460375"/>
          </a:xfrm>
          <a:custGeom>
            <a:avLst/>
            <a:gdLst/>
            <a:ahLst/>
            <a:cxnLst/>
            <a:rect l="l" t="t" r="r" b="b"/>
            <a:pathLst>
              <a:path w="806450" h="460375">
                <a:moveTo>
                  <a:pt x="692249" y="229060"/>
                </a:moveTo>
                <a:lnTo>
                  <a:pt x="689376" y="229060"/>
                </a:lnTo>
                <a:lnTo>
                  <a:pt x="685546" y="229060"/>
                </a:lnTo>
                <a:lnTo>
                  <a:pt x="682674" y="229060"/>
                </a:lnTo>
                <a:lnTo>
                  <a:pt x="678500" y="194712"/>
                </a:lnTo>
                <a:lnTo>
                  <a:pt x="666517" y="162974"/>
                </a:lnTo>
                <a:lnTo>
                  <a:pt x="622353" y="112000"/>
                </a:lnTo>
                <a:lnTo>
                  <a:pt x="558921" y="87053"/>
                </a:lnTo>
                <a:lnTo>
                  <a:pt x="524871" y="86364"/>
                </a:lnTo>
                <a:lnTo>
                  <a:pt x="491180" y="93770"/>
                </a:lnTo>
                <a:lnTo>
                  <a:pt x="464448" y="55474"/>
                </a:lnTo>
                <a:lnTo>
                  <a:pt x="429443" y="26436"/>
                </a:lnTo>
                <a:lnTo>
                  <a:pt x="388463" y="7622"/>
                </a:lnTo>
                <a:lnTo>
                  <a:pt x="343807" y="0"/>
                </a:lnTo>
                <a:lnTo>
                  <a:pt x="297772" y="4536"/>
                </a:lnTo>
                <a:lnTo>
                  <a:pt x="254617" y="21254"/>
                </a:lnTo>
                <a:lnTo>
                  <a:pt x="218172" y="48243"/>
                </a:lnTo>
                <a:lnTo>
                  <a:pt x="190091" y="83568"/>
                </a:lnTo>
                <a:lnTo>
                  <a:pt x="172030" y="125295"/>
                </a:lnTo>
                <a:lnTo>
                  <a:pt x="165641" y="171489"/>
                </a:lnTo>
                <a:lnTo>
                  <a:pt x="165641" y="172449"/>
                </a:lnTo>
                <a:lnTo>
                  <a:pt x="165641" y="173408"/>
                </a:lnTo>
                <a:lnTo>
                  <a:pt x="126460" y="172524"/>
                </a:lnTo>
                <a:lnTo>
                  <a:pt x="89164" y="182164"/>
                </a:lnTo>
                <a:lnTo>
                  <a:pt x="55637" y="201339"/>
                </a:lnTo>
                <a:lnTo>
                  <a:pt x="27766" y="229060"/>
                </a:lnTo>
                <a:lnTo>
                  <a:pt x="8946" y="263617"/>
                </a:lnTo>
                <a:lnTo>
                  <a:pt x="0" y="301142"/>
                </a:lnTo>
                <a:lnTo>
                  <a:pt x="1107" y="339567"/>
                </a:lnTo>
                <a:lnTo>
                  <a:pt x="12447" y="376823"/>
                </a:lnTo>
                <a:lnTo>
                  <a:pt x="34035" y="409551"/>
                </a:lnTo>
                <a:lnTo>
                  <a:pt x="63073" y="434993"/>
                </a:lnTo>
                <a:lnTo>
                  <a:pt x="97676" y="451979"/>
                </a:lnTo>
                <a:lnTo>
                  <a:pt x="135960" y="459340"/>
                </a:lnTo>
                <a:lnTo>
                  <a:pt x="135960" y="460299"/>
                </a:lnTo>
                <a:lnTo>
                  <a:pt x="691291" y="460299"/>
                </a:lnTo>
                <a:lnTo>
                  <a:pt x="735903" y="451214"/>
                </a:lnTo>
                <a:lnTo>
                  <a:pt x="772437" y="426477"/>
                </a:lnTo>
                <a:lnTo>
                  <a:pt x="797121" y="389866"/>
                </a:lnTo>
                <a:lnTo>
                  <a:pt x="806187" y="345159"/>
                </a:lnTo>
                <a:lnTo>
                  <a:pt x="797271" y="300303"/>
                </a:lnTo>
                <a:lnTo>
                  <a:pt x="772915" y="263362"/>
                </a:lnTo>
                <a:lnTo>
                  <a:pt x="736711" y="238295"/>
                </a:lnTo>
                <a:lnTo>
                  <a:pt x="692249" y="229060"/>
                </a:lnTo>
                <a:close/>
              </a:path>
            </a:pathLst>
          </a:custGeom>
          <a:ln w="21042">
            <a:solidFill>
              <a:srgbClr val="EE52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2955417" y="6517640"/>
            <a:ext cx="98742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44536A"/>
                </a:solidFill>
                <a:latin typeface="Calibri"/>
                <a:cs typeface="Calibri"/>
              </a:rPr>
              <a:t>Docker</a:t>
            </a:r>
            <a:r>
              <a:rPr sz="1200" spc="-65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44536A"/>
                </a:solidFill>
                <a:latin typeface="Calibri"/>
                <a:cs typeface="Calibri"/>
              </a:rPr>
              <a:t>Registry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304793" y="1633242"/>
            <a:ext cx="829310" cy="481965"/>
            <a:chOff x="3304793" y="1633242"/>
            <a:chExt cx="829310" cy="481965"/>
          </a:xfrm>
        </p:grpSpPr>
        <p:sp>
          <p:nvSpPr>
            <p:cNvPr id="3" name="object 3"/>
            <p:cNvSpPr/>
            <p:nvPr/>
          </p:nvSpPr>
          <p:spPr>
            <a:xfrm>
              <a:off x="3315588" y="1644037"/>
              <a:ext cx="807720" cy="460375"/>
            </a:xfrm>
            <a:custGeom>
              <a:avLst/>
              <a:gdLst/>
              <a:ahLst/>
              <a:cxnLst/>
              <a:rect l="l" t="t" r="r" b="b"/>
              <a:pathLst>
                <a:path w="807720" h="460375">
                  <a:moveTo>
                    <a:pt x="693338" y="229060"/>
                  </a:moveTo>
                  <a:lnTo>
                    <a:pt x="690461" y="229060"/>
                  </a:lnTo>
                  <a:lnTo>
                    <a:pt x="686625" y="229060"/>
                  </a:lnTo>
                  <a:lnTo>
                    <a:pt x="683748" y="229060"/>
                  </a:lnTo>
                  <a:lnTo>
                    <a:pt x="679568" y="194712"/>
                  </a:lnTo>
                  <a:lnTo>
                    <a:pt x="667565" y="162974"/>
                  </a:lnTo>
                  <a:lnTo>
                    <a:pt x="623333" y="112000"/>
                  </a:lnTo>
                  <a:lnTo>
                    <a:pt x="559801" y="87053"/>
                  </a:lnTo>
                  <a:lnTo>
                    <a:pt x="525697" y="86364"/>
                  </a:lnTo>
                  <a:lnTo>
                    <a:pt x="491953" y="93770"/>
                  </a:lnTo>
                  <a:lnTo>
                    <a:pt x="465179" y="55474"/>
                  </a:lnTo>
                  <a:lnTo>
                    <a:pt x="430119" y="26436"/>
                  </a:lnTo>
                  <a:lnTo>
                    <a:pt x="389074" y="7622"/>
                  </a:lnTo>
                  <a:lnTo>
                    <a:pt x="344348" y="0"/>
                  </a:lnTo>
                  <a:lnTo>
                    <a:pt x="298240" y="4536"/>
                  </a:lnTo>
                  <a:lnTo>
                    <a:pt x="255018" y="21254"/>
                  </a:lnTo>
                  <a:lnTo>
                    <a:pt x="218515" y="48243"/>
                  </a:lnTo>
                  <a:lnTo>
                    <a:pt x="190390" y="83568"/>
                  </a:lnTo>
                  <a:lnTo>
                    <a:pt x="172300" y="125295"/>
                  </a:lnTo>
                  <a:lnTo>
                    <a:pt x="165902" y="171489"/>
                  </a:lnTo>
                  <a:lnTo>
                    <a:pt x="165902" y="172449"/>
                  </a:lnTo>
                  <a:lnTo>
                    <a:pt x="165902" y="173408"/>
                  </a:lnTo>
                  <a:lnTo>
                    <a:pt x="126659" y="172524"/>
                  </a:lnTo>
                  <a:lnTo>
                    <a:pt x="89304" y="182164"/>
                  </a:lnTo>
                  <a:lnTo>
                    <a:pt x="55725" y="201339"/>
                  </a:lnTo>
                  <a:lnTo>
                    <a:pt x="27810" y="229059"/>
                  </a:lnTo>
                  <a:lnTo>
                    <a:pt x="8960" y="263616"/>
                  </a:lnTo>
                  <a:lnTo>
                    <a:pt x="0" y="301142"/>
                  </a:lnTo>
                  <a:lnTo>
                    <a:pt x="1108" y="339567"/>
                  </a:lnTo>
                  <a:lnTo>
                    <a:pt x="12466" y="376823"/>
                  </a:lnTo>
                  <a:lnTo>
                    <a:pt x="34088" y="409551"/>
                  </a:lnTo>
                  <a:lnTo>
                    <a:pt x="63172" y="434993"/>
                  </a:lnTo>
                  <a:lnTo>
                    <a:pt x="97830" y="451979"/>
                  </a:lnTo>
                  <a:lnTo>
                    <a:pt x="136174" y="459340"/>
                  </a:lnTo>
                  <a:lnTo>
                    <a:pt x="136174" y="460299"/>
                  </a:lnTo>
                  <a:lnTo>
                    <a:pt x="692379" y="460300"/>
                  </a:lnTo>
                  <a:lnTo>
                    <a:pt x="737061" y="451214"/>
                  </a:lnTo>
                  <a:lnTo>
                    <a:pt x="773652" y="426477"/>
                  </a:lnTo>
                  <a:lnTo>
                    <a:pt x="798376" y="389866"/>
                  </a:lnTo>
                  <a:lnTo>
                    <a:pt x="807456" y="345159"/>
                  </a:lnTo>
                  <a:lnTo>
                    <a:pt x="798525" y="300303"/>
                  </a:lnTo>
                  <a:lnTo>
                    <a:pt x="774132" y="263362"/>
                  </a:lnTo>
                  <a:lnTo>
                    <a:pt x="737870" y="238295"/>
                  </a:lnTo>
                  <a:lnTo>
                    <a:pt x="693338" y="229060"/>
                  </a:lnTo>
                </a:path>
              </a:pathLst>
            </a:custGeom>
            <a:ln w="21051">
              <a:solidFill>
                <a:srgbClr val="EE52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516515" y="1648916"/>
              <a:ext cx="368300" cy="438150"/>
            </a:xfrm>
            <a:custGeom>
              <a:avLst/>
              <a:gdLst/>
              <a:ahLst/>
              <a:cxnLst/>
              <a:rect l="l" t="t" r="r" b="b"/>
              <a:pathLst>
                <a:path w="368300" h="438150">
                  <a:moveTo>
                    <a:pt x="172732" y="241833"/>
                  </a:moveTo>
                  <a:lnTo>
                    <a:pt x="0" y="137312"/>
                  </a:lnTo>
                  <a:lnTo>
                    <a:pt x="0" y="155663"/>
                  </a:lnTo>
                  <a:lnTo>
                    <a:pt x="0" y="333552"/>
                  </a:lnTo>
                  <a:lnTo>
                    <a:pt x="172732" y="438073"/>
                  </a:lnTo>
                  <a:lnTo>
                    <a:pt x="172732" y="241833"/>
                  </a:lnTo>
                  <a:close/>
                </a:path>
                <a:path w="368300" h="438150">
                  <a:moveTo>
                    <a:pt x="267462" y="171780"/>
                  </a:moveTo>
                  <a:lnTo>
                    <a:pt x="83578" y="60591"/>
                  </a:lnTo>
                  <a:lnTo>
                    <a:pt x="0" y="111188"/>
                  </a:lnTo>
                  <a:lnTo>
                    <a:pt x="183883" y="222377"/>
                  </a:lnTo>
                  <a:lnTo>
                    <a:pt x="267462" y="171780"/>
                  </a:lnTo>
                  <a:close/>
                </a:path>
                <a:path w="368300" h="438150">
                  <a:moveTo>
                    <a:pt x="367753" y="137312"/>
                  </a:moveTo>
                  <a:lnTo>
                    <a:pt x="256311" y="204749"/>
                  </a:lnTo>
                  <a:lnTo>
                    <a:pt x="256311" y="233489"/>
                  </a:lnTo>
                  <a:lnTo>
                    <a:pt x="256311" y="272402"/>
                  </a:lnTo>
                  <a:lnTo>
                    <a:pt x="217309" y="294640"/>
                  </a:lnTo>
                  <a:lnTo>
                    <a:pt x="217309" y="255727"/>
                  </a:lnTo>
                  <a:lnTo>
                    <a:pt x="256311" y="233489"/>
                  </a:lnTo>
                  <a:lnTo>
                    <a:pt x="256311" y="204749"/>
                  </a:lnTo>
                  <a:lnTo>
                    <a:pt x="195021" y="241833"/>
                  </a:lnTo>
                  <a:lnTo>
                    <a:pt x="195021" y="438073"/>
                  </a:lnTo>
                  <a:lnTo>
                    <a:pt x="367753" y="333552"/>
                  </a:lnTo>
                  <a:lnTo>
                    <a:pt x="367753" y="294640"/>
                  </a:lnTo>
                  <a:lnTo>
                    <a:pt x="367753" y="233489"/>
                  </a:lnTo>
                  <a:lnTo>
                    <a:pt x="367753" y="137312"/>
                  </a:lnTo>
                  <a:close/>
                </a:path>
                <a:path w="368300" h="438150">
                  <a:moveTo>
                    <a:pt x="367753" y="111188"/>
                  </a:moveTo>
                  <a:lnTo>
                    <a:pt x="183883" y="0"/>
                  </a:lnTo>
                  <a:lnTo>
                    <a:pt x="104762" y="47802"/>
                  </a:lnTo>
                  <a:lnTo>
                    <a:pt x="288632" y="158991"/>
                  </a:lnTo>
                  <a:lnTo>
                    <a:pt x="367753" y="111188"/>
                  </a:lnTo>
                  <a:close/>
                </a:path>
              </a:pathLst>
            </a:custGeom>
            <a:solidFill>
              <a:srgbClr val="EE52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680459" y="1879091"/>
              <a:ext cx="289560" cy="208787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0" dirty="0"/>
              <a:t>Deployment</a:t>
            </a:r>
          </a:p>
        </p:txBody>
      </p:sp>
      <p:sp>
        <p:nvSpPr>
          <p:cNvPr id="7" name="object 7"/>
          <p:cNvSpPr/>
          <p:nvPr/>
        </p:nvSpPr>
        <p:spPr>
          <a:xfrm>
            <a:off x="1418844" y="1690116"/>
            <a:ext cx="1300480" cy="364490"/>
          </a:xfrm>
          <a:custGeom>
            <a:avLst/>
            <a:gdLst/>
            <a:ahLst/>
            <a:cxnLst/>
            <a:rect l="l" t="t" r="r" b="b"/>
            <a:pathLst>
              <a:path w="1300480" h="364489">
                <a:moveTo>
                  <a:pt x="1183005" y="0"/>
                </a:moveTo>
                <a:lnTo>
                  <a:pt x="0" y="0"/>
                </a:lnTo>
                <a:lnTo>
                  <a:pt x="0" y="364236"/>
                </a:lnTo>
                <a:lnTo>
                  <a:pt x="1183005" y="364236"/>
                </a:lnTo>
                <a:lnTo>
                  <a:pt x="1299972" y="188341"/>
                </a:lnTo>
                <a:lnTo>
                  <a:pt x="1183005" y="0"/>
                </a:lnTo>
                <a:close/>
              </a:path>
            </a:pathLst>
          </a:custGeom>
          <a:solidFill>
            <a:srgbClr val="C5282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013460" y="1690116"/>
            <a:ext cx="364490" cy="364490"/>
          </a:xfrm>
          <a:prstGeom prst="rect">
            <a:avLst/>
          </a:prstGeom>
          <a:solidFill>
            <a:srgbClr val="C52828"/>
          </a:solidFill>
        </p:spPr>
        <p:txBody>
          <a:bodyPr vert="horz" wrap="square" lIns="0" tIns="62865" rIns="0" bIns="0" rtlCol="0">
            <a:spAutoFit/>
          </a:bodyPr>
          <a:lstStyle/>
          <a:p>
            <a:pPr marL="62865">
              <a:lnSpc>
                <a:spcPct val="100000"/>
              </a:lnSpc>
              <a:spcBef>
                <a:spcPts val="495"/>
              </a:spcBef>
            </a:pPr>
            <a:r>
              <a:rPr sz="1600" b="1" spc="-25" dirty="0">
                <a:solidFill>
                  <a:srgbClr val="FFFFFF"/>
                </a:solidFill>
                <a:latin typeface="Roboto Bk"/>
                <a:cs typeface="Roboto Bk"/>
              </a:rPr>
              <a:t>04</a:t>
            </a:r>
            <a:endParaRPr sz="1600">
              <a:latin typeface="Roboto Bk"/>
              <a:cs typeface="Roboto Bk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483233" y="1767586"/>
            <a:ext cx="1074420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b="1" dirty="0">
                <a:solidFill>
                  <a:srgbClr val="FFFFFF"/>
                </a:solidFill>
                <a:latin typeface="Roboto Bk"/>
                <a:cs typeface="Roboto Bk"/>
              </a:rPr>
              <a:t>Push</a:t>
            </a:r>
            <a:r>
              <a:rPr sz="1100" b="1" spc="-10" dirty="0">
                <a:solidFill>
                  <a:srgbClr val="FFFFFF"/>
                </a:solidFill>
                <a:latin typeface="Roboto Bk"/>
                <a:cs typeface="Roboto Bk"/>
              </a:rPr>
              <a:t> </a:t>
            </a:r>
            <a:r>
              <a:rPr sz="1100" b="1" dirty="0">
                <a:solidFill>
                  <a:srgbClr val="FFFFFF"/>
                </a:solidFill>
                <a:latin typeface="Roboto Bk"/>
                <a:cs typeface="Roboto Bk"/>
              </a:rPr>
              <a:t>to</a:t>
            </a:r>
            <a:r>
              <a:rPr sz="1100" b="1" spc="-10" dirty="0">
                <a:solidFill>
                  <a:srgbClr val="FFFFFF"/>
                </a:solidFill>
                <a:latin typeface="Roboto Bk"/>
                <a:cs typeface="Roboto Bk"/>
              </a:rPr>
              <a:t> Registry</a:t>
            </a:r>
            <a:endParaRPr sz="1100">
              <a:latin typeface="Roboto Bk"/>
              <a:cs typeface="Roboto Bk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181350" y="2161794"/>
            <a:ext cx="98679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44536A"/>
                </a:solidFill>
                <a:latin typeface="Calibri"/>
                <a:cs typeface="Calibri"/>
              </a:rPr>
              <a:t>Docker</a:t>
            </a:r>
            <a:r>
              <a:rPr sz="1200" spc="-60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44536A"/>
                </a:solidFill>
                <a:latin typeface="Calibri"/>
                <a:cs typeface="Calibri"/>
              </a:rPr>
              <a:t>Registry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4137659" y="810768"/>
            <a:ext cx="8054340" cy="2565400"/>
            <a:chOff x="4137659" y="810768"/>
            <a:chExt cx="8054340" cy="2565400"/>
          </a:xfrm>
        </p:grpSpPr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37659" y="810768"/>
              <a:ext cx="8054340" cy="2565018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32731" y="1005839"/>
              <a:ext cx="7650479" cy="1994916"/>
            </a:xfrm>
            <a:prstGeom prst="rect">
              <a:avLst/>
            </a:prstGeom>
          </p:spPr>
        </p:pic>
      </p:grpSp>
      <p:sp>
        <p:nvSpPr>
          <p:cNvPr id="14" name="object 14"/>
          <p:cNvSpPr/>
          <p:nvPr/>
        </p:nvSpPr>
        <p:spPr>
          <a:xfrm>
            <a:off x="7117080" y="3796284"/>
            <a:ext cx="4236720" cy="646430"/>
          </a:xfrm>
          <a:custGeom>
            <a:avLst/>
            <a:gdLst/>
            <a:ahLst/>
            <a:cxnLst/>
            <a:rect l="l" t="t" r="r" b="b"/>
            <a:pathLst>
              <a:path w="4236720" h="646429">
                <a:moveTo>
                  <a:pt x="4236720" y="0"/>
                </a:moveTo>
                <a:lnTo>
                  <a:pt x="0" y="0"/>
                </a:lnTo>
                <a:lnTo>
                  <a:pt x="0" y="646176"/>
                </a:lnTo>
                <a:lnTo>
                  <a:pt x="4236720" y="646176"/>
                </a:lnTo>
                <a:lnTo>
                  <a:pt x="4236720" y="0"/>
                </a:lnTo>
                <a:close/>
              </a:path>
            </a:pathLst>
          </a:custGeom>
          <a:solidFill>
            <a:srgbClr val="3A383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7117080" y="3796284"/>
            <a:ext cx="4236720" cy="646430"/>
          </a:xfrm>
          <a:prstGeom prst="rect">
            <a:avLst/>
          </a:prstGeom>
        </p:spPr>
        <p:txBody>
          <a:bodyPr vert="horz" wrap="square" lIns="0" tIns="32384" rIns="0" bIns="0" rtlCol="0">
            <a:spAutoFit/>
          </a:bodyPr>
          <a:lstStyle/>
          <a:p>
            <a:pPr marL="92075" marR="126364">
              <a:lnSpc>
                <a:spcPct val="100000"/>
              </a:lnSpc>
              <a:spcBef>
                <a:spcPts val="254"/>
              </a:spcBef>
            </a:pPr>
            <a:r>
              <a:rPr sz="1800" dirty="0">
                <a:solidFill>
                  <a:srgbClr val="D5A200"/>
                </a:solidFill>
                <a:latin typeface="Consolas"/>
                <a:cs typeface="Consolas"/>
              </a:rPr>
              <a:t>apiVersion:</a:t>
            </a:r>
            <a:r>
              <a:rPr sz="1800" spc="-40" dirty="0">
                <a:solidFill>
                  <a:srgbClr val="D5A200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F1F1F1"/>
                </a:solidFill>
                <a:latin typeface="Consolas"/>
                <a:cs typeface="Consolas"/>
              </a:rPr>
              <a:t>apps.openshift.io/v1 </a:t>
            </a:r>
            <a:r>
              <a:rPr sz="1800" dirty="0">
                <a:solidFill>
                  <a:srgbClr val="D5A200"/>
                </a:solidFill>
                <a:latin typeface="Consolas"/>
                <a:cs typeface="Consolas"/>
              </a:rPr>
              <a:t>kind:</a:t>
            </a:r>
            <a:r>
              <a:rPr sz="1800" spc="-25" dirty="0">
                <a:solidFill>
                  <a:srgbClr val="D5A200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F1F1F1"/>
                </a:solidFill>
                <a:latin typeface="Consolas"/>
                <a:cs typeface="Consolas"/>
              </a:rPr>
              <a:t>DeploymentConfig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255775" y="3796284"/>
            <a:ext cx="4236720" cy="646430"/>
          </a:xfrm>
          <a:custGeom>
            <a:avLst/>
            <a:gdLst/>
            <a:ahLst/>
            <a:cxnLst/>
            <a:rect l="l" t="t" r="r" b="b"/>
            <a:pathLst>
              <a:path w="4236720" h="646429">
                <a:moveTo>
                  <a:pt x="4236720" y="0"/>
                </a:moveTo>
                <a:lnTo>
                  <a:pt x="0" y="0"/>
                </a:lnTo>
                <a:lnTo>
                  <a:pt x="0" y="646176"/>
                </a:lnTo>
                <a:lnTo>
                  <a:pt x="4236720" y="646176"/>
                </a:lnTo>
                <a:lnTo>
                  <a:pt x="4236720" y="0"/>
                </a:lnTo>
                <a:close/>
              </a:path>
            </a:pathLst>
          </a:custGeom>
          <a:solidFill>
            <a:srgbClr val="3A383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1255775" y="3796284"/>
            <a:ext cx="4236720" cy="646430"/>
          </a:xfrm>
          <a:prstGeom prst="rect">
            <a:avLst/>
          </a:prstGeom>
        </p:spPr>
        <p:txBody>
          <a:bodyPr vert="horz" wrap="square" lIns="0" tIns="32384" rIns="0" bIns="0" rtlCol="0">
            <a:spAutoFit/>
          </a:bodyPr>
          <a:lstStyle/>
          <a:p>
            <a:pPr marL="91440" marR="1755775">
              <a:lnSpc>
                <a:spcPct val="100000"/>
              </a:lnSpc>
              <a:spcBef>
                <a:spcPts val="254"/>
              </a:spcBef>
            </a:pPr>
            <a:r>
              <a:rPr sz="1800" dirty="0">
                <a:solidFill>
                  <a:srgbClr val="FFC000"/>
                </a:solidFill>
                <a:latin typeface="Consolas"/>
                <a:cs typeface="Consolas"/>
              </a:rPr>
              <a:t>apiVersion:</a:t>
            </a:r>
            <a:r>
              <a:rPr sz="1800" spc="-40" dirty="0">
                <a:solidFill>
                  <a:srgbClr val="FFC000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F1F1F1"/>
                </a:solidFill>
                <a:latin typeface="Consolas"/>
                <a:cs typeface="Consolas"/>
              </a:rPr>
              <a:t>apps/v1 </a:t>
            </a:r>
            <a:r>
              <a:rPr sz="1800" dirty="0">
                <a:solidFill>
                  <a:srgbClr val="FFC000"/>
                </a:solidFill>
                <a:latin typeface="Consolas"/>
                <a:cs typeface="Consolas"/>
              </a:rPr>
              <a:t>kind:</a:t>
            </a:r>
            <a:r>
              <a:rPr sz="1800" spc="-25" dirty="0">
                <a:solidFill>
                  <a:srgbClr val="FFC000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F1F1F1"/>
                </a:solidFill>
                <a:latin typeface="Consolas"/>
                <a:cs typeface="Consolas"/>
              </a:rPr>
              <a:t>Deployment</a:t>
            </a:r>
            <a:endParaRPr sz="1800">
              <a:latin typeface="Consolas"/>
              <a:cs typeface="Consolas"/>
            </a:endParaRPr>
          </a:p>
        </p:txBody>
      </p:sp>
      <p:pic>
        <p:nvPicPr>
          <p:cNvPr id="18" name="object 1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924031" y="4119371"/>
            <a:ext cx="409955" cy="342900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119115" y="4041647"/>
            <a:ext cx="348996" cy="341375"/>
          </a:xfrm>
          <a:prstGeom prst="rect">
            <a:avLst/>
          </a:prstGeom>
        </p:spPr>
      </p:pic>
      <p:sp>
        <p:nvSpPr>
          <p:cNvPr id="20" name="object 20"/>
          <p:cNvSpPr/>
          <p:nvPr/>
        </p:nvSpPr>
        <p:spPr>
          <a:xfrm>
            <a:off x="1418844" y="2467355"/>
            <a:ext cx="1300480" cy="364490"/>
          </a:xfrm>
          <a:custGeom>
            <a:avLst/>
            <a:gdLst/>
            <a:ahLst/>
            <a:cxnLst/>
            <a:rect l="l" t="t" r="r" b="b"/>
            <a:pathLst>
              <a:path w="1300480" h="364489">
                <a:moveTo>
                  <a:pt x="1183005" y="0"/>
                </a:moveTo>
                <a:lnTo>
                  <a:pt x="0" y="0"/>
                </a:lnTo>
                <a:lnTo>
                  <a:pt x="0" y="364236"/>
                </a:lnTo>
                <a:lnTo>
                  <a:pt x="1183005" y="364236"/>
                </a:lnTo>
                <a:lnTo>
                  <a:pt x="1299972" y="188341"/>
                </a:lnTo>
                <a:lnTo>
                  <a:pt x="1183005" y="0"/>
                </a:lnTo>
                <a:close/>
              </a:path>
            </a:pathLst>
          </a:custGeom>
          <a:solidFill>
            <a:srgbClr val="C5282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1013460" y="2467355"/>
            <a:ext cx="364490" cy="364490"/>
          </a:xfrm>
          <a:prstGeom prst="rect">
            <a:avLst/>
          </a:prstGeom>
          <a:solidFill>
            <a:srgbClr val="C52828"/>
          </a:solidFill>
        </p:spPr>
        <p:txBody>
          <a:bodyPr vert="horz" wrap="square" lIns="0" tIns="62865" rIns="0" bIns="0" rtlCol="0">
            <a:spAutoFit/>
          </a:bodyPr>
          <a:lstStyle/>
          <a:p>
            <a:pPr marL="62865">
              <a:lnSpc>
                <a:spcPct val="100000"/>
              </a:lnSpc>
              <a:spcBef>
                <a:spcPts val="495"/>
              </a:spcBef>
            </a:pPr>
            <a:r>
              <a:rPr sz="1600" b="1" spc="-25" dirty="0">
                <a:solidFill>
                  <a:srgbClr val="FFFFFF"/>
                </a:solidFill>
                <a:latin typeface="Roboto Bk"/>
                <a:cs typeface="Roboto Bk"/>
              </a:rPr>
              <a:t>05</a:t>
            </a:r>
            <a:endParaRPr sz="1600">
              <a:latin typeface="Roboto Bk"/>
              <a:cs typeface="Roboto Bk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483233" y="2545207"/>
            <a:ext cx="461009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b="1" spc="-10" dirty="0">
                <a:solidFill>
                  <a:srgbClr val="FFFFFF"/>
                </a:solidFill>
                <a:latin typeface="Roboto Bk"/>
                <a:cs typeface="Roboto Bk"/>
              </a:rPr>
              <a:t>Deploy</a:t>
            </a:r>
            <a:endParaRPr sz="1100">
              <a:latin typeface="Roboto Bk"/>
              <a:cs typeface="Roboto Bk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6042914" y="3942334"/>
            <a:ext cx="446405" cy="354330"/>
            <a:chOff x="6042914" y="3942334"/>
            <a:chExt cx="446405" cy="354330"/>
          </a:xfrm>
        </p:grpSpPr>
        <p:sp>
          <p:nvSpPr>
            <p:cNvPr id="24" name="object 24"/>
            <p:cNvSpPr/>
            <p:nvPr/>
          </p:nvSpPr>
          <p:spPr>
            <a:xfrm>
              <a:off x="6049264" y="3948684"/>
              <a:ext cx="433705" cy="341630"/>
            </a:xfrm>
            <a:custGeom>
              <a:avLst/>
              <a:gdLst/>
              <a:ahLst/>
              <a:cxnLst/>
              <a:rect l="l" t="t" r="r" b="b"/>
              <a:pathLst>
                <a:path w="433704" h="341629">
                  <a:moveTo>
                    <a:pt x="236093" y="0"/>
                  </a:moveTo>
                  <a:lnTo>
                    <a:pt x="210438" y="70358"/>
                  </a:lnTo>
                  <a:lnTo>
                    <a:pt x="0" y="70358"/>
                  </a:lnTo>
                  <a:lnTo>
                    <a:pt x="0" y="150622"/>
                  </a:lnTo>
                  <a:lnTo>
                    <a:pt x="181228" y="150622"/>
                  </a:lnTo>
                  <a:lnTo>
                    <a:pt x="166624" y="190754"/>
                  </a:lnTo>
                  <a:lnTo>
                    <a:pt x="0" y="190754"/>
                  </a:lnTo>
                  <a:lnTo>
                    <a:pt x="0" y="271018"/>
                  </a:lnTo>
                  <a:lnTo>
                    <a:pt x="137413" y="271018"/>
                  </a:lnTo>
                  <a:lnTo>
                    <a:pt x="121793" y="313944"/>
                  </a:lnTo>
                  <a:lnTo>
                    <a:pt x="197231" y="341376"/>
                  </a:lnTo>
                  <a:lnTo>
                    <a:pt x="222885" y="271018"/>
                  </a:lnTo>
                  <a:lnTo>
                    <a:pt x="433324" y="271018"/>
                  </a:lnTo>
                  <a:lnTo>
                    <a:pt x="433324" y="190754"/>
                  </a:lnTo>
                  <a:lnTo>
                    <a:pt x="252095" y="190754"/>
                  </a:lnTo>
                  <a:lnTo>
                    <a:pt x="266700" y="150622"/>
                  </a:lnTo>
                  <a:lnTo>
                    <a:pt x="433324" y="150622"/>
                  </a:lnTo>
                  <a:lnTo>
                    <a:pt x="433324" y="70358"/>
                  </a:lnTo>
                  <a:lnTo>
                    <a:pt x="295910" y="70358"/>
                  </a:lnTo>
                  <a:lnTo>
                    <a:pt x="311531" y="27432"/>
                  </a:lnTo>
                  <a:lnTo>
                    <a:pt x="236093" y="0"/>
                  </a:lnTo>
                  <a:close/>
                </a:path>
              </a:pathLst>
            </a:custGeom>
            <a:solidFill>
              <a:srgbClr val="EE52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6049264" y="3948684"/>
              <a:ext cx="433705" cy="341630"/>
            </a:xfrm>
            <a:custGeom>
              <a:avLst/>
              <a:gdLst/>
              <a:ahLst/>
              <a:cxnLst/>
              <a:rect l="l" t="t" r="r" b="b"/>
              <a:pathLst>
                <a:path w="433704" h="341629">
                  <a:moveTo>
                    <a:pt x="0" y="70358"/>
                  </a:moveTo>
                  <a:lnTo>
                    <a:pt x="210438" y="70358"/>
                  </a:lnTo>
                  <a:lnTo>
                    <a:pt x="236093" y="0"/>
                  </a:lnTo>
                  <a:lnTo>
                    <a:pt x="311531" y="27432"/>
                  </a:lnTo>
                  <a:lnTo>
                    <a:pt x="295910" y="70358"/>
                  </a:lnTo>
                  <a:lnTo>
                    <a:pt x="433324" y="70358"/>
                  </a:lnTo>
                  <a:lnTo>
                    <a:pt x="433324" y="150622"/>
                  </a:lnTo>
                  <a:lnTo>
                    <a:pt x="266700" y="150622"/>
                  </a:lnTo>
                  <a:lnTo>
                    <a:pt x="252095" y="190754"/>
                  </a:lnTo>
                  <a:lnTo>
                    <a:pt x="433324" y="190754"/>
                  </a:lnTo>
                  <a:lnTo>
                    <a:pt x="433324" y="271018"/>
                  </a:lnTo>
                  <a:lnTo>
                    <a:pt x="222885" y="271018"/>
                  </a:lnTo>
                  <a:lnTo>
                    <a:pt x="197231" y="341376"/>
                  </a:lnTo>
                  <a:lnTo>
                    <a:pt x="121793" y="313944"/>
                  </a:lnTo>
                  <a:lnTo>
                    <a:pt x="137413" y="271018"/>
                  </a:lnTo>
                  <a:lnTo>
                    <a:pt x="0" y="271018"/>
                  </a:lnTo>
                  <a:lnTo>
                    <a:pt x="0" y="190754"/>
                  </a:lnTo>
                  <a:lnTo>
                    <a:pt x="166624" y="190754"/>
                  </a:lnTo>
                  <a:lnTo>
                    <a:pt x="181228" y="150622"/>
                  </a:lnTo>
                  <a:lnTo>
                    <a:pt x="0" y="150622"/>
                  </a:lnTo>
                  <a:lnTo>
                    <a:pt x="0" y="70358"/>
                  </a:lnTo>
                  <a:close/>
                </a:path>
              </a:pathLst>
            </a:custGeom>
            <a:ln w="12700">
              <a:solidFill>
                <a:srgbClr val="AF3A3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09676"/>
            <a:ext cx="4071620" cy="84264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ts val="5195"/>
              </a:lnSpc>
              <a:spcBef>
                <a:spcPts val="105"/>
              </a:spcBef>
            </a:pPr>
            <a:r>
              <a:rPr spc="-10" dirty="0"/>
              <a:t>Deployment</a:t>
            </a:r>
          </a:p>
          <a:p>
            <a:pPr marL="1595755">
              <a:lnSpc>
                <a:spcPts val="1235"/>
              </a:lnSpc>
            </a:pPr>
            <a:r>
              <a:rPr sz="1100" spc="-10" dirty="0">
                <a:latin typeface="Calibri"/>
                <a:cs typeface="Calibri"/>
              </a:rPr>
              <a:t>https://github.com/openshift/django-ex.git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3464463" y="6289488"/>
            <a:ext cx="452755" cy="439420"/>
            <a:chOff x="3464463" y="6289488"/>
            <a:chExt cx="452755" cy="439420"/>
          </a:xfrm>
        </p:grpSpPr>
        <p:sp>
          <p:nvSpPr>
            <p:cNvPr id="4" name="object 4"/>
            <p:cNvSpPr/>
            <p:nvPr/>
          </p:nvSpPr>
          <p:spPr>
            <a:xfrm>
              <a:off x="3464458" y="6289497"/>
              <a:ext cx="367030" cy="438150"/>
            </a:xfrm>
            <a:custGeom>
              <a:avLst/>
              <a:gdLst/>
              <a:ahLst/>
              <a:cxnLst/>
              <a:rect l="l" t="t" r="r" b="b"/>
              <a:pathLst>
                <a:path w="367029" h="438150">
                  <a:moveTo>
                    <a:pt x="172237" y="241833"/>
                  </a:moveTo>
                  <a:lnTo>
                    <a:pt x="0" y="137312"/>
                  </a:lnTo>
                  <a:lnTo>
                    <a:pt x="0" y="155663"/>
                  </a:lnTo>
                  <a:lnTo>
                    <a:pt x="0" y="333552"/>
                  </a:lnTo>
                  <a:lnTo>
                    <a:pt x="172237" y="438073"/>
                  </a:lnTo>
                  <a:lnTo>
                    <a:pt x="172237" y="241833"/>
                  </a:lnTo>
                  <a:close/>
                </a:path>
                <a:path w="367029" h="438150">
                  <a:moveTo>
                    <a:pt x="266700" y="171780"/>
                  </a:moveTo>
                  <a:lnTo>
                    <a:pt x="83337" y="60591"/>
                  </a:lnTo>
                  <a:lnTo>
                    <a:pt x="0" y="111188"/>
                  </a:lnTo>
                  <a:lnTo>
                    <a:pt x="183349" y="222377"/>
                  </a:lnTo>
                  <a:lnTo>
                    <a:pt x="266700" y="171780"/>
                  </a:lnTo>
                  <a:close/>
                </a:path>
                <a:path w="367029" h="438150">
                  <a:moveTo>
                    <a:pt x="366712" y="137312"/>
                  </a:moveTo>
                  <a:lnTo>
                    <a:pt x="255587" y="204749"/>
                  </a:lnTo>
                  <a:lnTo>
                    <a:pt x="255587" y="233489"/>
                  </a:lnTo>
                  <a:lnTo>
                    <a:pt x="255587" y="272402"/>
                  </a:lnTo>
                  <a:lnTo>
                    <a:pt x="216687" y="294640"/>
                  </a:lnTo>
                  <a:lnTo>
                    <a:pt x="216687" y="255727"/>
                  </a:lnTo>
                  <a:lnTo>
                    <a:pt x="255587" y="233489"/>
                  </a:lnTo>
                  <a:lnTo>
                    <a:pt x="255587" y="204749"/>
                  </a:lnTo>
                  <a:lnTo>
                    <a:pt x="194462" y="241833"/>
                  </a:lnTo>
                  <a:lnTo>
                    <a:pt x="194462" y="438073"/>
                  </a:lnTo>
                  <a:lnTo>
                    <a:pt x="366712" y="333552"/>
                  </a:lnTo>
                  <a:lnTo>
                    <a:pt x="366712" y="294640"/>
                  </a:lnTo>
                  <a:lnTo>
                    <a:pt x="366712" y="233489"/>
                  </a:lnTo>
                  <a:lnTo>
                    <a:pt x="366712" y="137312"/>
                  </a:lnTo>
                  <a:close/>
                </a:path>
                <a:path w="367029" h="438150">
                  <a:moveTo>
                    <a:pt x="366712" y="111188"/>
                  </a:moveTo>
                  <a:lnTo>
                    <a:pt x="183349" y="0"/>
                  </a:lnTo>
                  <a:lnTo>
                    <a:pt x="104457" y="47802"/>
                  </a:lnTo>
                  <a:lnTo>
                    <a:pt x="287807" y="158991"/>
                  </a:lnTo>
                  <a:lnTo>
                    <a:pt x="366712" y="111188"/>
                  </a:lnTo>
                  <a:close/>
                </a:path>
              </a:pathLst>
            </a:custGeom>
            <a:solidFill>
              <a:srgbClr val="EE52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627119" y="6519672"/>
              <a:ext cx="289560" cy="208788"/>
            </a:xfrm>
            <a:prstGeom prst="rect">
              <a:avLst/>
            </a:prstGeom>
          </p:spPr>
        </p:pic>
      </p:grpSp>
      <p:sp>
        <p:nvSpPr>
          <p:cNvPr id="6" name="object 6"/>
          <p:cNvSpPr/>
          <p:nvPr/>
        </p:nvSpPr>
        <p:spPr>
          <a:xfrm>
            <a:off x="1376172" y="5532120"/>
            <a:ext cx="1300480" cy="364490"/>
          </a:xfrm>
          <a:custGeom>
            <a:avLst/>
            <a:gdLst/>
            <a:ahLst/>
            <a:cxnLst/>
            <a:rect l="l" t="t" r="r" b="b"/>
            <a:pathLst>
              <a:path w="1300480" h="364489">
                <a:moveTo>
                  <a:pt x="1183005" y="0"/>
                </a:moveTo>
                <a:lnTo>
                  <a:pt x="0" y="0"/>
                </a:lnTo>
                <a:lnTo>
                  <a:pt x="0" y="364235"/>
                </a:lnTo>
                <a:lnTo>
                  <a:pt x="1183005" y="364235"/>
                </a:lnTo>
                <a:lnTo>
                  <a:pt x="1299972" y="188315"/>
                </a:lnTo>
                <a:lnTo>
                  <a:pt x="1183005" y="0"/>
                </a:lnTo>
                <a:close/>
              </a:path>
            </a:pathLst>
          </a:custGeom>
          <a:solidFill>
            <a:srgbClr val="C5282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970788" y="5532120"/>
            <a:ext cx="364490" cy="364490"/>
          </a:xfrm>
          <a:prstGeom prst="rect">
            <a:avLst/>
          </a:prstGeom>
          <a:solidFill>
            <a:srgbClr val="C52828"/>
          </a:solidFill>
        </p:spPr>
        <p:txBody>
          <a:bodyPr vert="horz" wrap="square" lIns="0" tIns="62865" rIns="0" bIns="0" rtlCol="0">
            <a:spAutoFit/>
          </a:bodyPr>
          <a:lstStyle/>
          <a:p>
            <a:pPr marL="62230">
              <a:lnSpc>
                <a:spcPct val="100000"/>
              </a:lnSpc>
              <a:spcBef>
                <a:spcPts val="495"/>
              </a:spcBef>
            </a:pPr>
            <a:r>
              <a:rPr sz="1600" b="1" spc="-25" dirty="0">
                <a:solidFill>
                  <a:srgbClr val="FFFFFF"/>
                </a:solidFill>
                <a:latin typeface="Roboto Bk"/>
                <a:cs typeface="Roboto Bk"/>
              </a:rPr>
              <a:t>04</a:t>
            </a:r>
            <a:endParaRPr sz="1600">
              <a:latin typeface="Roboto Bk"/>
              <a:cs typeface="Roboto Bk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440307" y="5609031"/>
            <a:ext cx="1075055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b="1" dirty="0">
                <a:solidFill>
                  <a:srgbClr val="FFFFFF"/>
                </a:solidFill>
                <a:latin typeface="Roboto Bk"/>
                <a:cs typeface="Roboto Bk"/>
              </a:rPr>
              <a:t>Push</a:t>
            </a:r>
            <a:r>
              <a:rPr sz="1100" b="1" spc="-15" dirty="0">
                <a:solidFill>
                  <a:srgbClr val="FFFFFF"/>
                </a:solidFill>
                <a:latin typeface="Roboto Bk"/>
                <a:cs typeface="Roboto Bk"/>
              </a:rPr>
              <a:t> </a:t>
            </a:r>
            <a:r>
              <a:rPr sz="1100" b="1" dirty="0">
                <a:solidFill>
                  <a:srgbClr val="FFFFFF"/>
                </a:solidFill>
                <a:latin typeface="Roboto Bk"/>
                <a:cs typeface="Roboto Bk"/>
              </a:rPr>
              <a:t>to</a:t>
            </a:r>
            <a:r>
              <a:rPr sz="1100" b="1" spc="-5" dirty="0">
                <a:solidFill>
                  <a:srgbClr val="FFFFFF"/>
                </a:solidFill>
                <a:latin typeface="Roboto Bk"/>
                <a:cs typeface="Roboto Bk"/>
              </a:rPr>
              <a:t> </a:t>
            </a:r>
            <a:r>
              <a:rPr sz="1100" b="1" spc="-10" dirty="0">
                <a:solidFill>
                  <a:srgbClr val="FFFFFF"/>
                </a:solidFill>
                <a:latin typeface="Roboto Bk"/>
                <a:cs typeface="Roboto Bk"/>
              </a:rPr>
              <a:t>Registry</a:t>
            </a:r>
            <a:endParaRPr sz="1100">
              <a:latin typeface="Roboto Bk"/>
              <a:cs typeface="Roboto Bk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3305062" y="5079491"/>
            <a:ext cx="828675" cy="815340"/>
            <a:chOff x="3305062" y="5079491"/>
            <a:chExt cx="828675" cy="815340"/>
          </a:xfrm>
        </p:grpSpPr>
        <p:sp>
          <p:nvSpPr>
            <p:cNvPr id="10" name="object 10"/>
            <p:cNvSpPr/>
            <p:nvPr/>
          </p:nvSpPr>
          <p:spPr>
            <a:xfrm>
              <a:off x="3315588" y="5423557"/>
              <a:ext cx="807720" cy="460375"/>
            </a:xfrm>
            <a:custGeom>
              <a:avLst/>
              <a:gdLst/>
              <a:ahLst/>
              <a:cxnLst/>
              <a:rect l="l" t="t" r="r" b="b"/>
              <a:pathLst>
                <a:path w="807720" h="460375">
                  <a:moveTo>
                    <a:pt x="693338" y="229060"/>
                  </a:moveTo>
                  <a:lnTo>
                    <a:pt x="690461" y="229060"/>
                  </a:lnTo>
                  <a:lnTo>
                    <a:pt x="686625" y="229060"/>
                  </a:lnTo>
                  <a:lnTo>
                    <a:pt x="683748" y="229060"/>
                  </a:lnTo>
                  <a:lnTo>
                    <a:pt x="679568" y="194712"/>
                  </a:lnTo>
                  <a:lnTo>
                    <a:pt x="648551" y="135013"/>
                  </a:lnTo>
                  <a:lnTo>
                    <a:pt x="592825" y="95659"/>
                  </a:lnTo>
                  <a:lnTo>
                    <a:pt x="525697" y="86364"/>
                  </a:lnTo>
                  <a:lnTo>
                    <a:pt x="491953" y="93770"/>
                  </a:lnTo>
                  <a:lnTo>
                    <a:pt x="465179" y="55474"/>
                  </a:lnTo>
                  <a:lnTo>
                    <a:pt x="430119" y="26436"/>
                  </a:lnTo>
                  <a:lnTo>
                    <a:pt x="389074" y="7622"/>
                  </a:lnTo>
                  <a:lnTo>
                    <a:pt x="344348" y="0"/>
                  </a:lnTo>
                  <a:lnTo>
                    <a:pt x="298240" y="4536"/>
                  </a:lnTo>
                  <a:lnTo>
                    <a:pt x="255018" y="21254"/>
                  </a:lnTo>
                  <a:lnTo>
                    <a:pt x="218515" y="48243"/>
                  </a:lnTo>
                  <a:lnTo>
                    <a:pt x="190390" y="83568"/>
                  </a:lnTo>
                  <a:lnTo>
                    <a:pt x="172300" y="125295"/>
                  </a:lnTo>
                  <a:lnTo>
                    <a:pt x="165902" y="171489"/>
                  </a:lnTo>
                  <a:lnTo>
                    <a:pt x="165902" y="172449"/>
                  </a:lnTo>
                  <a:lnTo>
                    <a:pt x="165902" y="173408"/>
                  </a:lnTo>
                  <a:lnTo>
                    <a:pt x="126659" y="172524"/>
                  </a:lnTo>
                  <a:lnTo>
                    <a:pt x="89304" y="182164"/>
                  </a:lnTo>
                  <a:lnTo>
                    <a:pt x="55725" y="201339"/>
                  </a:lnTo>
                  <a:lnTo>
                    <a:pt x="27810" y="229060"/>
                  </a:lnTo>
                  <a:lnTo>
                    <a:pt x="8960" y="263617"/>
                  </a:lnTo>
                  <a:lnTo>
                    <a:pt x="0" y="301142"/>
                  </a:lnTo>
                  <a:lnTo>
                    <a:pt x="1108" y="339567"/>
                  </a:lnTo>
                  <a:lnTo>
                    <a:pt x="12466" y="376823"/>
                  </a:lnTo>
                  <a:lnTo>
                    <a:pt x="34088" y="409551"/>
                  </a:lnTo>
                  <a:lnTo>
                    <a:pt x="63172" y="434993"/>
                  </a:lnTo>
                  <a:lnTo>
                    <a:pt x="97830" y="451979"/>
                  </a:lnTo>
                  <a:lnTo>
                    <a:pt x="136174" y="459340"/>
                  </a:lnTo>
                  <a:lnTo>
                    <a:pt x="136174" y="460299"/>
                  </a:lnTo>
                  <a:lnTo>
                    <a:pt x="692379" y="460299"/>
                  </a:lnTo>
                  <a:lnTo>
                    <a:pt x="737061" y="451214"/>
                  </a:lnTo>
                  <a:lnTo>
                    <a:pt x="773652" y="426477"/>
                  </a:lnTo>
                  <a:lnTo>
                    <a:pt x="798376" y="389866"/>
                  </a:lnTo>
                  <a:lnTo>
                    <a:pt x="807456" y="345159"/>
                  </a:lnTo>
                  <a:lnTo>
                    <a:pt x="798525" y="300303"/>
                  </a:lnTo>
                  <a:lnTo>
                    <a:pt x="774132" y="263362"/>
                  </a:lnTo>
                  <a:lnTo>
                    <a:pt x="737870" y="238295"/>
                  </a:lnTo>
                  <a:lnTo>
                    <a:pt x="693338" y="229060"/>
                  </a:lnTo>
                </a:path>
              </a:pathLst>
            </a:custGeom>
            <a:ln w="21051">
              <a:solidFill>
                <a:srgbClr val="EE52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646932" y="5079491"/>
              <a:ext cx="76200" cy="546100"/>
            </a:xfrm>
            <a:custGeom>
              <a:avLst/>
              <a:gdLst/>
              <a:ahLst/>
              <a:cxnLst/>
              <a:rect l="l" t="t" r="r" b="b"/>
              <a:pathLst>
                <a:path w="76200" h="546100">
                  <a:moveTo>
                    <a:pt x="44450" y="0"/>
                  </a:moveTo>
                  <a:lnTo>
                    <a:pt x="31750" y="0"/>
                  </a:lnTo>
                  <a:lnTo>
                    <a:pt x="31750" y="50799"/>
                  </a:lnTo>
                  <a:lnTo>
                    <a:pt x="44450" y="50799"/>
                  </a:lnTo>
                  <a:lnTo>
                    <a:pt x="44450" y="0"/>
                  </a:lnTo>
                  <a:close/>
                </a:path>
                <a:path w="76200" h="546100">
                  <a:moveTo>
                    <a:pt x="44450" y="88899"/>
                  </a:moveTo>
                  <a:lnTo>
                    <a:pt x="31750" y="88899"/>
                  </a:lnTo>
                  <a:lnTo>
                    <a:pt x="31750" y="101599"/>
                  </a:lnTo>
                  <a:lnTo>
                    <a:pt x="44450" y="101599"/>
                  </a:lnTo>
                  <a:lnTo>
                    <a:pt x="44450" y="88899"/>
                  </a:lnTo>
                  <a:close/>
                </a:path>
                <a:path w="76200" h="546100">
                  <a:moveTo>
                    <a:pt x="44450" y="139699"/>
                  </a:moveTo>
                  <a:lnTo>
                    <a:pt x="31750" y="139699"/>
                  </a:lnTo>
                  <a:lnTo>
                    <a:pt x="31750" y="190499"/>
                  </a:lnTo>
                  <a:lnTo>
                    <a:pt x="44450" y="190499"/>
                  </a:lnTo>
                  <a:lnTo>
                    <a:pt x="44450" y="139699"/>
                  </a:lnTo>
                  <a:close/>
                </a:path>
                <a:path w="76200" h="546100">
                  <a:moveTo>
                    <a:pt x="44450" y="228599"/>
                  </a:moveTo>
                  <a:lnTo>
                    <a:pt x="31750" y="228599"/>
                  </a:lnTo>
                  <a:lnTo>
                    <a:pt x="31750" y="241299"/>
                  </a:lnTo>
                  <a:lnTo>
                    <a:pt x="44450" y="241299"/>
                  </a:lnTo>
                  <a:lnTo>
                    <a:pt x="44450" y="228599"/>
                  </a:lnTo>
                  <a:close/>
                </a:path>
                <a:path w="76200" h="546100">
                  <a:moveTo>
                    <a:pt x="44450" y="279399"/>
                  </a:moveTo>
                  <a:lnTo>
                    <a:pt x="31750" y="279399"/>
                  </a:lnTo>
                  <a:lnTo>
                    <a:pt x="31750" y="330199"/>
                  </a:lnTo>
                  <a:lnTo>
                    <a:pt x="44450" y="330199"/>
                  </a:lnTo>
                  <a:lnTo>
                    <a:pt x="44450" y="279399"/>
                  </a:lnTo>
                  <a:close/>
                </a:path>
                <a:path w="76200" h="546100">
                  <a:moveTo>
                    <a:pt x="44450" y="368299"/>
                  </a:moveTo>
                  <a:lnTo>
                    <a:pt x="31750" y="368299"/>
                  </a:lnTo>
                  <a:lnTo>
                    <a:pt x="31750" y="380999"/>
                  </a:lnTo>
                  <a:lnTo>
                    <a:pt x="44450" y="380999"/>
                  </a:lnTo>
                  <a:lnTo>
                    <a:pt x="44450" y="368299"/>
                  </a:lnTo>
                  <a:close/>
                </a:path>
                <a:path w="76200" h="546100">
                  <a:moveTo>
                    <a:pt x="31750" y="469264"/>
                  </a:moveTo>
                  <a:lnTo>
                    <a:pt x="0" y="469264"/>
                  </a:lnTo>
                  <a:lnTo>
                    <a:pt x="38100" y="545490"/>
                  </a:lnTo>
                  <a:lnTo>
                    <a:pt x="75882" y="469899"/>
                  </a:lnTo>
                  <a:lnTo>
                    <a:pt x="31750" y="469899"/>
                  </a:lnTo>
                  <a:lnTo>
                    <a:pt x="31750" y="469264"/>
                  </a:lnTo>
                  <a:close/>
                </a:path>
                <a:path w="76200" h="546100">
                  <a:moveTo>
                    <a:pt x="44450" y="419099"/>
                  </a:moveTo>
                  <a:lnTo>
                    <a:pt x="31750" y="419099"/>
                  </a:lnTo>
                  <a:lnTo>
                    <a:pt x="31750" y="469899"/>
                  </a:lnTo>
                  <a:lnTo>
                    <a:pt x="44450" y="469899"/>
                  </a:lnTo>
                  <a:lnTo>
                    <a:pt x="44450" y="419099"/>
                  </a:lnTo>
                  <a:close/>
                </a:path>
                <a:path w="76200" h="546100">
                  <a:moveTo>
                    <a:pt x="76200" y="469264"/>
                  </a:moveTo>
                  <a:lnTo>
                    <a:pt x="44450" y="469264"/>
                  </a:lnTo>
                  <a:lnTo>
                    <a:pt x="44450" y="469899"/>
                  </a:lnTo>
                  <a:lnTo>
                    <a:pt x="75882" y="469899"/>
                  </a:lnTo>
                  <a:lnTo>
                    <a:pt x="76200" y="469264"/>
                  </a:lnTo>
                  <a:close/>
                </a:path>
              </a:pathLst>
            </a:custGeom>
            <a:solidFill>
              <a:srgbClr val="EE52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3138297" y="6003442"/>
            <a:ext cx="98679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44536A"/>
                </a:solidFill>
                <a:latin typeface="Calibri"/>
                <a:cs typeface="Calibri"/>
              </a:rPr>
              <a:t>Docker</a:t>
            </a:r>
            <a:r>
              <a:rPr sz="1200" spc="-60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44536A"/>
                </a:solidFill>
                <a:latin typeface="Calibri"/>
                <a:cs typeface="Calibri"/>
              </a:rPr>
              <a:t>Registry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3335782" y="3134614"/>
            <a:ext cx="698500" cy="1167765"/>
            <a:chOff x="3335782" y="3134614"/>
            <a:chExt cx="698500" cy="1167765"/>
          </a:xfrm>
        </p:grpSpPr>
        <p:sp>
          <p:nvSpPr>
            <p:cNvPr id="14" name="object 14"/>
            <p:cNvSpPr/>
            <p:nvPr/>
          </p:nvSpPr>
          <p:spPr>
            <a:xfrm>
              <a:off x="3342132" y="3140964"/>
              <a:ext cx="685800" cy="685800"/>
            </a:xfrm>
            <a:custGeom>
              <a:avLst/>
              <a:gdLst/>
              <a:ahLst/>
              <a:cxnLst/>
              <a:rect l="l" t="t" r="r" b="b"/>
              <a:pathLst>
                <a:path w="685800" h="685800">
                  <a:moveTo>
                    <a:pt x="364616" y="680212"/>
                  </a:moveTo>
                  <a:lnTo>
                    <a:pt x="321182" y="680212"/>
                  </a:lnTo>
                  <a:lnTo>
                    <a:pt x="327659" y="683641"/>
                  </a:lnTo>
                  <a:lnTo>
                    <a:pt x="335025" y="685800"/>
                  </a:lnTo>
                  <a:lnTo>
                    <a:pt x="350773" y="685800"/>
                  </a:lnTo>
                  <a:lnTo>
                    <a:pt x="358013" y="683641"/>
                  </a:lnTo>
                  <a:lnTo>
                    <a:pt x="364616" y="680212"/>
                  </a:lnTo>
                  <a:close/>
                </a:path>
                <a:path w="685800" h="685800">
                  <a:moveTo>
                    <a:pt x="321055" y="5334"/>
                  </a:moveTo>
                  <a:lnTo>
                    <a:pt x="24891" y="161289"/>
                  </a:lnTo>
                  <a:lnTo>
                    <a:pt x="14841" y="168650"/>
                  </a:lnTo>
                  <a:lnTo>
                    <a:pt x="6937" y="178228"/>
                  </a:lnTo>
                  <a:lnTo>
                    <a:pt x="1819" y="189688"/>
                  </a:lnTo>
                  <a:lnTo>
                    <a:pt x="0" y="202564"/>
                  </a:lnTo>
                  <a:lnTo>
                    <a:pt x="1819" y="215515"/>
                  </a:lnTo>
                  <a:lnTo>
                    <a:pt x="6937" y="227012"/>
                  </a:lnTo>
                  <a:lnTo>
                    <a:pt x="14841" y="236604"/>
                  </a:lnTo>
                  <a:lnTo>
                    <a:pt x="25018" y="243839"/>
                  </a:lnTo>
                  <a:lnTo>
                    <a:pt x="79628" y="272796"/>
                  </a:lnTo>
                  <a:lnTo>
                    <a:pt x="24891" y="301498"/>
                  </a:lnTo>
                  <a:lnTo>
                    <a:pt x="25018" y="301751"/>
                  </a:lnTo>
                  <a:lnTo>
                    <a:pt x="14841" y="308913"/>
                  </a:lnTo>
                  <a:lnTo>
                    <a:pt x="6937" y="318468"/>
                  </a:lnTo>
                  <a:lnTo>
                    <a:pt x="1819" y="329951"/>
                  </a:lnTo>
                  <a:lnTo>
                    <a:pt x="0" y="342900"/>
                  </a:lnTo>
                  <a:lnTo>
                    <a:pt x="1819" y="355794"/>
                  </a:lnTo>
                  <a:lnTo>
                    <a:pt x="6937" y="367284"/>
                  </a:lnTo>
                  <a:lnTo>
                    <a:pt x="14841" y="376868"/>
                  </a:lnTo>
                  <a:lnTo>
                    <a:pt x="25018" y="384048"/>
                  </a:lnTo>
                  <a:lnTo>
                    <a:pt x="24891" y="384301"/>
                  </a:lnTo>
                  <a:lnTo>
                    <a:pt x="79628" y="413003"/>
                  </a:lnTo>
                  <a:lnTo>
                    <a:pt x="24891" y="441833"/>
                  </a:lnTo>
                  <a:lnTo>
                    <a:pt x="14841" y="449193"/>
                  </a:lnTo>
                  <a:lnTo>
                    <a:pt x="6937" y="458771"/>
                  </a:lnTo>
                  <a:lnTo>
                    <a:pt x="1819" y="470231"/>
                  </a:lnTo>
                  <a:lnTo>
                    <a:pt x="0" y="483108"/>
                  </a:lnTo>
                  <a:lnTo>
                    <a:pt x="1819" y="496058"/>
                  </a:lnTo>
                  <a:lnTo>
                    <a:pt x="6937" y="507555"/>
                  </a:lnTo>
                  <a:lnTo>
                    <a:pt x="14841" y="517147"/>
                  </a:lnTo>
                  <a:lnTo>
                    <a:pt x="25018" y="524383"/>
                  </a:lnTo>
                  <a:lnTo>
                    <a:pt x="321055" y="680338"/>
                  </a:lnTo>
                  <a:lnTo>
                    <a:pt x="364858" y="680212"/>
                  </a:lnTo>
                  <a:lnTo>
                    <a:pt x="413615" y="654558"/>
                  </a:lnTo>
                  <a:lnTo>
                    <a:pt x="340232" y="654558"/>
                  </a:lnTo>
                  <a:lnTo>
                    <a:pt x="337946" y="653796"/>
                  </a:lnTo>
                  <a:lnTo>
                    <a:pt x="335914" y="652780"/>
                  </a:lnTo>
                  <a:lnTo>
                    <a:pt x="335660" y="652780"/>
                  </a:lnTo>
                  <a:lnTo>
                    <a:pt x="39496" y="496950"/>
                  </a:lnTo>
                  <a:lnTo>
                    <a:pt x="34670" y="494156"/>
                  </a:lnTo>
                  <a:lnTo>
                    <a:pt x="31114" y="489204"/>
                  </a:lnTo>
                  <a:lnTo>
                    <a:pt x="31114" y="477138"/>
                  </a:lnTo>
                  <a:lnTo>
                    <a:pt x="34670" y="472186"/>
                  </a:lnTo>
                  <a:lnTo>
                    <a:pt x="39623" y="469519"/>
                  </a:lnTo>
                  <a:lnTo>
                    <a:pt x="113029" y="430657"/>
                  </a:lnTo>
                  <a:lnTo>
                    <a:pt x="180102" y="430657"/>
                  </a:lnTo>
                  <a:lnTo>
                    <a:pt x="39496" y="356615"/>
                  </a:lnTo>
                  <a:lnTo>
                    <a:pt x="34670" y="353949"/>
                  </a:lnTo>
                  <a:lnTo>
                    <a:pt x="31114" y="348869"/>
                  </a:lnTo>
                  <a:lnTo>
                    <a:pt x="31114" y="336931"/>
                  </a:lnTo>
                  <a:lnTo>
                    <a:pt x="34670" y="331850"/>
                  </a:lnTo>
                  <a:lnTo>
                    <a:pt x="39623" y="329311"/>
                  </a:lnTo>
                  <a:lnTo>
                    <a:pt x="39496" y="329057"/>
                  </a:lnTo>
                  <a:lnTo>
                    <a:pt x="113029" y="290322"/>
                  </a:lnTo>
                  <a:lnTo>
                    <a:pt x="179975" y="290322"/>
                  </a:lnTo>
                  <a:lnTo>
                    <a:pt x="39496" y="216408"/>
                  </a:lnTo>
                  <a:lnTo>
                    <a:pt x="34670" y="213613"/>
                  </a:lnTo>
                  <a:lnTo>
                    <a:pt x="31114" y="208534"/>
                  </a:lnTo>
                  <a:lnTo>
                    <a:pt x="31114" y="196596"/>
                  </a:lnTo>
                  <a:lnTo>
                    <a:pt x="34670" y="191643"/>
                  </a:lnTo>
                  <a:lnTo>
                    <a:pt x="39623" y="188975"/>
                  </a:lnTo>
                  <a:lnTo>
                    <a:pt x="335660" y="32893"/>
                  </a:lnTo>
                  <a:lnTo>
                    <a:pt x="336168" y="32893"/>
                  </a:lnTo>
                  <a:lnTo>
                    <a:pt x="337946" y="32003"/>
                  </a:lnTo>
                  <a:lnTo>
                    <a:pt x="340232" y="31114"/>
                  </a:lnTo>
                  <a:lnTo>
                    <a:pt x="413575" y="31114"/>
                  </a:lnTo>
                  <a:lnTo>
                    <a:pt x="365099" y="5587"/>
                  </a:lnTo>
                  <a:lnTo>
                    <a:pt x="321182" y="5587"/>
                  </a:lnTo>
                  <a:lnTo>
                    <a:pt x="321055" y="5334"/>
                  </a:lnTo>
                  <a:close/>
                </a:path>
                <a:path w="685800" h="685800">
                  <a:moveTo>
                    <a:pt x="364858" y="680212"/>
                  </a:moveTo>
                  <a:lnTo>
                    <a:pt x="364616" y="680212"/>
                  </a:lnTo>
                  <a:lnTo>
                    <a:pt x="364858" y="680212"/>
                  </a:lnTo>
                  <a:close/>
                </a:path>
                <a:path w="685800" h="685800">
                  <a:moveTo>
                    <a:pt x="350012" y="652653"/>
                  </a:moveTo>
                  <a:lnTo>
                    <a:pt x="347852" y="653796"/>
                  </a:lnTo>
                  <a:lnTo>
                    <a:pt x="345566" y="654558"/>
                  </a:lnTo>
                  <a:lnTo>
                    <a:pt x="413615" y="654558"/>
                  </a:lnTo>
                  <a:lnTo>
                    <a:pt x="416994" y="652780"/>
                  </a:lnTo>
                  <a:lnTo>
                    <a:pt x="350138" y="652780"/>
                  </a:lnTo>
                  <a:close/>
                </a:path>
                <a:path w="685800" h="685800">
                  <a:moveTo>
                    <a:pt x="335660" y="652653"/>
                  </a:moveTo>
                  <a:lnTo>
                    <a:pt x="335914" y="652780"/>
                  </a:lnTo>
                  <a:lnTo>
                    <a:pt x="335660" y="652653"/>
                  </a:lnTo>
                  <a:close/>
                </a:path>
                <a:path w="685800" h="685800">
                  <a:moveTo>
                    <a:pt x="639610" y="430657"/>
                  </a:moveTo>
                  <a:lnTo>
                    <a:pt x="572642" y="430657"/>
                  </a:lnTo>
                  <a:lnTo>
                    <a:pt x="646302" y="469392"/>
                  </a:lnTo>
                  <a:lnTo>
                    <a:pt x="651128" y="472186"/>
                  </a:lnTo>
                  <a:lnTo>
                    <a:pt x="654557" y="477138"/>
                  </a:lnTo>
                  <a:lnTo>
                    <a:pt x="654557" y="489204"/>
                  </a:lnTo>
                  <a:lnTo>
                    <a:pt x="651128" y="494156"/>
                  </a:lnTo>
                  <a:lnTo>
                    <a:pt x="646176" y="496824"/>
                  </a:lnTo>
                  <a:lnTo>
                    <a:pt x="350138" y="652780"/>
                  </a:lnTo>
                  <a:lnTo>
                    <a:pt x="416994" y="652780"/>
                  </a:lnTo>
                  <a:lnTo>
                    <a:pt x="660780" y="524510"/>
                  </a:lnTo>
                  <a:lnTo>
                    <a:pt x="670851" y="517147"/>
                  </a:lnTo>
                  <a:lnTo>
                    <a:pt x="678799" y="507555"/>
                  </a:lnTo>
                  <a:lnTo>
                    <a:pt x="683960" y="496058"/>
                  </a:lnTo>
                  <a:lnTo>
                    <a:pt x="685800" y="483108"/>
                  </a:lnTo>
                  <a:lnTo>
                    <a:pt x="683960" y="470231"/>
                  </a:lnTo>
                  <a:lnTo>
                    <a:pt x="678799" y="458771"/>
                  </a:lnTo>
                  <a:lnTo>
                    <a:pt x="670851" y="449193"/>
                  </a:lnTo>
                  <a:lnTo>
                    <a:pt x="660653" y="441960"/>
                  </a:lnTo>
                  <a:lnTo>
                    <a:pt x="639610" y="430657"/>
                  </a:lnTo>
                  <a:close/>
                </a:path>
                <a:path w="685800" h="685800">
                  <a:moveTo>
                    <a:pt x="364616" y="539877"/>
                  </a:moveTo>
                  <a:lnTo>
                    <a:pt x="321182" y="539877"/>
                  </a:lnTo>
                  <a:lnTo>
                    <a:pt x="327659" y="543433"/>
                  </a:lnTo>
                  <a:lnTo>
                    <a:pt x="335025" y="545465"/>
                  </a:lnTo>
                  <a:lnTo>
                    <a:pt x="350773" y="545465"/>
                  </a:lnTo>
                  <a:lnTo>
                    <a:pt x="358013" y="543433"/>
                  </a:lnTo>
                  <a:lnTo>
                    <a:pt x="364616" y="539877"/>
                  </a:lnTo>
                  <a:close/>
                </a:path>
                <a:path w="685800" h="685800">
                  <a:moveTo>
                    <a:pt x="180102" y="430657"/>
                  </a:moveTo>
                  <a:lnTo>
                    <a:pt x="113029" y="430657"/>
                  </a:lnTo>
                  <a:lnTo>
                    <a:pt x="321055" y="540131"/>
                  </a:lnTo>
                  <a:lnTo>
                    <a:pt x="321182" y="539877"/>
                  </a:lnTo>
                  <a:lnTo>
                    <a:pt x="365099" y="539877"/>
                  </a:lnTo>
                  <a:lnTo>
                    <a:pt x="413606" y="514350"/>
                  </a:lnTo>
                  <a:lnTo>
                    <a:pt x="340232" y="514350"/>
                  </a:lnTo>
                  <a:lnTo>
                    <a:pt x="337946" y="513461"/>
                  </a:lnTo>
                  <a:lnTo>
                    <a:pt x="336168" y="512572"/>
                  </a:lnTo>
                  <a:lnTo>
                    <a:pt x="335660" y="512572"/>
                  </a:lnTo>
                  <a:lnTo>
                    <a:pt x="180102" y="430657"/>
                  </a:lnTo>
                  <a:close/>
                </a:path>
                <a:path w="685800" h="685800">
                  <a:moveTo>
                    <a:pt x="365099" y="539877"/>
                  </a:moveTo>
                  <a:lnTo>
                    <a:pt x="364616" y="539877"/>
                  </a:lnTo>
                  <a:lnTo>
                    <a:pt x="364616" y="540131"/>
                  </a:lnTo>
                  <a:lnTo>
                    <a:pt x="365099" y="539877"/>
                  </a:lnTo>
                  <a:close/>
                </a:path>
                <a:path w="685800" h="685800">
                  <a:moveTo>
                    <a:pt x="350012" y="512318"/>
                  </a:moveTo>
                  <a:lnTo>
                    <a:pt x="347852" y="513461"/>
                  </a:lnTo>
                  <a:lnTo>
                    <a:pt x="345566" y="514350"/>
                  </a:lnTo>
                  <a:lnTo>
                    <a:pt x="413606" y="514350"/>
                  </a:lnTo>
                  <a:lnTo>
                    <a:pt x="416985" y="512572"/>
                  </a:lnTo>
                  <a:lnTo>
                    <a:pt x="350138" y="512572"/>
                  </a:lnTo>
                  <a:lnTo>
                    <a:pt x="350012" y="512318"/>
                  </a:lnTo>
                  <a:close/>
                </a:path>
                <a:path w="685800" h="685800">
                  <a:moveTo>
                    <a:pt x="335660" y="512318"/>
                  </a:moveTo>
                  <a:lnTo>
                    <a:pt x="335660" y="512572"/>
                  </a:lnTo>
                  <a:lnTo>
                    <a:pt x="336168" y="512572"/>
                  </a:lnTo>
                  <a:lnTo>
                    <a:pt x="335660" y="512318"/>
                  </a:lnTo>
                  <a:close/>
                </a:path>
                <a:path w="685800" h="685800">
                  <a:moveTo>
                    <a:pt x="639516" y="290322"/>
                  </a:moveTo>
                  <a:lnTo>
                    <a:pt x="572642" y="290322"/>
                  </a:lnTo>
                  <a:lnTo>
                    <a:pt x="646302" y="329057"/>
                  </a:lnTo>
                  <a:lnTo>
                    <a:pt x="646176" y="329311"/>
                  </a:lnTo>
                  <a:lnTo>
                    <a:pt x="651128" y="331850"/>
                  </a:lnTo>
                  <a:lnTo>
                    <a:pt x="654557" y="336931"/>
                  </a:lnTo>
                  <a:lnTo>
                    <a:pt x="654557" y="348869"/>
                  </a:lnTo>
                  <a:lnTo>
                    <a:pt x="651128" y="353949"/>
                  </a:lnTo>
                  <a:lnTo>
                    <a:pt x="646176" y="356488"/>
                  </a:lnTo>
                  <a:lnTo>
                    <a:pt x="350138" y="512572"/>
                  </a:lnTo>
                  <a:lnTo>
                    <a:pt x="416985" y="512572"/>
                  </a:lnTo>
                  <a:lnTo>
                    <a:pt x="572642" y="430657"/>
                  </a:lnTo>
                  <a:lnTo>
                    <a:pt x="639610" y="430657"/>
                  </a:lnTo>
                  <a:lnTo>
                    <a:pt x="606170" y="413003"/>
                  </a:lnTo>
                  <a:lnTo>
                    <a:pt x="660780" y="384301"/>
                  </a:lnTo>
                  <a:lnTo>
                    <a:pt x="660653" y="384048"/>
                  </a:lnTo>
                  <a:lnTo>
                    <a:pt x="670851" y="376868"/>
                  </a:lnTo>
                  <a:lnTo>
                    <a:pt x="678799" y="367284"/>
                  </a:lnTo>
                  <a:lnTo>
                    <a:pt x="683960" y="355794"/>
                  </a:lnTo>
                  <a:lnTo>
                    <a:pt x="685800" y="342900"/>
                  </a:lnTo>
                  <a:lnTo>
                    <a:pt x="683960" y="329951"/>
                  </a:lnTo>
                  <a:lnTo>
                    <a:pt x="678799" y="318468"/>
                  </a:lnTo>
                  <a:lnTo>
                    <a:pt x="670851" y="308913"/>
                  </a:lnTo>
                  <a:lnTo>
                    <a:pt x="660653" y="301751"/>
                  </a:lnTo>
                  <a:lnTo>
                    <a:pt x="660780" y="301498"/>
                  </a:lnTo>
                  <a:lnTo>
                    <a:pt x="639516" y="290322"/>
                  </a:lnTo>
                  <a:close/>
                </a:path>
                <a:path w="685800" h="685800">
                  <a:moveTo>
                    <a:pt x="364616" y="399669"/>
                  </a:moveTo>
                  <a:lnTo>
                    <a:pt x="321182" y="399669"/>
                  </a:lnTo>
                  <a:lnTo>
                    <a:pt x="327659" y="403098"/>
                  </a:lnTo>
                  <a:lnTo>
                    <a:pt x="335025" y="405257"/>
                  </a:lnTo>
                  <a:lnTo>
                    <a:pt x="350773" y="405257"/>
                  </a:lnTo>
                  <a:lnTo>
                    <a:pt x="358013" y="403098"/>
                  </a:lnTo>
                  <a:lnTo>
                    <a:pt x="364616" y="399669"/>
                  </a:lnTo>
                  <a:close/>
                </a:path>
                <a:path w="685800" h="685800">
                  <a:moveTo>
                    <a:pt x="179975" y="290322"/>
                  </a:moveTo>
                  <a:lnTo>
                    <a:pt x="113029" y="290322"/>
                  </a:lnTo>
                  <a:lnTo>
                    <a:pt x="321055" y="399796"/>
                  </a:lnTo>
                  <a:lnTo>
                    <a:pt x="364858" y="399669"/>
                  </a:lnTo>
                  <a:lnTo>
                    <a:pt x="413606" y="374014"/>
                  </a:lnTo>
                  <a:lnTo>
                    <a:pt x="340232" y="374014"/>
                  </a:lnTo>
                  <a:lnTo>
                    <a:pt x="337946" y="373252"/>
                  </a:lnTo>
                  <a:lnTo>
                    <a:pt x="335914" y="372237"/>
                  </a:lnTo>
                  <a:lnTo>
                    <a:pt x="335660" y="372237"/>
                  </a:lnTo>
                  <a:lnTo>
                    <a:pt x="179975" y="290322"/>
                  </a:lnTo>
                  <a:close/>
                </a:path>
                <a:path w="685800" h="685800">
                  <a:moveTo>
                    <a:pt x="364858" y="399669"/>
                  </a:moveTo>
                  <a:lnTo>
                    <a:pt x="364616" y="399669"/>
                  </a:lnTo>
                  <a:lnTo>
                    <a:pt x="364858" y="399669"/>
                  </a:lnTo>
                  <a:close/>
                </a:path>
                <a:path w="685800" h="685800">
                  <a:moveTo>
                    <a:pt x="350012" y="372110"/>
                  </a:moveTo>
                  <a:lnTo>
                    <a:pt x="347852" y="373252"/>
                  </a:lnTo>
                  <a:lnTo>
                    <a:pt x="345566" y="374014"/>
                  </a:lnTo>
                  <a:lnTo>
                    <a:pt x="413606" y="374014"/>
                  </a:lnTo>
                  <a:lnTo>
                    <a:pt x="416985" y="372237"/>
                  </a:lnTo>
                  <a:lnTo>
                    <a:pt x="350138" y="372237"/>
                  </a:lnTo>
                  <a:close/>
                </a:path>
                <a:path w="685800" h="685800">
                  <a:moveTo>
                    <a:pt x="335660" y="372110"/>
                  </a:moveTo>
                  <a:lnTo>
                    <a:pt x="335914" y="372237"/>
                  </a:lnTo>
                  <a:lnTo>
                    <a:pt x="335660" y="372110"/>
                  </a:lnTo>
                  <a:close/>
                </a:path>
                <a:path w="685800" h="685800">
                  <a:moveTo>
                    <a:pt x="416952" y="32893"/>
                  </a:moveTo>
                  <a:lnTo>
                    <a:pt x="350138" y="32893"/>
                  </a:lnTo>
                  <a:lnTo>
                    <a:pt x="646302" y="188849"/>
                  </a:lnTo>
                  <a:lnTo>
                    <a:pt x="651128" y="191643"/>
                  </a:lnTo>
                  <a:lnTo>
                    <a:pt x="654557" y="196596"/>
                  </a:lnTo>
                  <a:lnTo>
                    <a:pt x="654557" y="208534"/>
                  </a:lnTo>
                  <a:lnTo>
                    <a:pt x="651128" y="213613"/>
                  </a:lnTo>
                  <a:lnTo>
                    <a:pt x="646176" y="216281"/>
                  </a:lnTo>
                  <a:lnTo>
                    <a:pt x="350138" y="372237"/>
                  </a:lnTo>
                  <a:lnTo>
                    <a:pt x="416985" y="372237"/>
                  </a:lnTo>
                  <a:lnTo>
                    <a:pt x="572642" y="290322"/>
                  </a:lnTo>
                  <a:lnTo>
                    <a:pt x="639516" y="290322"/>
                  </a:lnTo>
                  <a:lnTo>
                    <a:pt x="606170" y="272796"/>
                  </a:lnTo>
                  <a:lnTo>
                    <a:pt x="660780" y="243966"/>
                  </a:lnTo>
                  <a:lnTo>
                    <a:pt x="670851" y="236604"/>
                  </a:lnTo>
                  <a:lnTo>
                    <a:pt x="678799" y="227012"/>
                  </a:lnTo>
                  <a:lnTo>
                    <a:pt x="683960" y="215515"/>
                  </a:lnTo>
                  <a:lnTo>
                    <a:pt x="685800" y="202564"/>
                  </a:lnTo>
                  <a:lnTo>
                    <a:pt x="683960" y="189688"/>
                  </a:lnTo>
                  <a:lnTo>
                    <a:pt x="678799" y="178228"/>
                  </a:lnTo>
                  <a:lnTo>
                    <a:pt x="670851" y="168650"/>
                  </a:lnTo>
                  <a:lnTo>
                    <a:pt x="660653" y="161416"/>
                  </a:lnTo>
                  <a:lnTo>
                    <a:pt x="416952" y="32893"/>
                  </a:lnTo>
                  <a:close/>
                </a:path>
                <a:path w="685800" h="685800">
                  <a:moveTo>
                    <a:pt x="336168" y="32893"/>
                  </a:moveTo>
                  <a:lnTo>
                    <a:pt x="335660" y="32893"/>
                  </a:lnTo>
                  <a:lnTo>
                    <a:pt x="335660" y="33147"/>
                  </a:lnTo>
                  <a:lnTo>
                    <a:pt x="336168" y="32893"/>
                  </a:lnTo>
                  <a:close/>
                </a:path>
                <a:path w="685800" h="685800">
                  <a:moveTo>
                    <a:pt x="413575" y="31114"/>
                  </a:moveTo>
                  <a:lnTo>
                    <a:pt x="345566" y="31114"/>
                  </a:lnTo>
                  <a:lnTo>
                    <a:pt x="347852" y="32003"/>
                  </a:lnTo>
                  <a:lnTo>
                    <a:pt x="350012" y="33147"/>
                  </a:lnTo>
                  <a:lnTo>
                    <a:pt x="350138" y="32893"/>
                  </a:lnTo>
                  <a:lnTo>
                    <a:pt x="416952" y="32893"/>
                  </a:lnTo>
                  <a:lnTo>
                    <a:pt x="413575" y="31114"/>
                  </a:lnTo>
                  <a:close/>
                </a:path>
                <a:path w="685800" h="685800">
                  <a:moveTo>
                    <a:pt x="350773" y="0"/>
                  </a:moveTo>
                  <a:lnTo>
                    <a:pt x="335025" y="0"/>
                  </a:lnTo>
                  <a:lnTo>
                    <a:pt x="327659" y="2159"/>
                  </a:lnTo>
                  <a:lnTo>
                    <a:pt x="321182" y="5587"/>
                  </a:lnTo>
                  <a:lnTo>
                    <a:pt x="364616" y="5587"/>
                  </a:lnTo>
                  <a:lnTo>
                    <a:pt x="358013" y="2159"/>
                  </a:lnTo>
                  <a:lnTo>
                    <a:pt x="350773" y="0"/>
                  </a:lnTo>
                  <a:close/>
                </a:path>
                <a:path w="685800" h="685800">
                  <a:moveTo>
                    <a:pt x="364616" y="5334"/>
                  </a:moveTo>
                  <a:lnTo>
                    <a:pt x="364616" y="5587"/>
                  </a:lnTo>
                  <a:lnTo>
                    <a:pt x="365099" y="5587"/>
                  </a:lnTo>
                  <a:lnTo>
                    <a:pt x="364616" y="5334"/>
                  </a:lnTo>
                  <a:close/>
                </a:path>
              </a:pathLst>
            </a:custGeom>
            <a:solidFill>
              <a:srgbClr val="EE52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342132" y="3140964"/>
              <a:ext cx="685800" cy="685800"/>
            </a:xfrm>
            <a:custGeom>
              <a:avLst/>
              <a:gdLst/>
              <a:ahLst/>
              <a:cxnLst/>
              <a:rect l="l" t="t" r="r" b="b"/>
              <a:pathLst>
                <a:path w="685800" h="685800">
                  <a:moveTo>
                    <a:pt x="646176" y="356488"/>
                  </a:moveTo>
                  <a:lnTo>
                    <a:pt x="350138" y="512572"/>
                  </a:lnTo>
                  <a:lnTo>
                    <a:pt x="350012" y="512318"/>
                  </a:lnTo>
                  <a:lnTo>
                    <a:pt x="347852" y="513461"/>
                  </a:lnTo>
                  <a:lnTo>
                    <a:pt x="345566" y="514350"/>
                  </a:lnTo>
                  <a:lnTo>
                    <a:pt x="342900" y="514350"/>
                  </a:lnTo>
                  <a:lnTo>
                    <a:pt x="340232" y="514350"/>
                  </a:lnTo>
                  <a:lnTo>
                    <a:pt x="337946" y="513461"/>
                  </a:lnTo>
                  <a:lnTo>
                    <a:pt x="335660" y="512318"/>
                  </a:lnTo>
                  <a:lnTo>
                    <a:pt x="335660" y="512572"/>
                  </a:lnTo>
                  <a:lnTo>
                    <a:pt x="39496" y="356615"/>
                  </a:lnTo>
                  <a:lnTo>
                    <a:pt x="34670" y="353949"/>
                  </a:lnTo>
                  <a:lnTo>
                    <a:pt x="31114" y="348869"/>
                  </a:lnTo>
                  <a:lnTo>
                    <a:pt x="31114" y="342900"/>
                  </a:lnTo>
                  <a:lnTo>
                    <a:pt x="31114" y="336931"/>
                  </a:lnTo>
                  <a:lnTo>
                    <a:pt x="34670" y="331850"/>
                  </a:lnTo>
                  <a:lnTo>
                    <a:pt x="39623" y="329311"/>
                  </a:lnTo>
                  <a:lnTo>
                    <a:pt x="39496" y="329057"/>
                  </a:lnTo>
                  <a:lnTo>
                    <a:pt x="113029" y="290322"/>
                  </a:lnTo>
                  <a:lnTo>
                    <a:pt x="321055" y="399796"/>
                  </a:lnTo>
                  <a:lnTo>
                    <a:pt x="327659" y="403098"/>
                  </a:lnTo>
                  <a:lnTo>
                    <a:pt x="335025" y="405257"/>
                  </a:lnTo>
                  <a:lnTo>
                    <a:pt x="342900" y="405257"/>
                  </a:lnTo>
                  <a:lnTo>
                    <a:pt x="350773" y="405257"/>
                  </a:lnTo>
                  <a:lnTo>
                    <a:pt x="358013" y="403098"/>
                  </a:lnTo>
                  <a:lnTo>
                    <a:pt x="364616" y="399669"/>
                  </a:lnTo>
                  <a:lnTo>
                    <a:pt x="572642" y="290322"/>
                  </a:lnTo>
                  <a:lnTo>
                    <a:pt x="646302" y="329057"/>
                  </a:lnTo>
                  <a:lnTo>
                    <a:pt x="646176" y="329311"/>
                  </a:lnTo>
                  <a:lnTo>
                    <a:pt x="651128" y="331850"/>
                  </a:lnTo>
                  <a:lnTo>
                    <a:pt x="654557" y="336931"/>
                  </a:lnTo>
                  <a:lnTo>
                    <a:pt x="654557" y="342900"/>
                  </a:lnTo>
                  <a:lnTo>
                    <a:pt x="654557" y="348869"/>
                  </a:lnTo>
                  <a:lnTo>
                    <a:pt x="651128" y="353949"/>
                  </a:lnTo>
                  <a:lnTo>
                    <a:pt x="646176" y="356488"/>
                  </a:lnTo>
                </a:path>
                <a:path w="685800" h="685800">
                  <a:moveTo>
                    <a:pt x="646302" y="469392"/>
                  </a:moveTo>
                  <a:lnTo>
                    <a:pt x="651128" y="472186"/>
                  </a:lnTo>
                  <a:lnTo>
                    <a:pt x="654557" y="477138"/>
                  </a:lnTo>
                  <a:lnTo>
                    <a:pt x="654557" y="483108"/>
                  </a:lnTo>
                  <a:lnTo>
                    <a:pt x="654557" y="489204"/>
                  </a:lnTo>
                  <a:lnTo>
                    <a:pt x="651128" y="494156"/>
                  </a:lnTo>
                  <a:lnTo>
                    <a:pt x="646176" y="496824"/>
                  </a:lnTo>
                  <a:lnTo>
                    <a:pt x="350138" y="652780"/>
                  </a:lnTo>
                  <a:lnTo>
                    <a:pt x="347852" y="653796"/>
                  </a:lnTo>
                  <a:lnTo>
                    <a:pt x="345566" y="654558"/>
                  </a:lnTo>
                  <a:lnTo>
                    <a:pt x="342900" y="654558"/>
                  </a:lnTo>
                  <a:lnTo>
                    <a:pt x="340232" y="654558"/>
                  </a:lnTo>
                  <a:lnTo>
                    <a:pt x="337946" y="653796"/>
                  </a:lnTo>
                  <a:lnTo>
                    <a:pt x="335660" y="652653"/>
                  </a:lnTo>
                  <a:lnTo>
                    <a:pt x="39496" y="496950"/>
                  </a:lnTo>
                  <a:lnTo>
                    <a:pt x="34670" y="494156"/>
                  </a:lnTo>
                  <a:lnTo>
                    <a:pt x="31114" y="489204"/>
                  </a:lnTo>
                  <a:lnTo>
                    <a:pt x="31114" y="483108"/>
                  </a:lnTo>
                  <a:lnTo>
                    <a:pt x="31114" y="477138"/>
                  </a:lnTo>
                  <a:lnTo>
                    <a:pt x="34670" y="472186"/>
                  </a:lnTo>
                  <a:lnTo>
                    <a:pt x="39623" y="469519"/>
                  </a:lnTo>
                  <a:lnTo>
                    <a:pt x="113029" y="430657"/>
                  </a:lnTo>
                  <a:lnTo>
                    <a:pt x="321055" y="540131"/>
                  </a:lnTo>
                  <a:lnTo>
                    <a:pt x="321182" y="539877"/>
                  </a:lnTo>
                  <a:lnTo>
                    <a:pt x="327659" y="543433"/>
                  </a:lnTo>
                  <a:lnTo>
                    <a:pt x="335025" y="545465"/>
                  </a:lnTo>
                  <a:lnTo>
                    <a:pt x="342900" y="545465"/>
                  </a:lnTo>
                  <a:lnTo>
                    <a:pt x="350773" y="545465"/>
                  </a:lnTo>
                  <a:lnTo>
                    <a:pt x="358013" y="543433"/>
                  </a:lnTo>
                  <a:lnTo>
                    <a:pt x="364616" y="539877"/>
                  </a:lnTo>
                  <a:lnTo>
                    <a:pt x="364616" y="540131"/>
                  </a:lnTo>
                  <a:lnTo>
                    <a:pt x="572642" y="430657"/>
                  </a:lnTo>
                  <a:lnTo>
                    <a:pt x="584152" y="436709"/>
                  </a:lnTo>
                  <a:lnTo>
                    <a:pt x="609472" y="450024"/>
                  </a:lnTo>
                  <a:lnTo>
                    <a:pt x="634793" y="463339"/>
                  </a:lnTo>
                  <a:lnTo>
                    <a:pt x="646302" y="469392"/>
                  </a:lnTo>
                  <a:close/>
                </a:path>
                <a:path w="685800" h="685800">
                  <a:moveTo>
                    <a:pt x="39496" y="216408"/>
                  </a:moveTo>
                  <a:lnTo>
                    <a:pt x="34670" y="213613"/>
                  </a:lnTo>
                  <a:lnTo>
                    <a:pt x="31114" y="208534"/>
                  </a:lnTo>
                  <a:lnTo>
                    <a:pt x="31114" y="202564"/>
                  </a:lnTo>
                  <a:lnTo>
                    <a:pt x="31114" y="196596"/>
                  </a:lnTo>
                  <a:lnTo>
                    <a:pt x="34670" y="191643"/>
                  </a:lnTo>
                  <a:lnTo>
                    <a:pt x="39623" y="188975"/>
                  </a:lnTo>
                  <a:lnTo>
                    <a:pt x="335660" y="32893"/>
                  </a:lnTo>
                  <a:lnTo>
                    <a:pt x="335660" y="33147"/>
                  </a:lnTo>
                  <a:lnTo>
                    <a:pt x="337946" y="32003"/>
                  </a:lnTo>
                  <a:lnTo>
                    <a:pt x="340232" y="31114"/>
                  </a:lnTo>
                  <a:lnTo>
                    <a:pt x="342900" y="31114"/>
                  </a:lnTo>
                  <a:lnTo>
                    <a:pt x="345566" y="31114"/>
                  </a:lnTo>
                  <a:lnTo>
                    <a:pt x="347852" y="32003"/>
                  </a:lnTo>
                  <a:lnTo>
                    <a:pt x="350012" y="33147"/>
                  </a:lnTo>
                  <a:lnTo>
                    <a:pt x="350138" y="32893"/>
                  </a:lnTo>
                  <a:lnTo>
                    <a:pt x="646302" y="188849"/>
                  </a:lnTo>
                  <a:lnTo>
                    <a:pt x="651128" y="191643"/>
                  </a:lnTo>
                  <a:lnTo>
                    <a:pt x="654557" y="196596"/>
                  </a:lnTo>
                  <a:lnTo>
                    <a:pt x="654557" y="202564"/>
                  </a:lnTo>
                  <a:lnTo>
                    <a:pt x="654557" y="208534"/>
                  </a:lnTo>
                  <a:lnTo>
                    <a:pt x="651128" y="213613"/>
                  </a:lnTo>
                  <a:lnTo>
                    <a:pt x="646176" y="216281"/>
                  </a:lnTo>
                  <a:lnTo>
                    <a:pt x="350138" y="372237"/>
                  </a:lnTo>
                  <a:lnTo>
                    <a:pt x="347852" y="373252"/>
                  </a:lnTo>
                  <a:lnTo>
                    <a:pt x="345566" y="374014"/>
                  </a:lnTo>
                  <a:lnTo>
                    <a:pt x="342900" y="374014"/>
                  </a:lnTo>
                  <a:lnTo>
                    <a:pt x="340232" y="374014"/>
                  </a:lnTo>
                  <a:lnTo>
                    <a:pt x="337946" y="373252"/>
                  </a:lnTo>
                  <a:lnTo>
                    <a:pt x="335660" y="372110"/>
                  </a:lnTo>
                  <a:lnTo>
                    <a:pt x="289385" y="347888"/>
                  </a:lnTo>
                  <a:lnTo>
                    <a:pt x="187578" y="294322"/>
                  </a:lnTo>
                  <a:lnTo>
                    <a:pt x="85772" y="240756"/>
                  </a:lnTo>
                  <a:lnTo>
                    <a:pt x="39496" y="216408"/>
                  </a:lnTo>
                  <a:close/>
                </a:path>
                <a:path w="685800" h="685800">
                  <a:moveTo>
                    <a:pt x="685800" y="342900"/>
                  </a:moveTo>
                  <a:lnTo>
                    <a:pt x="683960" y="329951"/>
                  </a:lnTo>
                  <a:lnTo>
                    <a:pt x="678799" y="318468"/>
                  </a:lnTo>
                  <a:lnTo>
                    <a:pt x="670851" y="308913"/>
                  </a:lnTo>
                  <a:lnTo>
                    <a:pt x="660653" y="301751"/>
                  </a:lnTo>
                  <a:lnTo>
                    <a:pt x="660780" y="301498"/>
                  </a:lnTo>
                  <a:lnTo>
                    <a:pt x="606170" y="272796"/>
                  </a:lnTo>
                  <a:lnTo>
                    <a:pt x="660780" y="243966"/>
                  </a:lnTo>
                  <a:lnTo>
                    <a:pt x="670851" y="236604"/>
                  </a:lnTo>
                  <a:lnTo>
                    <a:pt x="678799" y="227012"/>
                  </a:lnTo>
                  <a:lnTo>
                    <a:pt x="683960" y="215515"/>
                  </a:lnTo>
                  <a:lnTo>
                    <a:pt x="685800" y="202564"/>
                  </a:lnTo>
                  <a:lnTo>
                    <a:pt x="683960" y="189688"/>
                  </a:lnTo>
                  <a:lnTo>
                    <a:pt x="678799" y="178228"/>
                  </a:lnTo>
                  <a:lnTo>
                    <a:pt x="670851" y="168650"/>
                  </a:lnTo>
                  <a:lnTo>
                    <a:pt x="660653" y="161416"/>
                  </a:lnTo>
                  <a:lnTo>
                    <a:pt x="364616" y="5334"/>
                  </a:lnTo>
                  <a:lnTo>
                    <a:pt x="364616" y="5587"/>
                  </a:lnTo>
                  <a:lnTo>
                    <a:pt x="358013" y="2159"/>
                  </a:lnTo>
                  <a:lnTo>
                    <a:pt x="350773" y="0"/>
                  </a:lnTo>
                  <a:lnTo>
                    <a:pt x="342900" y="0"/>
                  </a:lnTo>
                  <a:lnTo>
                    <a:pt x="335025" y="0"/>
                  </a:lnTo>
                  <a:lnTo>
                    <a:pt x="327659" y="2159"/>
                  </a:lnTo>
                  <a:lnTo>
                    <a:pt x="321182" y="5587"/>
                  </a:lnTo>
                  <a:lnTo>
                    <a:pt x="321055" y="5334"/>
                  </a:lnTo>
                  <a:lnTo>
                    <a:pt x="24891" y="161289"/>
                  </a:lnTo>
                  <a:lnTo>
                    <a:pt x="14841" y="168650"/>
                  </a:lnTo>
                  <a:lnTo>
                    <a:pt x="6937" y="178228"/>
                  </a:lnTo>
                  <a:lnTo>
                    <a:pt x="1819" y="189688"/>
                  </a:lnTo>
                  <a:lnTo>
                    <a:pt x="0" y="202564"/>
                  </a:lnTo>
                  <a:lnTo>
                    <a:pt x="1819" y="215515"/>
                  </a:lnTo>
                  <a:lnTo>
                    <a:pt x="6937" y="227012"/>
                  </a:lnTo>
                  <a:lnTo>
                    <a:pt x="14841" y="236604"/>
                  </a:lnTo>
                  <a:lnTo>
                    <a:pt x="25018" y="243839"/>
                  </a:lnTo>
                  <a:lnTo>
                    <a:pt x="79628" y="272796"/>
                  </a:lnTo>
                  <a:lnTo>
                    <a:pt x="24891" y="301498"/>
                  </a:lnTo>
                  <a:lnTo>
                    <a:pt x="25018" y="301751"/>
                  </a:lnTo>
                  <a:lnTo>
                    <a:pt x="14841" y="308913"/>
                  </a:lnTo>
                  <a:lnTo>
                    <a:pt x="6937" y="318468"/>
                  </a:lnTo>
                  <a:lnTo>
                    <a:pt x="1819" y="329951"/>
                  </a:lnTo>
                  <a:lnTo>
                    <a:pt x="0" y="342900"/>
                  </a:lnTo>
                  <a:lnTo>
                    <a:pt x="1819" y="355794"/>
                  </a:lnTo>
                  <a:lnTo>
                    <a:pt x="6937" y="367284"/>
                  </a:lnTo>
                  <a:lnTo>
                    <a:pt x="14841" y="376868"/>
                  </a:lnTo>
                  <a:lnTo>
                    <a:pt x="25018" y="384048"/>
                  </a:lnTo>
                  <a:lnTo>
                    <a:pt x="24891" y="384301"/>
                  </a:lnTo>
                  <a:lnTo>
                    <a:pt x="79628" y="413003"/>
                  </a:lnTo>
                  <a:lnTo>
                    <a:pt x="24891" y="441833"/>
                  </a:lnTo>
                  <a:lnTo>
                    <a:pt x="14841" y="449193"/>
                  </a:lnTo>
                  <a:lnTo>
                    <a:pt x="6937" y="458771"/>
                  </a:lnTo>
                  <a:lnTo>
                    <a:pt x="1819" y="470231"/>
                  </a:lnTo>
                  <a:lnTo>
                    <a:pt x="0" y="483108"/>
                  </a:lnTo>
                  <a:lnTo>
                    <a:pt x="1819" y="496058"/>
                  </a:lnTo>
                  <a:lnTo>
                    <a:pt x="6937" y="507555"/>
                  </a:lnTo>
                  <a:lnTo>
                    <a:pt x="14841" y="517147"/>
                  </a:lnTo>
                  <a:lnTo>
                    <a:pt x="25018" y="524383"/>
                  </a:lnTo>
                  <a:lnTo>
                    <a:pt x="321055" y="680338"/>
                  </a:lnTo>
                  <a:lnTo>
                    <a:pt x="327659" y="683641"/>
                  </a:lnTo>
                  <a:lnTo>
                    <a:pt x="335025" y="685800"/>
                  </a:lnTo>
                  <a:lnTo>
                    <a:pt x="342900" y="685800"/>
                  </a:lnTo>
                  <a:lnTo>
                    <a:pt x="350773" y="685800"/>
                  </a:lnTo>
                  <a:lnTo>
                    <a:pt x="358013" y="683641"/>
                  </a:lnTo>
                  <a:lnTo>
                    <a:pt x="364616" y="680212"/>
                  </a:lnTo>
                  <a:lnTo>
                    <a:pt x="660780" y="524510"/>
                  </a:lnTo>
                  <a:lnTo>
                    <a:pt x="670851" y="517147"/>
                  </a:lnTo>
                  <a:lnTo>
                    <a:pt x="678799" y="507555"/>
                  </a:lnTo>
                  <a:lnTo>
                    <a:pt x="683960" y="496058"/>
                  </a:lnTo>
                  <a:lnTo>
                    <a:pt x="685800" y="483108"/>
                  </a:lnTo>
                  <a:lnTo>
                    <a:pt x="683960" y="470231"/>
                  </a:lnTo>
                  <a:lnTo>
                    <a:pt x="678799" y="458771"/>
                  </a:lnTo>
                  <a:lnTo>
                    <a:pt x="670851" y="449193"/>
                  </a:lnTo>
                  <a:lnTo>
                    <a:pt x="660653" y="441960"/>
                  </a:lnTo>
                  <a:lnTo>
                    <a:pt x="606170" y="413003"/>
                  </a:lnTo>
                  <a:lnTo>
                    <a:pt x="660780" y="384301"/>
                  </a:lnTo>
                  <a:lnTo>
                    <a:pt x="660653" y="384048"/>
                  </a:lnTo>
                  <a:lnTo>
                    <a:pt x="670851" y="376868"/>
                  </a:lnTo>
                  <a:lnTo>
                    <a:pt x="678799" y="367284"/>
                  </a:lnTo>
                  <a:lnTo>
                    <a:pt x="683960" y="355794"/>
                  </a:lnTo>
                  <a:lnTo>
                    <a:pt x="685800" y="342900"/>
                  </a:lnTo>
                </a:path>
              </a:pathLst>
            </a:custGeom>
            <a:ln w="12700">
              <a:solidFill>
                <a:srgbClr val="EE52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646932" y="3756660"/>
              <a:ext cx="76200" cy="545465"/>
            </a:xfrm>
            <a:custGeom>
              <a:avLst/>
              <a:gdLst/>
              <a:ahLst/>
              <a:cxnLst/>
              <a:rect l="l" t="t" r="r" b="b"/>
              <a:pathLst>
                <a:path w="76200" h="545464">
                  <a:moveTo>
                    <a:pt x="44450" y="0"/>
                  </a:moveTo>
                  <a:lnTo>
                    <a:pt x="31750" y="0"/>
                  </a:lnTo>
                  <a:lnTo>
                    <a:pt x="31750" y="50800"/>
                  </a:lnTo>
                  <a:lnTo>
                    <a:pt x="44450" y="50800"/>
                  </a:lnTo>
                  <a:lnTo>
                    <a:pt x="44450" y="0"/>
                  </a:lnTo>
                  <a:close/>
                </a:path>
                <a:path w="76200" h="545464">
                  <a:moveTo>
                    <a:pt x="44450" y="88900"/>
                  </a:moveTo>
                  <a:lnTo>
                    <a:pt x="31750" y="88900"/>
                  </a:lnTo>
                  <a:lnTo>
                    <a:pt x="31750" y="101600"/>
                  </a:lnTo>
                  <a:lnTo>
                    <a:pt x="44450" y="101600"/>
                  </a:lnTo>
                  <a:lnTo>
                    <a:pt x="44450" y="88900"/>
                  </a:lnTo>
                  <a:close/>
                </a:path>
                <a:path w="76200" h="545464">
                  <a:moveTo>
                    <a:pt x="44450" y="139700"/>
                  </a:moveTo>
                  <a:lnTo>
                    <a:pt x="31750" y="139700"/>
                  </a:lnTo>
                  <a:lnTo>
                    <a:pt x="31750" y="190500"/>
                  </a:lnTo>
                  <a:lnTo>
                    <a:pt x="44450" y="190500"/>
                  </a:lnTo>
                  <a:lnTo>
                    <a:pt x="44450" y="139700"/>
                  </a:lnTo>
                  <a:close/>
                </a:path>
                <a:path w="76200" h="545464">
                  <a:moveTo>
                    <a:pt x="44450" y="228600"/>
                  </a:moveTo>
                  <a:lnTo>
                    <a:pt x="31750" y="228600"/>
                  </a:lnTo>
                  <a:lnTo>
                    <a:pt x="31750" y="241300"/>
                  </a:lnTo>
                  <a:lnTo>
                    <a:pt x="44450" y="241300"/>
                  </a:lnTo>
                  <a:lnTo>
                    <a:pt x="44450" y="228600"/>
                  </a:lnTo>
                  <a:close/>
                </a:path>
                <a:path w="76200" h="545464">
                  <a:moveTo>
                    <a:pt x="44450" y="279400"/>
                  </a:moveTo>
                  <a:lnTo>
                    <a:pt x="31750" y="279400"/>
                  </a:lnTo>
                  <a:lnTo>
                    <a:pt x="31750" y="330200"/>
                  </a:lnTo>
                  <a:lnTo>
                    <a:pt x="44450" y="330200"/>
                  </a:lnTo>
                  <a:lnTo>
                    <a:pt x="44450" y="279400"/>
                  </a:lnTo>
                  <a:close/>
                </a:path>
                <a:path w="76200" h="545464">
                  <a:moveTo>
                    <a:pt x="44450" y="368300"/>
                  </a:moveTo>
                  <a:lnTo>
                    <a:pt x="31750" y="368300"/>
                  </a:lnTo>
                  <a:lnTo>
                    <a:pt x="31750" y="381000"/>
                  </a:lnTo>
                  <a:lnTo>
                    <a:pt x="44450" y="381000"/>
                  </a:lnTo>
                  <a:lnTo>
                    <a:pt x="44450" y="368300"/>
                  </a:lnTo>
                  <a:close/>
                </a:path>
                <a:path w="76200" h="545464">
                  <a:moveTo>
                    <a:pt x="31750" y="469264"/>
                  </a:moveTo>
                  <a:lnTo>
                    <a:pt x="0" y="469264"/>
                  </a:lnTo>
                  <a:lnTo>
                    <a:pt x="38100" y="545464"/>
                  </a:lnTo>
                  <a:lnTo>
                    <a:pt x="75882" y="469900"/>
                  </a:lnTo>
                  <a:lnTo>
                    <a:pt x="31750" y="469900"/>
                  </a:lnTo>
                  <a:lnTo>
                    <a:pt x="31750" y="469264"/>
                  </a:lnTo>
                  <a:close/>
                </a:path>
                <a:path w="76200" h="545464">
                  <a:moveTo>
                    <a:pt x="44450" y="419100"/>
                  </a:moveTo>
                  <a:lnTo>
                    <a:pt x="31750" y="419100"/>
                  </a:lnTo>
                  <a:lnTo>
                    <a:pt x="31750" y="469900"/>
                  </a:lnTo>
                  <a:lnTo>
                    <a:pt x="44450" y="469900"/>
                  </a:lnTo>
                  <a:lnTo>
                    <a:pt x="44450" y="419100"/>
                  </a:lnTo>
                  <a:close/>
                </a:path>
                <a:path w="76200" h="545464">
                  <a:moveTo>
                    <a:pt x="76200" y="469264"/>
                  </a:moveTo>
                  <a:lnTo>
                    <a:pt x="44450" y="469264"/>
                  </a:lnTo>
                  <a:lnTo>
                    <a:pt x="44450" y="469900"/>
                  </a:lnTo>
                  <a:lnTo>
                    <a:pt x="75882" y="469900"/>
                  </a:lnTo>
                  <a:lnTo>
                    <a:pt x="76200" y="469264"/>
                  </a:lnTo>
                  <a:close/>
                </a:path>
              </a:pathLst>
            </a:custGeom>
            <a:solidFill>
              <a:srgbClr val="EE52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7" name="object 17"/>
          <p:cNvGrpSpPr/>
          <p:nvPr/>
        </p:nvGrpSpPr>
        <p:grpSpPr>
          <a:xfrm>
            <a:off x="3204781" y="1543621"/>
            <a:ext cx="885825" cy="1454150"/>
            <a:chOff x="3204781" y="1543621"/>
            <a:chExt cx="885825" cy="1454150"/>
          </a:xfrm>
        </p:grpSpPr>
        <p:pic>
          <p:nvPicPr>
            <p:cNvPr id="18" name="object 1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325368" y="1638299"/>
              <a:ext cx="685800" cy="685800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04781" y="1543621"/>
              <a:ext cx="885825" cy="1453959"/>
            </a:xfrm>
            <a:prstGeom prst="rect">
              <a:avLst/>
            </a:prstGeom>
          </p:spPr>
        </p:pic>
      </p:grpSp>
      <p:sp>
        <p:nvSpPr>
          <p:cNvPr id="20" name="object 20"/>
          <p:cNvSpPr/>
          <p:nvPr/>
        </p:nvSpPr>
        <p:spPr>
          <a:xfrm>
            <a:off x="1328927" y="1892807"/>
            <a:ext cx="1315720" cy="364490"/>
          </a:xfrm>
          <a:custGeom>
            <a:avLst/>
            <a:gdLst/>
            <a:ahLst/>
            <a:cxnLst/>
            <a:rect l="l" t="t" r="r" b="b"/>
            <a:pathLst>
              <a:path w="1315720" h="364489">
                <a:moveTo>
                  <a:pt x="1196848" y="0"/>
                </a:moveTo>
                <a:lnTo>
                  <a:pt x="0" y="0"/>
                </a:lnTo>
                <a:lnTo>
                  <a:pt x="0" y="364236"/>
                </a:lnTo>
                <a:lnTo>
                  <a:pt x="1196848" y="364236"/>
                </a:lnTo>
                <a:lnTo>
                  <a:pt x="1315211" y="188340"/>
                </a:lnTo>
                <a:lnTo>
                  <a:pt x="1196848" y="0"/>
                </a:lnTo>
                <a:close/>
              </a:path>
            </a:pathLst>
          </a:custGeom>
          <a:solidFill>
            <a:srgbClr val="C5282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923544" y="1892807"/>
            <a:ext cx="364490" cy="364490"/>
          </a:xfrm>
          <a:prstGeom prst="rect">
            <a:avLst/>
          </a:prstGeom>
          <a:solidFill>
            <a:srgbClr val="C52828"/>
          </a:solidFill>
        </p:spPr>
        <p:txBody>
          <a:bodyPr vert="horz" wrap="square" lIns="0" tIns="62865" rIns="0" bIns="0" rtlCol="0">
            <a:spAutoFit/>
          </a:bodyPr>
          <a:lstStyle/>
          <a:p>
            <a:pPr marL="62230">
              <a:lnSpc>
                <a:spcPct val="100000"/>
              </a:lnSpc>
              <a:spcBef>
                <a:spcPts val="495"/>
              </a:spcBef>
            </a:pPr>
            <a:r>
              <a:rPr sz="1600" b="1" spc="-25" dirty="0">
                <a:solidFill>
                  <a:srgbClr val="FFFFFF"/>
                </a:solidFill>
                <a:latin typeface="Roboto Bk"/>
                <a:cs typeface="Roboto Bk"/>
              </a:rPr>
              <a:t>01</a:t>
            </a:r>
            <a:endParaRPr sz="1600">
              <a:latin typeface="Roboto Bk"/>
              <a:cs typeface="Roboto Bk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393063" y="1970658"/>
            <a:ext cx="803910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b="1" dirty="0">
                <a:solidFill>
                  <a:srgbClr val="FFFFFF"/>
                </a:solidFill>
                <a:latin typeface="Roboto Bk"/>
                <a:cs typeface="Roboto Bk"/>
              </a:rPr>
              <a:t>Create</a:t>
            </a:r>
            <a:r>
              <a:rPr sz="1100" b="1" spc="50" dirty="0">
                <a:solidFill>
                  <a:srgbClr val="FFFFFF"/>
                </a:solidFill>
                <a:latin typeface="Roboto Bk"/>
                <a:cs typeface="Roboto Bk"/>
              </a:rPr>
              <a:t> </a:t>
            </a:r>
            <a:r>
              <a:rPr sz="1100" b="1" spc="-10" dirty="0">
                <a:solidFill>
                  <a:srgbClr val="FFFFFF"/>
                </a:solidFill>
                <a:latin typeface="Roboto Bk"/>
                <a:cs typeface="Roboto Bk"/>
              </a:rPr>
              <a:t>Build</a:t>
            </a:r>
            <a:endParaRPr sz="1100">
              <a:latin typeface="Roboto Bk"/>
              <a:cs typeface="Roboto Bk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1357883" y="3285744"/>
            <a:ext cx="1300480" cy="364490"/>
          </a:xfrm>
          <a:custGeom>
            <a:avLst/>
            <a:gdLst/>
            <a:ahLst/>
            <a:cxnLst/>
            <a:rect l="l" t="t" r="r" b="b"/>
            <a:pathLst>
              <a:path w="1300480" h="364489">
                <a:moveTo>
                  <a:pt x="1183005" y="0"/>
                </a:moveTo>
                <a:lnTo>
                  <a:pt x="0" y="0"/>
                </a:lnTo>
                <a:lnTo>
                  <a:pt x="0" y="364235"/>
                </a:lnTo>
                <a:lnTo>
                  <a:pt x="1183005" y="364235"/>
                </a:lnTo>
                <a:lnTo>
                  <a:pt x="1299972" y="188340"/>
                </a:lnTo>
                <a:lnTo>
                  <a:pt x="1183005" y="0"/>
                </a:lnTo>
                <a:close/>
              </a:path>
            </a:pathLst>
          </a:custGeom>
          <a:solidFill>
            <a:srgbClr val="C5282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952500" y="3285744"/>
            <a:ext cx="364490" cy="364490"/>
          </a:xfrm>
          <a:prstGeom prst="rect">
            <a:avLst/>
          </a:prstGeom>
          <a:solidFill>
            <a:srgbClr val="C52828"/>
          </a:solidFill>
        </p:spPr>
        <p:txBody>
          <a:bodyPr vert="horz" wrap="square" lIns="0" tIns="62865" rIns="0" bIns="0" rtlCol="0">
            <a:spAutoFit/>
          </a:bodyPr>
          <a:lstStyle/>
          <a:p>
            <a:pPr marL="62230">
              <a:lnSpc>
                <a:spcPct val="100000"/>
              </a:lnSpc>
              <a:spcBef>
                <a:spcPts val="495"/>
              </a:spcBef>
            </a:pPr>
            <a:r>
              <a:rPr sz="1600" b="1" spc="-25" dirty="0">
                <a:solidFill>
                  <a:srgbClr val="FFFFFF"/>
                </a:solidFill>
                <a:latin typeface="Roboto Bk"/>
                <a:cs typeface="Roboto Bk"/>
              </a:rPr>
              <a:t>02</a:t>
            </a:r>
            <a:endParaRPr sz="1600">
              <a:latin typeface="Roboto Bk"/>
              <a:cs typeface="Roboto Bk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422019" y="3363595"/>
            <a:ext cx="1128395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b="1" dirty="0">
                <a:solidFill>
                  <a:srgbClr val="FFFFFF"/>
                </a:solidFill>
                <a:latin typeface="Roboto Bk"/>
                <a:cs typeface="Roboto Bk"/>
              </a:rPr>
              <a:t>Download</a:t>
            </a:r>
            <a:r>
              <a:rPr sz="1100" b="1" spc="-20" dirty="0">
                <a:solidFill>
                  <a:srgbClr val="FFFFFF"/>
                </a:solidFill>
                <a:latin typeface="Roboto Bk"/>
                <a:cs typeface="Roboto Bk"/>
              </a:rPr>
              <a:t> </a:t>
            </a:r>
            <a:r>
              <a:rPr sz="1100" b="1" spc="-10" dirty="0">
                <a:solidFill>
                  <a:srgbClr val="FFFFFF"/>
                </a:solidFill>
                <a:latin typeface="Roboto Bk"/>
                <a:cs typeface="Roboto Bk"/>
              </a:rPr>
              <a:t>Source</a:t>
            </a:r>
            <a:endParaRPr sz="1100">
              <a:latin typeface="Roboto Bk"/>
              <a:cs typeface="Roboto Bk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1360932" y="4520184"/>
            <a:ext cx="1301750" cy="364490"/>
          </a:xfrm>
          <a:custGeom>
            <a:avLst/>
            <a:gdLst/>
            <a:ahLst/>
            <a:cxnLst/>
            <a:rect l="l" t="t" r="r" b="b"/>
            <a:pathLst>
              <a:path w="1301750" h="364489">
                <a:moveTo>
                  <a:pt x="1184275" y="0"/>
                </a:moveTo>
                <a:lnTo>
                  <a:pt x="0" y="0"/>
                </a:lnTo>
                <a:lnTo>
                  <a:pt x="0" y="364236"/>
                </a:lnTo>
                <a:lnTo>
                  <a:pt x="1184275" y="364236"/>
                </a:lnTo>
                <a:lnTo>
                  <a:pt x="1301495" y="188341"/>
                </a:lnTo>
                <a:lnTo>
                  <a:pt x="1184275" y="0"/>
                </a:lnTo>
                <a:close/>
              </a:path>
            </a:pathLst>
          </a:custGeom>
          <a:solidFill>
            <a:srgbClr val="C5282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957072" y="4520184"/>
            <a:ext cx="364490" cy="364490"/>
          </a:xfrm>
          <a:prstGeom prst="rect">
            <a:avLst/>
          </a:prstGeom>
          <a:solidFill>
            <a:srgbClr val="C52828"/>
          </a:solidFill>
        </p:spPr>
        <p:txBody>
          <a:bodyPr vert="horz" wrap="square" lIns="0" tIns="63500" rIns="0" bIns="0" rtlCol="0">
            <a:spAutoFit/>
          </a:bodyPr>
          <a:lstStyle/>
          <a:p>
            <a:pPr marL="62230">
              <a:lnSpc>
                <a:spcPct val="100000"/>
              </a:lnSpc>
              <a:spcBef>
                <a:spcPts val="500"/>
              </a:spcBef>
            </a:pPr>
            <a:r>
              <a:rPr sz="1600" b="1" spc="-25" dirty="0">
                <a:solidFill>
                  <a:srgbClr val="FFFFFF"/>
                </a:solidFill>
                <a:latin typeface="Roboto Bk"/>
                <a:cs typeface="Roboto Bk"/>
              </a:rPr>
              <a:t>03</a:t>
            </a:r>
            <a:endParaRPr sz="1600">
              <a:latin typeface="Roboto Bk"/>
              <a:cs typeface="Roboto Bk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426210" y="4598289"/>
            <a:ext cx="77914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dirty="0">
                <a:solidFill>
                  <a:srgbClr val="FFFFFF"/>
                </a:solidFill>
                <a:latin typeface="Roboto Bk"/>
                <a:cs typeface="Roboto Bk"/>
              </a:rPr>
              <a:t>Build</a:t>
            </a:r>
            <a:r>
              <a:rPr sz="1100" b="1" spc="10" dirty="0">
                <a:solidFill>
                  <a:srgbClr val="FFFFFF"/>
                </a:solidFill>
                <a:latin typeface="Roboto Bk"/>
                <a:cs typeface="Roboto Bk"/>
              </a:rPr>
              <a:t> </a:t>
            </a:r>
            <a:r>
              <a:rPr sz="1100" b="1" spc="-10" dirty="0">
                <a:solidFill>
                  <a:srgbClr val="FFFFFF"/>
                </a:solidFill>
                <a:latin typeface="Roboto Bk"/>
                <a:cs typeface="Roboto Bk"/>
              </a:rPr>
              <a:t>Image</a:t>
            </a:r>
            <a:endParaRPr sz="1100">
              <a:latin typeface="Roboto Bk"/>
              <a:cs typeface="Roboto Bk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3349581" y="4384471"/>
            <a:ext cx="641350" cy="641350"/>
          </a:xfrm>
          <a:custGeom>
            <a:avLst/>
            <a:gdLst/>
            <a:ahLst/>
            <a:cxnLst/>
            <a:rect l="l" t="t" r="r" b="b"/>
            <a:pathLst>
              <a:path w="641350" h="641350">
                <a:moveTo>
                  <a:pt x="450152" y="550279"/>
                </a:moveTo>
                <a:lnTo>
                  <a:pt x="191173" y="550279"/>
                </a:lnTo>
                <a:lnTo>
                  <a:pt x="205476" y="557684"/>
                </a:lnTo>
                <a:lnTo>
                  <a:pt x="220131" y="564295"/>
                </a:lnTo>
                <a:lnTo>
                  <a:pt x="235140" y="570022"/>
                </a:lnTo>
                <a:lnTo>
                  <a:pt x="250503" y="574777"/>
                </a:lnTo>
                <a:lnTo>
                  <a:pt x="283464" y="640735"/>
                </a:lnTo>
                <a:lnTo>
                  <a:pt x="358803" y="640735"/>
                </a:lnTo>
                <a:lnTo>
                  <a:pt x="391764" y="574777"/>
                </a:lnTo>
                <a:lnTo>
                  <a:pt x="407111" y="570022"/>
                </a:lnTo>
                <a:lnTo>
                  <a:pt x="422017" y="564295"/>
                </a:lnTo>
                <a:lnTo>
                  <a:pt x="436393" y="557684"/>
                </a:lnTo>
                <a:lnTo>
                  <a:pt x="450152" y="550279"/>
                </a:lnTo>
                <a:close/>
              </a:path>
              <a:path w="641350" h="641350">
                <a:moveTo>
                  <a:pt x="120542" y="66900"/>
                </a:moveTo>
                <a:lnTo>
                  <a:pt x="66863" y="120609"/>
                </a:lnTo>
                <a:lnTo>
                  <a:pt x="90407" y="191278"/>
                </a:lnTo>
                <a:lnTo>
                  <a:pt x="83005" y="205589"/>
                </a:lnTo>
                <a:lnTo>
                  <a:pt x="76398" y="220252"/>
                </a:lnTo>
                <a:lnTo>
                  <a:pt x="70674" y="235270"/>
                </a:lnTo>
                <a:lnTo>
                  <a:pt x="65921" y="250640"/>
                </a:lnTo>
                <a:lnTo>
                  <a:pt x="0" y="282677"/>
                </a:lnTo>
                <a:lnTo>
                  <a:pt x="0" y="358058"/>
                </a:lnTo>
                <a:lnTo>
                  <a:pt x="65921" y="391037"/>
                </a:lnTo>
                <a:lnTo>
                  <a:pt x="70674" y="406393"/>
                </a:lnTo>
                <a:lnTo>
                  <a:pt x="76398" y="421307"/>
                </a:lnTo>
                <a:lnTo>
                  <a:pt x="83005" y="435691"/>
                </a:lnTo>
                <a:lnTo>
                  <a:pt x="90407" y="449457"/>
                </a:lnTo>
                <a:lnTo>
                  <a:pt x="66863" y="520126"/>
                </a:lnTo>
                <a:lnTo>
                  <a:pt x="120542" y="573835"/>
                </a:lnTo>
                <a:lnTo>
                  <a:pt x="191173" y="550279"/>
                </a:lnTo>
                <a:lnTo>
                  <a:pt x="544326" y="550279"/>
                </a:lnTo>
                <a:lnTo>
                  <a:pt x="574461" y="520126"/>
                </a:lnTo>
                <a:lnTo>
                  <a:pt x="550918" y="449457"/>
                </a:lnTo>
                <a:lnTo>
                  <a:pt x="558319" y="435146"/>
                </a:lnTo>
                <a:lnTo>
                  <a:pt x="559089" y="433439"/>
                </a:lnTo>
                <a:lnTo>
                  <a:pt x="320191" y="433439"/>
                </a:lnTo>
                <a:lnTo>
                  <a:pt x="276312" y="424516"/>
                </a:lnTo>
                <a:lnTo>
                  <a:pt x="240379" y="400224"/>
                </a:lnTo>
                <a:lnTo>
                  <a:pt x="216100" y="364271"/>
                </a:lnTo>
                <a:lnTo>
                  <a:pt x="207182" y="320367"/>
                </a:lnTo>
                <a:lnTo>
                  <a:pt x="216100" y="276464"/>
                </a:lnTo>
                <a:lnTo>
                  <a:pt x="240379" y="240511"/>
                </a:lnTo>
                <a:lnTo>
                  <a:pt x="276312" y="216218"/>
                </a:lnTo>
                <a:lnTo>
                  <a:pt x="320191" y="207296"/>
                </a:lnTo>
                <a:lnTo>
                  <a:pt x="558412" y="207296"/>
                </a:lnTo>
                <a:lnTo>
                  <a:pt x="557377" y="205044"/>
                </a:lnTo>
                <a:lnTo>
                  <a:pt x="549976" y="191278"/>
                </a:lnTo>
                <a:lnTo>
                  <a:pt x="573519" y="120609"/>
                </a:lnTo>
                <a:lnTo>
                  <a:pt x="543384" y="90456"/>
                </a:lnTo>
                <a:lnTo>
                  <a:pt x="191173" y="90456"/>
                </a:lnTo>
                <a:lnTo>
                  <a:pt x="120542" y="66900"/>
                </a:lnTo>
                <a:close/>
              </a:path>
              <a:path w="641350" h="641350">
                <a:moveTo>
                  <a:pt x="544326" y="550279"/>
                </a:moveTo>
                <a:lnTo>
                  <a:pt x="450152" y="550279"/>
                </a:lnTo>
                <a:lnTo>
                  <a:pt x="520782" y="573835"/>
                </a:lnTo>
                <a:lnTo>
                  <a:pt x="544326" y="550279"/>
                </a:lnTo>
                <a:close/>
              </a:path>
              <a:path w="641350" h="641350">
                <a:moveTo>
                  <a:pt x="558412" y="207296"/>
                </a:moveTo>
                <a:lnTo>
                  <a:pt x="320191" y="207296"/>
                </a:lnTo>
                <a:lnTo>
                  <a:pt x="364070" y="216218"/>
                </a:lnTo>
                <a:lnTo>
                  <a:pt x="400004" y="240511"/>
                </a:lnTo>
                <a:lnTo>
                  <a:pt x="424283" y="276464"/>
                </a:lnTo>
                <a:lnTo>
                  <a:pt x="433200" y="320367"/>
                </a:lnTo>
                <a:lnTo>
                  <a:pt x="424283" y="364271"/>
                </a:lnTo>
                <a:lnTo>
                  <a:pt x="400004" y="400224"/>
                </a:lnTo>
                <a:lnTo>
                  <a:pt x="364071" y="424516"/>
                </a:lnTo>
                <a:lnTo>
                  <a:pt x="320191" y="433439"/>
                </a:lnTo>
                <a:lnTo>
                  <a:pt x="559089" y="433439"/>
                </a:lnTo>
                <a:lnTo>
                  <a:pt x="564926" y="420482"/>
                </a:lnTo>
                <a:lnTo>
                  <a:pt x="570650" y="405465"/>
                </a:lnTo>
                <a:lnTo>
                  <a:pt x="575403" y="390095"/>
                </a:lnTo>
                <a:lnTo>
                  <a:pt x="641325" y="357116"/>
                </a:lnTo>
                <a:lnTo>
                  <a:pt x="641325" y="281735"/>
                </a:lnTo>
                <a:lnTo>
                  <a:pt x="574461" y="249698"/>
                </a:lnTo>
                <a:lnTo>
                  <a:pt x="569708" y="234342"/>
                </a:lnTo>
                <a:lnTo>
                  <a:pt x="563984" y="219428"/>
                </a:lnTo>
                <a:lnTo>
                  <a:pt x="558412" y="207296"/>
                </a:lnTo>
                <a:close/>
              </a:path>
              <a:path w="641350" h="641350">
                <a:moveTo>
                  <a:pt x="357861" y="0"/>
                </a:moveTo>
                <a:lnTo>
                  <a:pt x="282522" y="0"/>
                </a:lnTo>
                <a:lnTo>
                  <a:pt x="249561" y="65958"/>
                </a:lnTo>
                <a:lnTo>
                  <a:pt x="234213" y="70713"/>
                </a:lnTo>
                <a:lnTo>
                  <a:pt x="219307" y="76440"/>
                </a:lnTo>
                <a:lnTo>
                  <a:pt x="204931" y="83051"/>
                </a:lnTo>
                <a:lnTo>
                  <a:pt x="191173" y="90456"/>
                </a:lnTo>
                <a:lnTo>
                  <a:pt x="449210" y="90456"/>
                </a:lnTo>
                <a:lnTo>
                  <a:pt x="434907" y="83051"/>
                </a:lnTo>
                <a:lnTo>
                  <a:pt x="420251" y="76440"/>
                </a:lnTo>
                <a:lnTo>
                  <a:pt x="405242" y="70713"/>
                </a:lnTo>
                <a:lnTo>
                  <a:pt x="389880" y="65958"/>
                </a:lnTo>
                <a:lnTo>
                  <a:pt x="357861" y="0"/>
                </a:lnTo>
                <a:close/>
              </a:path>
              <a:path w="641350" h="641350">
                <a:moveTo>
                  <a:pt x="519840" y="66900"/>
                </a:moveTo>
                <a:lnTo>
                  <a:pt x="449210" y="90456"/>
                </a:lnTo>
                <a:lnTo>
                  <a:pt x="543384" y="90456"/>
                </a:lnTo>
                <a:lnTo>
                  <a:pt x="519840" y="66900"/>
                </a:lnTo>
                <a:close/>
              </a:path>
            </a:pathLst>
          </a:custGeom>
          <a:solidFill>
            <a:srgbClr val="EE52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376172" y="6309359"/>
            <a:ext cx="1300480" cy="364490"/>
          </a:xfrm>
          <a:custGeom>
            <a:avLst/>
            <a:gdLst/>
            <a:ahLst/>
            <a:cxnLst/>
            <a:rect l="l" t="t" r="r" b="b"/>
            <a:pathLst>
              <a:path w="1300480" h="364490">
                <a:moveTo>
                  <a:pt x="1183005" y="0"/>
                </a:moveTo>
                <a:lnTo>
                  <a:pt x="0" y="0"/>
                </a:lnTo>
                <a:lnTo>
                  <a:pt x="0" y="364235"/>
                </a:lnTo>
                <a:lnTo>
                  <a:pt x="1183005" y="364235"/>
                </a:lnTo>
                <a:lnTo>
                  <a:pt x="1299972" y="188315"/>
                </a:lnTo>
                <a:lnTo>
                  <a:pt x="1183005" y="0"/>
                </a:lnTo>
                <a:close/>
              </a:path>
            </a:pathLst>
          </a:custGeom>
          <a:solidFill>
            <a:srgbClr val="C5282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970788" y="6309359"/>
            <a:ext cx="364490" cy="364490"/>
          </a:xfrm>
          <a:prstGeom prst="rect">
            <a:avLst/>
          </a:prstGeom>
          <a:solidFill>
            <a:srgbClr val="C52828"/>
          </a:solidFill>
        </p:spPr>
        <p:txBody>
          <a:bodyPr vert="horz" wrap="square" lIns="0" tIns="62865" rIns="0" bIns="0" rtlCol="0">
            <a:spAutoFit/>
          </a:bodyPr>
          <a:lstStyle/>
          <a:p>
            <a:pPr marL="62230">
              <a:lnSpc>
                <a:spcPct val="100000"/>
              </a:lnSpc>
              <a:spcBef>
                <a:spcPts val="495"/>
              </a:spcBef>
            </a:pPr>
            <a:r>
              <a:rPr sz="1600" b="1" spc="-25" dirty="0">
                <a:solidFill>
                  <a:srgbClr val="FFFFFF"/>
                </a:solidFill>
                <a:latin typeface="Roboto Bk"/>
                <a:cs typeface="Roboto Bk"/>
              </a:rPr>
              <a:t>05</a:t>
            </a:r>
            <a:endParaRPr sz="1600">
              <a:latin typeface="Roboto Bk"/>
              <a:cs typeface="Roboto Bk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440307" y="6386880"/>
            <a:ext cx="461009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spc="-10" dirty="0">
                <a:solidFill>
                  <a:srgbClr val="FFFFFF"/>
                </a:solidFill>
                <a:latin typeface="Roboto Bk"/>
                <a:cs typeface="Roboto Bk"/>
              </a:rPr>
              <a:t>Deploy</a:t>
            </a:r>
            <a:endParaRPr sz="1100">
              <a:latin typeface="Roboto Bk"/>
              <a:cs typeface="Roboto Bk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4728971" y="1222273"/>
            <a:ext cx="7161530" cy="5497195"/>
            <a:chOff x="4728971" y="1222273"/>
            <a:chExt cx="7161530" cy="5497195"/>
          </a:xfrm>
        </p:grpSpPr>
        <p:pic>
          <p:nvPicPr>
            <p:cNvPr id="34" name="object 3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28971" y="1222273"/>
              <a:ext cx="7161276" cy="5497068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924043" y="1417319"/>
              <a:ext cx="6591300" cy="4927092"/>
            </a:xfrm>
            <a:prstGeom prst="rect">
              <a:avLst/>
            </a:prstGeom>
          </p:spPr>
        </p:pic>
      </p:grpSp>
      <p:sp>
        <p:nvSpPr>
          <p:cNvPr id="36" name="object 36"/>
          <p:cNvSpPr txBox="1"/>
          <p:nvPr/>
        </p:nvSpPr>
        <p:spPr>
          <a:xfrm>
            <a:off x="5246878" y="3904233"/>
            <a:ext cx="2383155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spc="-10" dirty="0">
                <a:solidFill>
                  <a:srgbClr val="44536A"/>
                </a:solidFill>
                <a:latin typeface="Calibri"/>
                <a:cs typeface="Calibri"/>
              </a:rPr>
              <a:t>https://github.com/openshift/django-ex.git</a:t>
            </a:r>
            <a:endParaRPr sz="10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810250" y="2193798"/>
            <a:ext cx="58293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10" dirty="0">
                <a:solidFill>
                  <a:srgbClr val="FFFFFF"/>
                </a:solidFill>
                <a:latin typeface="Calibri Light"/>
                <a:cs typeface="Calibri Light"/>
              </a:rPr>
              <a:t>Red</a:t>
            </a:r>
            <a:r>
              <a:rPr sz="1400" spc="-6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1400" spc="-25" dirty="0">
                <a:solidFill>
                  <a:srgbClr val="FFFFFF"/>
                </a:solidFill>
                <a:latin typeface="Calibri Light"/>
                <a:cs typeface="Calibri Light"/>
              </a:rPr>
              <a:t>Hat</a:t>
            </a:r>
            <a:endParaRPr sz="1400">
              <a:latin typeface="Calibri Light"/>
              <a:cs typeface="Calibri Ligh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192651" y="2211832"/>
            <a:ext cx="3804920" cy="1522730"/>
          </a:xfrm>
          <a:prstGeom prst="rect">
            <a:avLst/>
          </a:prstGeom>
        </p:spPr>
        <p:txBody>
          <a:bodyPr vert="horz" wrap="square" lIns="0" tIns="10477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825"/>
              </a:spcBef>
            </a:pPr>
            <a:r>
              <a:rPr sz="6600" spc="-20" dirty="0">
                <a:solidFill>
                  <a:srgbClr val="FFFFFF"/>
                </a:solidFill>
              </a:rPr>
              <a:t>OPENSHIFT</a:t>
            </a:r>
            <a:endParaRPr sz="6600"/>
          </a:p>
          <a:p>
            <a:pPr marL="4445" algn="ctr">
              <a:lnSpc>
                <a:spcPct val="100000"/>
              </a:lnSpc>
              <a:spcBef>
                <a:spcPts val="265"/>
              </a:spcBef>
            </a:pP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Builds</a:t>
            </a:r>
            <a:r>
              <a:rPr sz="24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rgbClr val="FFFFFF"/>
                </a:solidFill>
                <a:latin typeface="Calibri"/>
                <a:cs typeface="Calibri"/>
              </a:rPr>
              <a:t>OPEN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SHIFT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0" dirty="0"/>
              <a:t>Objectives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106220" y="2140711"/>
            <a:ext cx="3369310" cy="1702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99085" algn="l"/>
              </a:tabLst>
            </a:pPr>
            <a:r>
              <a:rPr sz="1800" dirty="0">
                <a:solidFill>
                  <a:srgbClr val="44536A"/>
                </a:solidFill>
                <a:latin typeface="Calibri"/>
                <a:cs typeface="Calibri"/>
              </a:rPr>
              <a:t>Build</a:t>
            </a:r>
            <a:r>
              <a:rPr sz="1800" spc="-35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44536A"/>
                </a:solidFill>
                <a:latin typeface="Calibri"/>
                <a:cs typeface="Calibri"/>
              </a:rPr>
              <a:t>Strategies</a:t>
            </a:r>
            <a:endParaRPr sz="1800">
              <a:latin typeface="Calibri"/>
              <a:cs typeface="Calibri"/>
            </a:endParaRPr>
          </a:p>
          <a:p>
            <a:pPr marL="299085" indent="-286385">
              <a:lnSpc>
                <a:spcPct val="100000"/>
              </a:lnSpc>
              <a:buFont typeface="Arial MT"/>
              <a:buChar char="•"/>
              <a:tabLst>
                <a:tab pos="299085" algn="l"/>
              </a:tabLst>
            </a:pPr>
            <a:r>
              <a:rPr sz="1800" dirty="0">
                <a:solidFill>
                  <a:srgbClr val="44536A"/>
                </a:solidFill>
                <a:latin typeface="Calibri"/>
                <a:cs typeface="Calibri"/>
              </a:rPr>
              <a:t>Create</a:t>
            </a:r>
            <a:r>
              <a:rPr sz="1800" spc="-40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536A"/>
                </a:solidFill>
                <a:latin typeface="Calibri"/>
                <a:cs typeface="Calibri"/>
              </a:rPr>
              <a:t>a</a:t>
            </a:r>
            <a:r>
              <a:rPr sz="1800" spc="-55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536A"/>
                </a:solidFill>
                <a:latin typeface="Calibri"/>
                <a:cs typeface="Calibri"/>
              </a:rPr>
              <a:t>new</a:t>
            </a:r>
            <a:r>
              <a:rPr sz="1800" spc="-45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536A"/>
                </a:solidFill>
                <a:latin typeface="Calibri"/>
                <a:cs typeface="Calibri"/>
              </a:rPr>
              <a:t>Build</a:t>
            </a:r>
            <a:r>
              <a:rPr sz="1800" spc="-45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44536A"/>
                </a:solidFill>
                <a:latin typeface="Calibri"/>
                <a:cs typeface="Calibri"/>
              </a:rPr>
              <a:t>Configuration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110"/>
              </a:spcBef>
              <a:buClr>
                <a:srgbClr val="44536A"/>
              </a:buClr>
              <a:buFont typeface="Arial MT"/>
              <a:buChar char="•"/>
            </a:pP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000" b="1" spc="-20" dirty="0">
                <a:solidFill>
                  <a:srgbClr val="44536A"/>
                </a:solidFill>
                <a:latin typeface="Calibri"/>
                <a:cs typeface="Calibri"/>
              </a:rPr>
              <a:t>Pre-</a:t>
            </a:r>
            <a:r>
              <a:rPr sz="2000" b="1" spc="-10" dirty="0">
                <a:solidFill>
                  <a:srgbClr val="44536A"/>
                </a:solidFill>
                <a:latin typeface="Calibri"/>
                <a:cs typeface="Calibri"/>
              </a:rPr>
              <a:t>Requisites</a:t>
            </a:r>
            <a:endParaRPr sz="2000">
              <a:latin typeface="Calibri"/>
              <a:cs typeface="Calibri"/>
            </a:endParaRPr>
          </a:p>
          <a:p>
            <a:pPr marL="756285" lvl="1" indent="-287020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756285" algn="l"/>
              </a:tabLst>
            </a:pPr>
            <a:r>
              <a:rPr sz="1800" spc="-20" dirty="0">
                <a:solidFill>
                  <a:srgbClr val="44536A"/>
                </a:solidFill>
                <a:latin typeface="Calibri"/>
                <a:cs typeface="Calibri"/>
              </a:rPr>
              <a:t>YAML</a:t>
            </a:r>
            <a:r>
              <a:rPr sz="1800" spc="-85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44536A"/>
                </a:solidFill>
                <a:latin typeface="Calibri"/>
                <a:cs typeface="Calibri"/>
              </a:rPr>
              <a:t>Files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610933" y="0"/>
            <a:ext cx="32384" cy="1207135"/>
            <a:chOff x="610933" y="0"/>
            <a:chExt cx="32384" cy="1207135"/>
          </a:xfrm>
        </p:grpSpPr>
        <p:sp>
          <p:nvSpPr>
            <p:cNvPr id="4" name="object 4"/>
            <p:cNvSpPr/>
            <p:nvPr/>
          </p:nvSpPr>
          <p:spPr>
            <a:xfrm>
              <a:off x="628649" y="553973"/>
              <a:ext cx="1905" cy="640080"/>
            </a:xfrm>
            <a:custGeom>
              <a:avLst/>
              <a:gdLst/>
              <a:ahLst/>
              <a:cxnLst/>
              <a:rect l="l" t="t" r="r" b="b"/>
              <a:pathLst>
                <a:path w="1904" h="640080">
                  <a:moveTo>
                    <a:pt x="1523" y="640079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EE52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15695" y="0"/>
              <a:ext cx="0" cy="1195070"/>
            </a:xfrm>
            <a:custGeom>
              <a:avLst/>
              <a:gdLst/>
              <a:ahLst/>
              <a:cxnLst/>
              <a:rect l="l" t="t" r="r" b="b"/>
              <a:pathLst>
                <a:path h="1195070">
                  <a:moveTo>
                    <a:pt x="0" y="1194815"/>
                  </a:moveTo>
                  <a:lnTo>
                    <a:pt x="0" y="0"/>
                  </a:lnTo>
                </a:path>
              </a:pathLst>
            </a:custGeom>
            <a:ln w="9525">
              <a:solidFill>
                <a:srgbClr val="EE52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/>
          <p:nvPr/>
        </p:nvSpPr>
        <p:spPr>
          <a:xfrm>
            <a:off x="1264158" y="6805421"/>
            <a:ext cx="2103120" cy="45720"/>
          </a:xfrm>
          <a:custGeom>
            <a:avLst/>
            <a:gdLst/>
            <a:ahLst/>
            <a:cxnLst/>
            <a:rect l="l" t="t" r="r" b="b"/>
            <a:pathLst>
              <a:path w="2103120" h="45720">
                <a:moveTo>
                  <a:pt x="0" y="45719"/>
                </a:moveTo>
                <a:lnTo>
                  <a:pt x="2103119" y="45719"/>
                </a:lnTo>
                <a:lnTo>
                  <a:pt x="2103119" y="0"/>
                </a:lnTo>
                <a:lnTo>
                  <a:pt x="0" y="0"/>
                </a:lnTo>
                <a:lnTo>
                  <a:pt x="0" y="45719"/>
                </a:lnTo>
                <a:close/>
              </a:path>
            </a:pathLst>
          </a:custGeom>
          <a:ln w="38100">
            <a:solidFill>
              <a:srgbClr val="EE52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" name="object 7"/>
          <p:cNvGrpSpPr/>
          <p:nvPr/>
        </p:nvGrpSpPr>
        <p:grpSpPr>
          <a:xfrm>
            <a:off x="5665639" y="2867753"/>
            <a:ext cx="352425" cy="452755"/>
            <a:chOff x="5665639" y="2867753"/>
            <a:chExt cx="352425" cy="452755"/>
          </a:xfrm>
        </p:grpSpPr>
        <p:sp>
          <p:nvSpPr>
            <p:cNvPr id="8" name="object 8"/>
            <p:cNvSpPr/>
            <p:nvPr/>
          </p:nvSpPr>
          <p:spPr>
            <a:xfrm>
              <a:off x="5668890" y="2871004"/>
              <a:ext cx="346075" cy="446405"/>
            </a:xfrm>
            <a:custGeom>
              <a:avLst/>
              <a:gdLst/>
              <a:ahLst/>
              <a:cxnLst/>
              <a:rect l="l" t="t" r="r" b="b"/>
              <a:pathLst>
                <a:path w="346075" h="446404">
                  <a:moveTo>
                    <a:pt x="206163" y="0"/>
                  </a:moveTo>
                  <a:lnTo>
                    <a:pt x="0" y="0"/>
                  </a:lnTo>
                  <a:lnTo>
                    <a:pt x="0" y="446004"/>
                  </a:lnTo>
                  <a:lnTo>
                    <a:pt x="345464" y="446005"/>
                  </a:lnTo>
                  <a:lnTo>
                    <a:pt x="345464" y="412554"/>
                  </a:lnTo>
                  <a:lnTo>
                    <a:pt x="33432" y="412554"/>
                  </a:lnTo>
                  <a:lnTo>
                    <a:pt x="33431" y="33450"/>
                  </a:lnTo>
                  <a:lnTo>
                    <a:pt x="244154" y="33450"/>
                  </a:lnTo>
                  <a:lnTo>
                    <a:pt x="206163" y="0"/>
                  </a:lnTo>
                  <a:close/>
                </a:path>
                <a:path w="346075" h="446404">
                  <a:moveTo>
                    <a:pt x="244154" y="33450"/>
                  </a:moveTo>
                  <a:lnTo>
                    <a:pt x="172731" y="33450"/>
                  </a:lnTo>
                  <a:lnTo>
                    <a:pt x="172731" y="150526"/>
                  </a:lnTo>
                  <a:lnTo>
                    <a:pt x="312031" y="150526"/>
                  </a:lnTo>
                  <a:lnTo>
                    <a:pt x="312032" y="412554"/>
                  </a:lnTo>
                  <a:lnTo>
                    <a:pt x="345464" y="412554"/>
                  </a:lnTo>
                  <a:lnTo>
                    <a:pt x="345463" y="122651"/>
                  </a:lnTo>
                  <a:lnTo>
                    <a:pt x="339132" y="117076"/>
                  </a:lnTo>
                  <a:lnTo>
                    <a:pt x="206163" y="117076"/>
                  </a:lnTo>
                  <a:lnTo>
                    <a:pt x="206163" y="47388"/>
                  </a:lnTo>
                  <a:lnTo>
                    <a:pt x="259984" y="47388"/>
                  </a:lnTo>
                  <a:lnTo>
                    <a:pt x="244154" y="33450"/>
                  </a:lnTo>
                  <a:close/>
                </a:path>
                <a:path w="346075" h="446404">
                  <a:moveTo>
                    <a:pt x="259984" y="47388"/>
                  </a:moveTo>
                  <a:lnTo>
                    <a:pt x="206163" y="47388"/>
                  </a:lnTo>
                  <a:lnTo>
                    <a:pt x="275813" y="117076"/>
                  </a:lnTo>
                  <a:lnTo>
                    <a:pt x="339132" y="117076"/>
                  </a:lnTo>
                  <a:lnTo>
                    <a:pt x="259984" y="47388"/>
                  </a:lnTo>
                  <a:close/>
                </a:path>
              </a:pathLst>
            </a:custGeom>
            <a:solidFill>
              <a:srgbClr val="EE52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668890" y="2871004"/>
              <a:ext cx="346075" cy="446405"/>
            </a:xfrm>
            <a:custGeom>
              <a:avLst/>
              <a:gdLst/>
              <a:ahLst/>
              <a:cxnLst/>
              <a:rect l="l" t="t" r="r" b="b"/>
              <a:pathLst>
                <a:path w="346075" h="446404">
                  <a:moveTo>
                    <a:pt x="33432" y="412554"/>
                  </a:moveTo>
                  <a:lnTo>
                    <a:pt x="33431" y="33450"/>
                  </a:lnTo>
                  <a:lnTo>
                    <a:pt x="172731" y="33450"/>
                  </a:lnTo>
                  <a:lnTo>
                    <a:pt x="172731" y="150526"/>
                  </a:lnTo>
                  <a:lnTo>
                    <a:pt x="312031" y="150526"/>
                  </a:lnTo>
                  <a:lnTo>
                    <a:pt x="312032" y="412554"/>
                  </a:lnTo>
                  <a:lnTo>
                    <a:pt x="33432" y="412554"/>
                  </a:lnTo>
                  <a:close/>
                </a:path>
                <a:path w="346075" h="446404">
                  <a:moveTo>
                    <a:pt x="206163" y="47388"/>
                  </a:moveTo>
                  <a:lnTo>
                    <a:pt x="275813" y="117076"/>
                  </a:lnTo>
                  <a:lnTo>
                    <a:pt x="206163" y="117076"/>
                  </a:lnTo>
                  <a:lnTo>
                    <a:pt x="206163" y="47388"/>
                  </a:lnTo>
                  <a:close/>
                </a:path>
                <a:path w="346075" h="446404">
                  <a:moveTo>
                    <a:pt x="206163" y="0"/>
                  </a:moveTo>
                  <a:lnTo>
                    <a:pt x="0" y="0"/>
                  </a:lnTo>
                  <a:lnTo>
                    <a:pt x="0" y="446004"/>
                  </a:lnTo>
                  <a:lnTo>
                    <a:pt x="345464" y="446005"/>
                  </a:lnTo>
                  <a:lnTo>
                    <a:pt x="345463" y="122651"/>
                  </a:lnTo>
                  <a:lnTo>
                    <a:pt x="206163" y="0"/>
                  </a:lnTo>
                  <a:close/>
                </a:path>
              </a:pathLst>
            </a:custGeom>
            <a:ln w="6502">
              <a:solidFill>
                <a:srgbClr val="EE52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735754" y="3077281"/>
              <a:ext cx="212090" cy="22860"/>
            </a:xfrm>
            <a:custGeom>
              <a:avLst/>
              <a:gdLst/>
              <a:ahLst/>
              <a:cxnLst/>
              <a:rect l="l" t="t" r="r" b="b"/>
              <a:pathLst>
                <a:path w="212089" h="22860">
                  <a:moveTo>
                    <a:pt x="211735" y="0"/>
                  </a:moveTo>
                  <a:lnTo>
                    <a:pt x="0" y="0"/>
                  </a:lnTo>
                  <a:lnTo>
                    <a:pt x="0" y="22300"/>
                  </a:lnTo>
                  <a:lnTo>
                    <a:pt x="211735" y="22300"/>
                  </a:lnTo>
                  <a:lnTo>
                    <a:pt x="211735" y="0"/>
                  </a:lnTo>
                  <a:close/>
                </a:path>
              </a:pathLst>
            </a:custGeom>
            <a:solidFill>
              <a:srgbClr val="EE52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735754" y="3077281"/>
              <a:ext cx="212090" cy="22860"/>
            </a:xfrm>
            <a:custGeom>
              <a:avLst/>
              <a:gdLst/>
              <a:ahLst/>
              <a:cxnLst/>
              <a:rect l="l" t="t" r="r" b="b"/>
              <a:pathLst>
                <a:path w="212089" h="22860">
                  <a:moveTo>
                    <a:pt x="0" y="22300"/>
                  </a:moveTo>
                  <a:lnTo>
                    <a:pt x="211735" y="22300"/>
                  </a:lnTo>
                  <a:lnTo>
                    <a:pt x="211735" y="0"/>
                  </a:lnTo>
                  <a:lnTo>
                    <a:pt x="0" y="0"/>
                  </a:lnTo>
                  <a:lnTo>
                    <a:pt x="0" y="22300"/>
                  </a:lnTo>
                  <a:close/>
                </a:path>
              </a:pathLst>
            </a:custGeom>
            <a:ln w="6504">
              <a:solidFill>
                <a:srgbClr val="EE52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735754" y="3032681"/>
              <a:ext cx="73025" cy="22860"/>
            </a:xfrm>
            <a:custGeom>
              <a:avLst/>
              <a:gdLst/>
              <a:ahLst/>
              <a:cxnLst/>
              <a:rect l="l" t="t" r="r" b="b"/>
              <a:pathLst>
                <a:path w="73025" h="22860">
                  <a:moveTo>
                    <a:pt x="72435" y="0"/>
                  </a:moveTo>
                  <a:lnTo>
                    <a:pt x="0" y="0"/>
                  </a:lnTo>
                  <a:lnTo>
                    <a:pt x="0" y="22300"/>
                  </a:lnTo>
                  <a:lnTo>
                    <a:pt x="72435" y="22300"/>
                  </a:lnTo>
                  <a:lnTo>
                    <a:pt x="72435" y="0"/>
                  </a:lnTo>
                  <a:close/>
                </a:path>
              </a:pathLst>
            </a:custGeom>
            <a:solidFill>
              <a:srgbClr val="EE52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735754" y="3032681"/>
              <a:ext cx="73025" cy="22860"/>
            </a:xfrm>
            <a:custGeom>
              <a:avLst/>
              <a:gdLst/>
              <a:ahLst/>
              <a:cxnLst/>
              <a:rect l="l" t="t" r="r" b="b"/>
              <a:pathLst>
                <a:path w="73025" h="22860">
                  <a:moveTo>
                    <a:pt x="0" y="22300"/>
                  </a:moveTo>
                  <a:lnTo>
                    <a:pt x="72435" y="22300"/>
                  </a:lnTo>
                  <a:lnTo>
                    <a:pt x="72435" y="0"/>
                  </a:lnTo>
                  <a:lnTo>
                    <a:pt x="0" y="0"/>
                  </a:lnTo>
                  <a:lnTo>
                    <a:pt x="0" y="22300"/>
                  </a:lnTo>
                  <a:close/>
                </a:path>
              </a:pathLst>
            </a:custGeom>
            <a:ln w="6503">
              <a:solidFill>
                <a:srgbClr val="EE52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735754" y="3121882"/>
              <a:ext cx="212090" cy="22860"/>
            </a:xfrm>
            <a:custGeom>
              <a:avLst/>
              <a:gdLst/>
              <a:ahLst/>
              <a:cxnLst/>
              <a:rect l="l" t="t" r="r" b="b"/>
              <a:pathLst>
                <a:path w="212089" h="22860">
                  <a:moveTo>
                    <a:pt x="211735" y="0"/>
                  </a:moveTo>
                  <a:lnTo>
                    <a:pt x="0" y="0"/>
                  </a:lnTo>
                  <a:lnTo>
                    <a:pt x="0" y="22300"/>
                  </a:lnTo>
                  <a:lnTo>
                    <a:pt x="211735" y="22300"/>
                  </a:lnTo>
                  <a:lnTo>
                    <a:pt x="211735" y="0"/>
                  </a:lnTo>
                  <a:close/>
                </a:path>
              </a:pathLst>
            </a:custGeom>
            <a:solidFill>
              <a:srgbClr val="EE52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735754" y="3121882"/>
              <a:ext cx="212090" cy="22860"/>
            </a:xfrm>
            <a:custGeom>
              <a:avLst/>
              <a:gdLst/>
              <a:ahLst/>
              <a:cxnLst/>
              <a:rect l="l" t="t" r="r" b="b"/>
              <a:pathLst>
                <a:path w="212089" h="22860">
                  <a:moveTo>
                    <a:pt x="0" y="22300"/>
                  </a:moveTo>
                  <a:lnTo>
                    <a:pt x="211735" y="22300"/>
                  </a:lnTo>
                  <a:lnTo>
                    <a:pt x="211735" y="0"/>
                  </a:lnTo>
                  <a:lnTo>
                    <a:pt x="0" y="0"/>
                  </a:lnTo>
                  <a:lnTo>
                    <a:pt x="0" y="22300"/>
                  </a:lnTo>
                  <a:close/>
                </a:path>
              </a:pathLst>
            </a:custGeom>
            <a:ln w="6504">
              <a:solidFill>
                <a:srgbClr val="EE52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735754" y="3166482"/>
              <a:ext cx="212090" cy="22860"/>
            </a:xfrm>
            <a:custGeom>
              <a:avLst/>
              <a:gdLst/>
              <a:ahLst/>
              <a:cxnLst/>
              <a:rect l="l" t="t" r="r" b="b"/>
              <a:pathLst>
                <a:path w="212089" h="22860">
                  <a:moveTo>
                    <a:pt x="211735" y="0"/>
                  </a:moveTo>
                  <a:lnTo>
                    <a:pt x="0" y="0"/>
                  </a:lnTo>
                  <a:lnTo>
                    <a:pt x="0" y="22300"/>
                  </a:lnTo>
                  <a:lnTo>
                    <a:pt x="211735" y="22300"/>
                  </a:lnTo>
                  <a:lnTo>
                    <a:pt x="211735" y="0"/>
                  </a:lnTo>
                  <a:close/>
                </a:path>
              </a:pathLst>
            </a:custGeom>
            <a:solidFill>
              <a:srgbClr val="EE52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735754" y="3166482"/>
              <a:ext cx="212090" cy="22860"/>
            </a:xfrm>
            <a:custGeom>
              <a:avLst/>
              <a:gdLst/>
              <a:ahLst/>
              <a:cxnLst/>
              <a:rect l="l" t="t" r="r" b="b"/>
              <a:pathLst>
                <a:path w="212089" h="22860">
                  <a:moveTo>
                    <a:pt x="0" y="22300"/>
                  </a:moveTo>
                  <a:lnTo>
                    <a:pt x="211735" y="22300"/>
                  </a:lnTo>
                  <a:lnTo>
                    <a:pt x="211735" y="0"/>
                  </a:lnTo>
                  <a:lnTo>
                    <a:pt x="0" y="0"/>
                  </a:lnTo>
                  <a:lnTo>
                    <a:pt x="0" y="22300"/>
                  </a:lnTo>
                  <a:close/>
                </a:path>
              </a:pathLst>
            </a:custGeom>
            <a:ln w="6504">
              <a:solidFill>
                <a:srgbClr val="EE52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5735754" y="3211083"/>
              <a:ext cx="212090" cy="22860"/>
            </a:xfrm>
            <a:custGeom>
              <a:avLst/>
              <a:gdLst/>
              <a:ahLst/>
              <a:cxnLst/>
              <a:rect l="l" t="t" r="r" b="b"/>
              <a:pathLst>
                <a:path w="212089" h="22860">
                  <a:moveTo>
                    <a:pt x="211735" y="0"/>
                  </a:moveTo>
                  <a:lnTo>
                    <a:pt x="0" y="0"/>
                  </a:lnTo>
                  <a:lnTo>
                    <a:pt x="0" y="22300"/>
                  </a:lnTo>
                  <a:lnTo>
                    <a:pt x="211735" y="22300"/>
                  </a:lnTo>
                  <a:lnTo>
                    <a:pt x="211735" y="0"/>
                  </a:lnTo>
                  <a:close/>
                </a:path>
              </a:pathLst>
            </a:custGeom>
            <a:solidFill>
              <a:srgbClr val="EE52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5735754" y="3211083"/>
              <a:ext cx="212090" cy="22860"/>
            </a:xfrm>
            <a:custGeom>
              <a:avLst/>
              <a:gdLst/>
              <a:ahLst/>
              <a:cxnLst/>
              <a:rect l="l" t="t" r="r" b="b"/>
              <a:pathLst>
                <a:path w="212089" h="22860">
                  <a:moveTo>
                    <a:pt x="0" y="22300"/>
                  </a:moveTo>
                  <a:lnTo>
                    <a:pt x="211735" y="22300"/>
                  </a:lnTo>
                  <a:lnTo>
                    <a:pt x="211735" y="0"/>
                  </a:lnTo>
                  <a:lnTo>
                    <a:pt x="0" y="0"/>
                  </a:lnTo>
                  <a:lnTo>
                    <a:pt x="0" y="22300"/>
                  </a:lnTo>
                  <a:close/>
                </a:path>
              </a:pathLst>
            </a:custGeom>
            <a:ln w="6504">
              <a:solidFill>
                <a:srgbClr val="EE52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0" name="object 20"/>
          <p:cNvGrpSpPr/>
          <p:nvPr/>
        </p:nvGrpSpPr>
        <p:grpSpPr>
          <a:xfrm>
            <a:off x="838263" y="1671866"/>
            <a:ext cx="5474335" cy="4198620"/>
            <a:chOff x="838263" y="1671866"/>
            <a:chExt cx="5474335" cy="4198620"/>
          </a:xfrm>
        </p:grpSpPr>
        <p:pic>
          <p:nvPicPr>
            <p:cNvPr id="21" name="object 2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64107" y="2039112"/>
              <a:ext cx="4628388" cy="3831088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8263" y="1671866"/>
              <a:ext cx="3866324" cy="446874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51915" y="2045208"/>
              <a:ext cx="3866388" cy="365760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64107" y="2436876"/>
              <a:ext cx="5448300" cy="2189988"/>
            </a:xfrm>
            <a:prstGeom prst="rect">
              <a:avLst/>
            </a:prstGeom>
          </p:spPr>
        </p:pic>
      </p:grpSp>
      <p:sp>
        <p:nvSpPr>
          <p:cNvPr id="25" name="object 25"/>
          <p:cNvSpPr txBox="1">
            <a:spLocks noGrp="1"/>
          </p:cNvSpPr>
          <p:nvPr>
            <p:ph type="title"/>
          </p:nvPr>
        </p:nvSpPr>
        <p:spPr>
          <a:xfrm>
            <a:off x="916939" y="609676"/>
            <a:ext cx="312420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Build </a:t>
            </a:r>
            <a:r>
              <a:rPr spc="-10" dirty="0"/>
              <a:t>Strategy</a:t>
            </a:r>
          </a:p>
        </p:txBody>
      </p:sp>
      <p:pic>
        <p:nvPicPr>
          <p:cNvPr id="26" name="object 2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519481" y="818388"/>
            <a:ext cx="2860738" cy="513588"/>
          </a:xfrm>
          <a:prstGeom prst="rect">
            <a:avLst/>
          </a:prstGeom>
        </p:spPr>
      </p:pic>
      <p:sp>
        <p:nvSpPr>
          <p:cNvPr id="27" name="object 27"/>
          <p:cNvSpPr txBox="1"/>
          <p:nvPr/>
        </p:nvSpPr>
        <p:spPr>
          <a:xfrm>
            <a:off x="6673088" y="913892"/>
            <a:ext cx="1478280" cy="269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55"/>
              </a:lnSpc>
              <a:tabLst>
                <a:tab pos="417830" algn="l"/>
              </a:tabLst>
            </a:pPr>
            <a:r>
              <a:rPr sz="1800" spc="-50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2400" spc="-112" baseline="1736" dirty="0">
                <a:solidFill>
                  <a:srgbClr val="FFFFFF"/>
                </a:solidFill>
                <a:latin typeface="Tahoma"/>
                <a:cs typeface="Tahoma"/>
              </a:rPr>
              <a:t>Docker</a:t>
            </a:r>
            <a:r>
              <a:rPr sz="2400" spc="-209" baseline="1736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30" baseline="1736" dirty="0">
                <a:solidFill>
                  <a:srgbClr val="FFFFFF"/>
                </a:solidFill>
                <a:latin typeface="Tahoma"/>
                <a:cs typeface="Tahoma"/>
              </a:rPr>
              <a:t>Build</a:t>
            </a:r>
            <a:endParaRPr sz="2400" baseline="1736">
              <a:latin typeface="Tahoma"/>
              <a:cs typeface="Tahoma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7316554" y="2781223"/>
            <a:ext cx="641350" cy="641350"/>
            <a:chOff x="7316554" y="2781223"/>
            <a:chExt cx="641350" cy="641350"/>
          </a:xfrm>
        </p:grpSpPr>
        <p:sp>
          <p:nvSpPr>
            <p:cNvPr id="29" name="object 29"/>
            <p:cNvSpPr/>
            <p:nvPr/>
          </p:nvSpPr>
          <p:spPr>
            <a:xfrm>
              <a:off x="7316546" y="2781223"/>
              <a:ext cx="641350" cy="641350"/>
            </a:xfrm>
            <a:custGeom>
              <a:avLst/>
              <a:gdLst/>
              <a:ahLst/>
              <a:cxnLst/>
              <a:rect l="l" t="t" r="r" b="b"/>
              <a:pathLst>
                <a:path w="641350" h="641350">
                  <a:moveTo>
                    <a:pt x="641324" y="281736"/>
                  </a:moveTo>
                  <a:lnTo>
                    <a:pt x="574459" y="249707"/>
                  </a:lnTo>
                  <a:lnTo>
                    <a:pt x="569709" y="234353"/>
                  </a:lnTo>
                  <a:lnTo>
                    <a:pt x="563981" y="219430"/>
                  </a:lnTo>
                  <a:lnTo>
                    <a:pt x="558419" y="207302"/>
                  </a:lnTo>
                  <a:lnTo>
                    <a:pt x="557377" y="205054"/>
                  </a:lnTo>
                  <a:lnTo>
                    <a:pt x="549973" y="191287"/>
                  </a:lnTo>
                  <a:lnTo>
                    <a:pt x="573519" y="120611"/>
                  </a:lnTo>
                  <a:lnTo>
                    <a:pt x="543382" y="90462"/>
                  </a:lnTo>
                  <a:lnTo>
                    <a:pt x="519836" y="66903"/>
                  </a:lnTo>
                  <a:lnTo>
                    <a:pt x="449211" y="90462"/>
                  </a:lnTo>
                  <a:lnTo>
                    <a:pt x="434911" y="83058"/>
                  </a:lnTo>
                  <a:lnTo>
                    <a:pt x="426631" y="79324"/>
                  </a:lnTo>
                  <a:lnTo>
                    <a:pt x="426631" y="288086"/>
                  </a:lnTo>
                  <a:lnTo>
                    <a:pt x="409536" y="298462"/>
                  </a:lnTo>
                  <a:lnTo>
                    <a:pt x="409536" y="327279"/>
                  </a:lnTo>
                  <a:lnTo>
                    <a:pt x="409536" y="366306"/>
                  </a:lnTo>
                  <a:lnTo>
                    <a:pt x="370535" y="388607"/>
                  </a:lnTo>
                  <a:lnTo>
                    <a:pt x="370535" y="349580"/>
                  </a:lnTo>
                  <a:lnTo>
                    <a:pt x="409536" y="327279"/>
                  </a:lnTo>
                  <a:lnTo>
                    <a:pt x="409536" y="298462"/>
                  </a:lnTo>
                  <a:lnTo>
                    <a:pt x="348246" y="335648"/>
                  </a:lnTo>
                  <a:lnTo>
                    <a:pt x="348246" y="427748"/>
                  </a:lnTo>
                  <a:lnTo>
                    <a:pt x="325958" y="432282"/>
                  </a:lnTo>
                  <a:lnTo>
                    <a:pt x="325958" y="335648"/>
                  </a:lnTo>
                  <a:lnTo>
                    <a:pt x="219684" y="271170"/>
                  </a:lnTo>
                  <a:lnTo>
                    <a:pt x="232244" y="252564"/>
                  </a:lnTo>
                  <a:lnTo>
                    <a:pt x="337108" y="316128"/>
                  </a:lnTo>
                  <a:lnTo>
                    <a:pt x="417931" y="267081"/>
                  </a:lnTo>
                  <a:lnTo>
                    <a:pt x="424281" y="276466"/>
                  </a:lnTo>
                  <a:lnTo>
                    <a:pt x="426631" y="288086"/>
                  </a:lnTo>
                  <a:lnTo>
                    <a:pt x="426631" y="79324"/>
                  </a:lnTo>
                  <a:lnTo>
                    <a:pt x="420255" y="76441"/>
                  </a:lnTo>
                  <a:lnTo>
                    <a:pt x="414121" y="74104"/>
                  </a:lnTo>
                  <a:lnTo>
                    <a:pt x="414121" y="261429"/>
                  </a:lnTo>
                  <a:lnTo>
                    <a:pt x="327228" y="208737"/>
                  </a:lnTo>
                  <a:lnTo>
                    <a:pt x="364070" y="216230"/>
                  </a:lnTo>
                  <a:lnTo>
                    <a:pt x="400011" y="240512"/>
                  </a:lnTo>
                  <a:lnTo>
                    <a:pt x="414121" y="261429"/>
                  </a:lnTo>
                  <a:lnTo>
                    <a:pt x="414121" y="74104"/>
                  </a:lnTo>
                  <a:lnTo>
                    <a:pt x="405244" y="70713"/>
                  </a:lnTo>
                  <a:lnTo>
                    <a:pt x="389877" y="65963"/>
                  </a:lnTo>
                  <a:lnTo>
                    <a:pt x="357860" y="0"/>
                  </a:lnTo>
                  <a:lnTo>
                    <a:pt x="282524" y="0"/>
                  </a:lnTo>
                  <a:lnTo>
                    <a:pt x="249567" y="65963"/>
                  </a:lnTo>
                  <a:lnTo>
                    <a:pt x="234213" y="70713"/>
                  </a:lnTo>
                  <a:lnTo>
                    <a:pt x="219303" y="76441"/>
                  </a:lnTo>
                  <a:lnTo>
                    <a:pt x="204927" y="83058"/>
                  </a:lnTo>
                  <a:lnTo>
                    <a:pt x="191173" y="90462"/>
                  </a:lnTo>
                  <a:lnTo>
                    <a:pt x="120548" y="66903"/>
                  </a:lnTo>
                  <a:lnTo>
                    <a:pt x="66865" y="120611"/>
                  </a:lnTo>
                  <a:lnTo>
                    <a:pt x="90411" y="191287"/>
                  </a:lnTo>
                  <a:lnTo>
                    <a:pt x="83007" y="205600"/>
                  </a:lnTo>
                  <a:lnTo>
                    <a:pt x="76403" y="220256"/>
                  </a:lnTo>
                  <a:lnTo>
                    <a:pt x="70675" y="235280"/>
                  </a:lnTo>
                  <a:lnTo>
                    <a:pt x="65925" y="250647"/>
                  </a:lnTo>
                  <a:lnTo>
                    <a:pt x="0" y="282689"/>
                  </a:lnTo>
                  <a:lnTo>
                    <a:pt x="0" y="358063"/>
                  </a:lnTo>
                  <a:lnTo>
                    <a:pt x="65925" y="391045"/>
                  </a:lnTo>
                  <a:lnTo>
                    <a:pt x="70675" y="406400"/>
                  </a:lnTo>
                  <a:lnTo>
                    <a:pt x="76403" y="421309"/>
                  </a:lnTo>
                  <a:lnTo>
                    <a:pt x="83007" y="435698"/>
                  </a:lnTo>
                  <a:lnTo>
                    <a:pt x="90411" y="449465"/>
                  </a:lnTo>
                  <a:lnTo>
                    <a:pt x="66865" y="520128"/>
                  </a:lnTo>
                  <a:lnTo>
                    <a:pt x="120548" y="573836"/>
                  </a:lnTo>
                  <a:lnTo>
                    <a:pt x="191173" y="550291"/>
                  </a:lnTo>
                  <a:lnTo>
                    <a:pt x="205473" y="557695"/>
                  </a:lnTo>
                  <a:lnTo>
                    <a:pt x="220129" y="564299"/>
                  </a:lnTo>
                  <a:lnTo>
                    <a:pt x="235140" y="570026"/>
                  </a:lnTo>
                  <a:lnTo>
                    <a:pt x="250507" y="574789"/>
                  </a:lnTo>
                  <a:lnTo>
                    <a:pt x="283464" y="640740"/>
                  </a:lnTo>
                  <a:lnTo>
                    <a:pt x="358800" y="640740"/>
                  </a:lnTo>
                  <a:lnTo>
                    <a:pt x="391769" y="574789"/>
                  </a:lnTo>
                  <a:lnTo>
                    <a:pt x="407111" y="570026"/>
                  </a:lnTo>
                  <a:lnTo>
                    <a:pt x="422021" y="564299"/>
                  </a:lnTo>
                  <a:lnTo>
                    <a:pt x="436397" y="557695"/>
                  </a:lnTo>
                  <a:lnTo>
                    <a:pt x="450151" y="550291"/>
                  </a:lnTo>
                  <a:lnTo>
                    <a:pt x="520788" y="573836"/>
                  </a:lnTo>
                  <a:lnTo>
                    <a:pt x="544322" y="550291"/>
                  </a:lnTo>
                  <a:lnTo>
                    <a:pt x="574459" y="520128"/>
                  </a:lnTo>
                  <a:lnTo>
                    <a:pt x="550926" y="449465"/>
                  </a:lnTo>
                  <a:lnTo>
                    <a:pt x="558317" y="435152"/>
                  </a:lnTo>
                  <a:lnTo>
                    <a:pt x="559092" y="433451"/>
                  </a:lnTo>
                  <a:lnTo>
                    <a:pt x="564934" y="420484"/>
                  </a:lnTo>
                  <a:lnTo>
                    <a:pt x="570649" y="405472"/>
                  </a:lnTo>
                  <a:lnTo>
                    <a:pt x="575398" y="390105"/>
                  </a:lnTo>
                  <a:lnTo>
                    <a:pt x="641324" y="357124"/>
                  </a:lnTo>
                  <a:lnTo>
                    <a:pt x="641324" y="281736"/>
                  </a:lnTo>
                  <a:close/>
                </a:path>
              </a:pathLst>
            </a:custGeom>
            <a:solidFill>
              <a:srgbClr val="EE52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632192" y="3105912"/>
              <a:ext cx="291083" cy="207263"/>
            </a:xfrm>
            <a:prstGeom prst="rect">
              <a:avLst/>
            </a:prstGeom>
          </p:spPr>
        </p:pic>
      </p:grpSp>
      <p:sp>
        <p:nvSpPr>
          <p:cNvPr id="31" name="object 31"/>
          <p:cNvSpPr/>
          <p:nvPr/>
        </p:nvSpPr>
        <p:spPr>
          <a:xfrm>
            <a:off x="6537832" y="3063239"/>
            <a:ext cx="641985" cy="76200"/>
          </a:xfrm>
          <a:custGeom>
            <a:avLst/>
            <a:gdLst/>
            <a:ahLst/>
            <a:cxnLst/>
            <a:rect l="l" t="t" r="r" b="b"/>
            <a:pathLst>
              <a:path w="641984" h="76200">
                <a:moveTo>
                  <a:pt x="50800" y="41783"/>
                </a:moveTo>
                <a:lnTo>
                  <a:pt x="0" y="42672"/>
                </a:lnTo>
                <a:lnTo>
                  <a:pt x="253" y="55372"/>
                </a:lnTo>
                <a:lnTo>
                  <a:pt x="51053" y="54356"/>
                </a:lnTo>
                <a:lnTo>
                  <a:pt x="50800" y="41783"/>
                </a:lnTo>
                <a:close/>
              </a:path>
              <a:path w="641984" h="76200">
                <a:moveTo>
                  <a:pt x="101600" y="40767"/>
                </a:moveTo>
                <a:lnTo>
                  <a:pt x="88900" y="41021"/>
                </a:lnTo>
                <a:lnTo>
                  <a:pt x="89153" y="53721"/>
                </a:lnTo>
                <a:lnTo>
                  <a:pt x="101853" y="53467"/>
                </a:lnTo>
                <a:lnTo>
                  <a:pt x="101600" y="40767"/>
                </a:lnTo>
                <a:close/>
              </a:path>
              <a:path w="641984" h="76200">
                <a:moveTo>
                  <a:pt x="190500" y="38988"/>
                </a:moveTo>
                <a:lnTo>
                  <a:pt x="139700" y="40005"/>
                </a:lnTo>
                <a:lnTo>
                  <a:pt x="139953" y="52705"/>
                </a:lnTo>
                <a:lnTo>
                  <a:pt x="190753" y="51688"/>
                </a:lnTo>
                <a:lnTo>
                  <a:pt x="190500" y="38988"/>
                </a:lnTo>
                <a:close/>
              </a:path>
              <a:path w="641984" h="76200">
                <a:moveTo>
                  <a:pt x="241300" y="37973"/>
                </a:moveTo>
                <a:lnTo>
                  <a:pt x="228600" y="38226"/>
                </a:lnTo>
                <a:lnTo>
                  <a:pt x="228853" y="50926"/>
                </a:lnTo>
                <a:lnTo>
                  <a:pt x="241553" y="50673"/>
                </a:lnTo>
                <a:lnTo>
                  <a:pt x="241300" y="37973"/>
                </a:lnTo>
                <a:close/>
              </a:path>
              <a:path w="641984" h="76200">
                <a:moveTo>
                  <a:pt x="330073" y="36322"/>
                </a:moveTo>
                <a:lnTo>
                  <a:pt x="279400" y="37211"/>
                </a:lnTo>
                <a:lnTo>
                  <a:pt x="279653" y="49911"/>
                </a:lnTo>
                <a:lnTo>
                  <a:pt x="330326" y="49022"/>
                </a:lnTo>
                <a:lnTo>
                  <a:pt x="330073" y="36322"/>
                </a:lnTo>
                <a:close/>
              </a:path>
              <a:path w="641984" h="76200">
                <a:moveTo>
                  <a:pt x="380873" y="35306"/>
                </a:moveTo>
                <a:lnTo>
                  <a:pt x="368173" y="35560"/>
                </a:lnTo>
                <a:lnTo>
                  <a:pt x="368426" y="48260"/>
                </a:lnTo>
                <a:lnTo>
                  <a:pt x="381126" y="48006"/>
                </a:lnTo>
                <a:lnTo>
                  <a:pt x="380873" y="35306"/>
                </a:lnTo>
                <a:close/>
              </a:path>
              <a:path w="641984" h="76200">
                <a:moveTo>
                  <a:pt x="469773" y="33527"/>
                </a:moveTo>
                <a:lnTo>
                  <a:pt x="418973" y="34544"/>
                </a:lnTo>
                <a:lnTo>
                  <a:pt x="419226" y="47244"/>
                </a:lnTo>
                <a:lnTo>
                  <a:pt x="470026" y="46227"/>
                </a:lnTo>
                <a:lnTo>
                  <a:pt x="469773" y="33527"/>
                </a:lnTo>
                <a:close/>
              </a:path>
              <a:path w="641984" h="76200">
                <a:moveTo>
                  <a:pt x="520573" y="32638"/>
                </a:moveTo>
                <a:lnTo>
                  <a:pt x="507873" y="32765"/>
                </a:lnTo>
                <a:lnTo>
                  <a:pt x="508126" y="45465"/>
                </a:lnTo>
                <a:lnTo>
                  <a:pt x="520826" y="45212"/>
                </a:lnTo>
                <a:lnTo>
                  <a:pt x="520573" y="32638"/>
                </a:lnTo>
                <a:close/>
              </a:path>
              <a:path w="641984" h="76200">
                <a:moveTo>
                  <a:pt x="630787" y="31496"/>
                </a:moveTo>
                <a:lnTo>
                  <a:pt x="577850" y="31496"/>
                </a:lnTo>
                <a:lnTo>
                  <a:pt x="578103" y="44196"/>
                </a:lnTo>
                <a:lnTo>
                  <a:pt x="565403" y="44448"/>
                </a:lnTo>
                <a:lnTo>
                  <a:pt x="566039" y="76200"/>
                </a:lnTo>
                <a:lnTo>
                  <a:pt x="641476" y="36575"/>
                </a:lnTo>
                <a:lnTo>
                  <a:pt x="630787" y="31496"/>
                </a:lnTo>
                <a:close/>
              </a:path>
              <a:path w="641984" h="76200">
                <a:moveTo>
                  <a:pt x="565149" y="31748"/>
                </a:moveTo>
                <a:lnTo>
                  <a:pt x="558673" y="31876"/>
                </a:lnTo>
                <a:lnTo>
                  <a:pt x="558926" y="44576"/>
                </a:lnTo>
                <a:lnTo>
                  <a:pt x="565403" y="44448"/>
                </a:lnTo>
                <a:lnTo>
                  <a:pt x="565149" y="31748"/>
                </a:lnTo>
                <a:close/>
              </a:path>
              <a:path w="641984" h="76200">
                <a:moveTo>
                  <a:pt x="577850" y="31496"/>
                </a:moveTo>
                <a:lnTo>
                  <a:pt x="565149" y="31748"/>
                </a:lnTo>
                <a:lnTo>
                  <a:pt x="565403" y="44448"/>
                </a:lnTo>
                <a:lnTo>
                  <a:pt x="578103" y="44196"/>
                </a:lnTo>
                <a:lnTo>
                  <a:pt x="577850" y="31496"/>
                </a:lnTo>
                <a:close/>
              </a:path>
              <a:path w="641984" h="76200">
                <a:moveTo>
                  <a:pt x="564515" y="0"/>
                </a:moveTo>
                <a:lnTo>
                  <a:pt x="565149" y="31748"/>
                </a:lnTo>
                <a:lnTo>
                  <a:pt x="577850" y="31496"/>
                </a:lnTo>
                <a:lnTo>
                  <a:pt x="630787" y="31496"/>
                </a:lnTo>
                <a:lnTo>
                  <a:pt x="564515" y="0"/>
                </a:lnTo>
                <a:close/>
              </a:path>
            </a:pathLst>
          </a:custGeom>
          <a:solidFill>
            <a:srgbClr val="EE52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8200517" y="3065779"/>
            <a:ext cx="1156335" cy="76200"/>
          </a:xfrm>
          <a:custGeom>
            <a:avLst/>
            <a:gdLst/>
            <a:ahLst/>
            <a:cxnLst/>
            <a:rect l="l" t="t" r="r" b="b"/>
            <a:pathLst>
              <a:path w="1156334" h="76200">
                <a:moveTo>
                  <a:pt x="253" y="20066"/>
                </a:moveTo>
                <a:lnTo>
                  <a:pt x="0" y="32766"/>
                </a:lnTo>
                <a:lnTo>
                  <a:pt x="50800" y="33274"/>
                </a:lnTo>
                <a:lnTo>
                  <a:pt x="51053" y="20574"/>
                </a:lnTo>
                <a:lnTo>
                  <a:pt x="253" y="20066"/>
                </a:lnTo>
                <a:close/>
              </a:path>
              <a:path w="1156334" h="76200">
                <a:moveTo>
                  <a:pt x="89026" y="21082"/>
                </a:moveTo>
                <a:lnTo>
                  <a:pt x="88900" y="33782"/>
                </a:lnTo>
                <a:lnTo>
                  <a:pt x="101600" y="33909"/>
                </a:lnTo>
                <a:lnTo>
                  <a:pt x="101726" y="21209"/>
                </a:lnTo>
                <a:lnTo>
                  <a:pt x="89026" y="21082"/>
                </a:lnTo>
                <a:close/>
              </a:path>
              <a:path w="1156334" h="76200">
                <a:moveTo>
                  <a:pt x="139826" y="21590"/>
                </a:moveTo>
                <a:lnTo>
                  <a:pt x="139700" y="34290"/>
                </a:lnTo>
                <a:lnTo>
                  <a:pt x="190500" y="34798"/>
                </a:lnTo>
                <a:lnTo>
                  <a:pt x="190626" y="22098"/>
                </a:lnTo>
                <a:lnTo>
                  <a:pt x="139826" y="21590"/>
                </a:lnTo>
                <a:close/>
              </a:path>
              <a:path w="1156334" h="76200">
                <a:moveTo>
                  <a:pt x="228726" y="22479"/>
                </a:moveTo>
                <a:lnTo>
                  <a:pt x="228600" y="35179"/>
                </a:lnTo>
                <a:lnTo>
                  <a:pt x="241300" y="35433"/>
                </a:lnTo>
                <a:lnTo>
                  <a:pt x="241426" y="22733"/>
                </a:lnTo>
                <a:lnTo>
                  <a:pt x="228726" y="22479"/>
                </a:lnTo>
                <a:close/>
              </a:path>
              <a:path w="1156334" h="76200">
                <a:moveTo>
                  <a:pt x="279526" y="23114"/>
                </a:moveTo>
                <a:lnTo>
                  <a:pt x="279400" y="35814"/>
                </a:lnTo>
                <a:lnTo>
                  <a:pt x="330200" y="36322"/>
                </a:lnTo>
                <a:lnTo>
                  <a:pt x="330326" y="23622"/>
                </a:lnTo>
                <a:lnTo>
                  <a:pt x="279526" y="23114"/>
                </a:lnTo>
                <a:close/>
              </a:path>
              <a:path w="1156334" h="76200">
                <a:moveTo>
                  <a:pt x="368426" y="24003"/>
                </a:moveTo>
                <a:lnTo>
                  <a:pt x="368300" y="36703"/>
                </a:lnTo>
                <a:lnTo>
                  <a:pt x="381000" y="36830"/>
                </a:lnTo>
                <a:lnTo>
                  <a:pt x="381126" y="24130"/>
                </a:lnTo>
                <a:lnTo>
                  <a:pt x="368426" y="24003"/>
                </a:lnTo>
                <a:close/>
              </a:path>
              <a:path w="1156334" h="76200">
                <a:moveTo>
                  <a:pt x="419226" y="24637"/>
                </a:moveTo>
                <a:lnTo>
                  <a:pt x="419100" y="37337"/>
                </a:lnTo>
                <a:lnTo>
                  <a:pt x="469900" y="37846"/>
                </a:lnTo>
                <a:lnTo>
                  <a:pt x="470026" y="25146"/>
                </a:lnTo>
                <a:lnTo>
                  <a:pt x="419226" y="24637"/>
                </a:lnTo>
                <a:close/>
              </a:path>
              <a:path w="1156334" h="76200">
                <a:moveTo>
                  <a:pt x="508126" y="25527"/>
                </a:moveTo>
                <a:lnTo>
                  <a:pt x="508000" y="38227"/>
                </a:lnTo>
                <a:lnTo>
                  <a:pt x="520700" y="38354"/>
                </a:lnTo>
                <a:lnTo>
                  <a:pt x="520826" y="25654"/>
                </a:lnTo>
                <a:lnTo>
                  <a:pt x="508126" y="25527"/>
                </a:lnTo>
                <a:close/>
              </a:path>
              <a:path w="1156334" h="76200">
                <a:moveTo>
                  <a:pt x="558926" y="26162"/>
                </a:moveTo>
                <a:lnTo>
                  <a:pt x="558800" y="38862"/>
                </a:lnTo>
                <a:lnTo>
                  <a:pt x="609600" y="39370"/>
                </a:lnTo>
                <a:lnTo>
                  <a:pt x="609726" y="26670"/>
                </a:lnTo>
                <a:lnTo>
                  <a:pt x="558926" y="26162"/>
                </a:lnTo>
                <a:close/>
              </a:path>
              <a:path w="1156334" h="76200">
                <a:moveTo>
                  <a:pt x="647826" y="27050"/>
                </a:moveTo>
                <a:lnTo>
                  <a:pt x="647700" y="39750"/>
                </a:lnTo>
                <a:lnTo>
                  <a:pt x="660400" y="39878"/>
                </a:lnTo>
                <a:lnTo>
                  <a:pt x="660526" y="27178"/>
                </a:lnTo>
                <a:lnTo>
                  <a:pt x="647826" y="27050"/>
                </a:lnTo>
                <a:close/>
              </a:path>
              <a:path w="1156334" h="76200">
                <a:moveTo>
                  <a:pt x="698626" y="27559"/>
                </a:moveTo>
                <a:lnTo>
                  <a:pt x="698500" y="40259"/>
                </a:lnTo>
                <a:lnTo>
                  <a:pt x="749300" y="40894"/>
                </a:lnTo>
                <a:lnTo>
                  <a:pt x="749426" y="28194"/>
                </a:lnTo>
                <a:lnTo>
                  <a:pt x="698626" y="27559"/>
                </a:lnTo>
                <a:close/>
              </a:path>
              <a:path w="1156334" h="76200">
                <a:moveTo>
                  <a:pt x="787526" y="28575"/>
                </a:moveTo>
                <a:lnTo>
                  <a:pt x="787400" y="41275"/>
                </a:lnTo>
                <a:lnTo>
                  <a:pt x="800100" y="41402"/>
                </a:lnTo>
                <a:lnTo>
                  <a:pt x="800226" y="28702"/>
                </a:lnTo>
                <a:lnTo>
                  <a:pt x="787526" y="28575"/>
                </a:lnTo>
                <a:close/>
              </a:path>
              <a:path w="1156334" h="76200">
                <a:moveTo>
                  <a:pt x="838326" y="29083"/>
                </a:moveTo>
                <a:lnTo>
                  <a:pt x="838200" y="41783"/>
                </a:lnTo>
                <a:lnTo>
                  <a:pt x="889000" y="42418"/>
                </a:lnTo>
                <a:lnTo>
                  <a:pt x="889126" y="29718"/>
                </a:lnTo>
                <a:lnTo>
                  <a:pt x="838326" y="29083"/>
                </a:lnTo>
                <a:close/>
              </a:path>
              <a:path w="1156334" h="76200">
                <a:moveTo>
                  <a:pt x="927226" y="30099"/>
                </a:moveTo>
                <a:lnTo>
                  <a:pt x="927100" y="42799"/>
                </a:lnTo>
                <a:lnTo>
                  <a:pt x="939800" y="42925"/>
                </a:lnTo>
                <a:lnTo>
                  <a:pt x="939926" y="30225"/>
                </a:lnTo>
                <a:lnTo>
                  <a:pt x="927226" y="30099"/>
                </a:lnTo>
                <a:close/>
              </a:path>
              <a:path w="1156334" h="76200">
                <a:moveTo>
                  <a:pt x="978026" y="30607"/>
                </a:moveTo>
                <a:lnTo>
                  <a:pt x="977900" y="43307"/>
                </a:lnTo>
                <a:lnTo>
                  <a:pt x="1028700" y="43815"/>
                </a:lnTo>
                <a:lnTo>
                  <a:pt x="1028826" y="31115"/>
                </a:lnTo>
                <a:lnTo>
                  <a:pt x="978026" y="30607"/>
                </a:lnTo>
                <a:close/>
              </a:path>
              <a:path w="1156334" h="76200">
                <a:moveTo>
                  <a:pt x="1080007" y="0"/>
                </a:moveTo>
                <a:lnTo>
                  <a:pt x="1079246" y="76200"/>
                </a:lnTo>
                <a:lnTo>
                  <a:pt x="1155827" y="38862"/>
                </a:lnTo>
                <a:lnTo>
                  <a:pt x="1080007" y="0"/>
                </a:lnTo>
                <a:close/>
              </a:path>
              <a:path w="1156334" h="76200">
                <a:moveTo>
                  <a:pt x="1066927" y="31623"/>
                </a:moveTo>
                <a:lnTo>
                  <a:pt x="1066800" y="44323"/>
                </a:lnTo>
                <a:lnTo>
                  <a:pt x="1079500" y="44450"/>
                </a:lnTo>
                <a:lnTo>
                  <a:pt x="1079627" y="31750"/>
                </a:lnTo>
                <a:lnTo>
                  <a:pt x="1066927" y="31623"/>
                </a:lnTo>
                <a:close/>
              </a:path>
            </a:pathLst>
          </a:custGeom>
          <a:solidFill>
            <a:srgbClr val="EE525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3" name="object 33"/>
          <p:cNvGrpSpPr/>
          <p:nvPr/>
        </p:nvGrpSpPr>
        <p:grpSpPr>
          <a:xfrm>
            <a:off x="8705088" y="3678935"/>
            <a:ext cx="2161540" cy="1129665"/>
            <a:chOff x="8705088" y="3678935"/>
            <a:chExt cx="2161540" cy="1129665"/>
          </a:xfrm>
        </p:grpSpPr>
        <p:sp>
          <p:nvSpPr>
            <p:cNvPr id="34" name="object 34"/>
            <p:cNvSpPr/>
            <p:nvPr/>
          </p:nvSpPr>
          <p:spPr>
            <a:xfrm>
              <a:off x="8705088" y="3992879"/>
              <a:ext cx="1082040" cy="815340"/>
            </a:xfrm>
            <a:custGeom>
              <a:avLst/>
              <a:gdLst/>
              <a:ahLst/>
              <a:cxnLst/>
              <a:rect l="l" t="t" r="r" b="b"/>
              <a:pathLst>
                <a:path w="1082040" h="815339">
                  <a:moveTo>
                    <a:pt x="0" y="0"/>
                  </a:moveTo>
                  <a:lnTo>
                    <a:pt x="0" y="508127"/>
                  </a:lnTo>
                  <a:lnTo>
                    <a:pt x="1082039" y="815340"/>
                  </a:lnTo>
                  <a:lnTo>
                    <a:pt x="1082039" y="3061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20F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9785604" y="3992879"/>
              <a:ext cx="1080770" cy="815340"/>
            </a:xfrm>
            <a:custGeom>
              <a:avLst/>
              <a:gdLst/>
              <a:ahLst/>
              <a:cxnLst/>
              <a:rect l="l" t="t" r="r" b="b"/>
              <a:pathLst>
                <a:path w="1080770" h="815339">
                  <a:moveTo>
                    <a:pt x="1080516" y="0"/>
                  </a:moveTo>
                  <a:lnTo>
                    <a:pt x="0" y="306197"/>
                  </a:lnTo>
                  <a:lnTo>
                    <a:pt x="0" y="815340"/>
                  </a:lnTo>
                  <a:lnTo>
                    <a:pt x="1080516" y="508127"/>
                  </a:lnTo>
                  <a:lnTo>
                    <a:pt x="1080516" y="0"/>
                  </a:lnTo>
                  <a:close/>
                </a:path>
              </a:pathLst>
            </a:custGeom>
            <a:solidFill>
              <a:srgbClr val="DB171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8705088" y="3678935"/>
              <a:ext cx="2161540" cy="620395"/>
            </a:xfrm>
            <a:custGeom>
              <a:avLst/>
              <a:gdLst/>
              <a:ahLst/>
              <a:cxnLst/>
              <a:rect l="l" t="t" r="r" b="b"/>
              <a:pathLst>
                <a:path w="2161540" h="620395">
                  <a:moveTo>
                    <a:pt x="1082039" y="0"/>
                  </a:moveTo>
                  <a:lnTo>
                    <a:pt x="0" y="307466"/>
                  </a:lnTo>
                  <a:lnTo>
                    <a:pt x="0" y="313816"/>
                  </a:lnTo>
                  <a:lnTo>
                    <a:pt x="1080007" y="620268"/>
                  </a:lnTo>
                  <a:lnTo>
                    <a:pt x="2161031" y="313816"/>
                  </a:lnTo>
                  <a:lnTo>
                    <a:pt x="2161031" y="307466"/>
                  </a:lnTo>
                  <a:lnTo>
                    <a:pt x="1082039" y="0"/>
                  </a:lnTo>
                  <a:close/>
                </a:path>
              </a:pathLst>
            </a:custGeom>
            <a:solidFill>
              <a:srgbClr val="EE52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7" name="object 3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057132" y="3808463"/>
              <a:ext cx="523494" cy="34367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Build </a:t>
            </a:r>
            <a:r>
              <a:rPr spc="-10" dirty="0"/>
              <a:t>Strategy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8705088" y="3678935"/>
            <a:ext cx="2161540" cy="1129665"/>
            <a:chOff x="8705088" y="3678935"/>
            <a:chExt cx="2161540" cy="1129665"/>
          </a:xfrm>
        </p:grpSpPr>
        <p:sp>
          <p:nvSpPr>
            <p:cNvPr id="4" name="object 4"/>
            <p:cNvSpPr/>
            <p:nvPr/>
          </p:nvSpPr>
          <p:spPr>
            <a:xfrm>
              <a:off x="8705088" y="3992879"/>
              <a:ext cx="1082040" cy="815340"/>
            </a:xfrm>
            <a:custGeom>
              <a:avLst/>
              <a:gdLst/>
              <a:ahLst/>
              <a:cxnLst/>
              <a:rect l="l" t="t" r="r" b="b"/>
              <a:pathLst>
                <a:path w="1082040" h="815339">
                  <a:moveTo>
                    <a:pt x="0" y="0"/>
                  </a:moveTo>
                  <a:lnTo>
                    <a:pt x="0" y="508127"/>
                  </a:lnTo>
                  <a:lnTo>
                    <a:pt x="1082039" y="815340"/>
                  </a:lnTo>
                  <a:lnTo>
                    <a:pt x="1082039" y="3061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20F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9785604" y="3992879"/>
              <a:ext cx="1080770" cy="815340"/>
            </a:xfrm>
            <a:custGeom>
              <a:avLst/>
              <a:gdLst/>
              <a:ahLst/>
              <a:cxnLst/>
              <a:rect l="l" t="t" r="r" b="b"/>
              <a:pathLst>
                <a:path w="1080770" h="815339">
                  <a:moveTo>
                    <a:pt x="1080516" y="0"/>
                  </a:moveTo>
                  <a:lnTo>
                    <a:pt x="0" y="306197"/>
                  </a:lnTo>
                  <a:lnTo>
                    <a:pt x="0" y="815340"/>
                  </a:lnTo>
                  <a:lnTo>
                    <a:pt x="1080516" y="508127"/>
                  </a:lnTo>
                  <a:lnTo>
                    <a:pt x="1080516" y="0"/>
                  </a:lnTo>
                  <a:close/>
                </a:path>
              </a:pathLst>
            </a:custGeom>
            <a:solidFill>
              <a:srgbClr val="DB171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705088" y="3678935"/>
              <a:ext cx="2161540" cy="620395"/>
            </a:xfrm>
            <a:custGeom>
              <a:avLst/>
              <a:gdLst/>
              <a:ahLst/>
              <a:cxnLst/>
              <a:rect l="l" t="t" r="r" b="b"/>
              <a:pathLst>
                <a:path w="2161540" h="620395">
                  <a:moveTo>
                    <a:pt x="1082039" y="0"/>
                  </a:moveTo>
                  <a:lnTo>
                    <a:pt x="0" y="307466"/>
                  </a:lnTo>
                  <a:lnTo>
                    <a:pt x="0" y="313816"/>
                  </a:lnTo>
                  <a:lnTo>
                    <a:pt x="1080007" y="620268"/>
                  </a:lnTo>
                  <a:lnTo>
                    <a:pt x="2161031" y="313816"/>
                  </a:lnTo>
                  <a:lnTo>
                    <a:pt x="2161031" y="307466"/>
                  </a:lnTo>
                  <a:lnTo>
                    <a:pt x="1082039" y="0"/>
                  </a:lnTo>
                  <a:close/>
                </a:path>
              </a:pathLst>
            </a:custGeom>
            <a:solidFill>
              <a:srgbClr val="EE52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057132" y="3808463"/>
              <a:ext cx="523494" cy="343674"/>
            </a:xfrm>
            <a:prstGeom prst="rect">
              <a:avLst/>
            </a:prstGeom>
          </p:spPr>
        </p:pic>
      </p:grpSp>
      <p:sp>
        <p:nvSpPr>
          <p:cNvPr id="8" name="object 8"/>
          <p:cNvSpPr/>
          <p:nvPr/>
        </p:nvSpPr>
        <p:spPr>
          <a:xfrm>
            <a:off x="6380817" y="2523667"/>
            <a:ext cx="641350" cy="641350"/>
          </a:xfrm>
          <a:custGeom>
            <a:avLst/>
            <a:gdLst/>
            <a:ahLst/>
            <a:cxnLst/>
            <a:rect l="l" t="t" r="r" b="b"/>
            <a:pathLst>
              <a:path w="641350" h="641350">
                <a:moveTo>
                  <a:pt x="450152" y="550279"/>
                </a:moveTo>
                <a:lnTo>
                  <a:pt x="191173" y="550279"/>
                </a:lnTo>
                <a:lnTo>
                  <a:pt x="205476" y="557684"/>
                </a:lnTo>
                <a:lnTo>
                  <a:pt x="220132" y="564295"/>
                </a:lnTo>
                <a:lnTo>
                  <a:pt x="235141" y="570022"/>
                </a:lnTo>
                <a:lnTo>
                  <a:pt x="250503" y="574777"/>
                </a:lnTo>
                <a:lnTo>
                  <a:pt x="283464" y="640735"/>
                </a:lnTo>
                <a:lnTo>
                  <a:pt x="358803" y="640735"/>
                </a:lnTo>
                <a:lnTo>
                  <a:pt x="391764" y="574777"/>
                </a:lnTo>
                <a:lnTo>
                  <a:pt x="407111" y="570022"/>
                </a:lnTo>
                <a:lnTo>
                  <a:pt x="422017" y="564295"/>
                </a:lnTo>
                <a:lnTo>
                  <a:pt x="436393" y="557684"/>
                </a:lnTo>
                <a:lnTo>
                  <a:pt x="450152" y="550279"/>
                </a:lnTo>
                <a:close/>
              </a:path>
              <a:path w="641350" h="641350">
                <a:moveTo>
                  <a:pt x="120542" y="66900"/>
                </a:moveTo>
                <a:lnTo>
                  <a:pt x="66863" y="120609"/>
                </a:lnTo>
                <a:lnTo>
                  <a:pt x="90407" y="191278"/>
                </a:lnTo>
                <a:lnTo>
                  <a:pt x="83005" y="205588"/>
                </a:lnTo>
                <a:lnTo>
                  <a:pt x="76398" y="220252"/>
                </a:lnTo>
                <a:lnTo>
                  <a:pt x="70674" y="235270"/>
                </a:lnTo>
                <a:lnTo>
                  <a:pt x="65921" y="250640"/>
                </a:lnTo>
                <a:lnTo>
                  <a:pt x="0" y="282677"/>
                </a:lnTo>
                <a:lnTo>
                  <a:pt x="0" y="358058"/>
                </a:lnTo>
                <a:lnTo>
                  <a:pt x="65921" y="391037"/>
                </a:lnTo>
                <a:lnTo>
                  <a:pt x="70674" y="406393"/>
                </a:lnTo>
                <a:lnTo>
                  <a:pt x="76398" y="421307"/>
                </a:lnTo>
                <a:lnTo>
                  <a:pt x="83005" y="435691"/>
                </a:lnTo>
                <a:lnTo>
                  <a:pt x="90407" y="449457"/>
                </a:lnTo>
                <a:lnTo>
                  <a:pt x="66863" y="520126"/>
                </a:lnTo>
                <a:lnTo>
                  <a:pt x="120543" y="573835"/>
                </a:lnTo>
                <a:lnTo>
                  <a:pt x="191173" y="550279"/>
                </a:lnTo>
                <a:lnTo>
                  <a:pt x="544326" y="550279"/>
                </a:lnTo>
                <a:lnTo>
                  <a:pt x="574461" y="520126"/>
                </a:lnTo>
                <a:lnTo>
                  <a:pt x="550918" y="449457"/>
                </a:lnTo>
                <a:lnTo>
                  <a:pt x="558319" y="435146"/>
                </a:lnTo>
                <a:lnTo>
                  <a:pt x="559089" y="433439"/>
                </a:lnTo>
                <a:lnTo>
                  <a:pt x="320191" y="433439"/>
                </a:lnTo>
                <a:lnTo>
                  <a:pt x="276312" y="424516"/>
                </a:lnTo>
                <a:lnTo>
                  <a:pt x="240379" y="400224"/>
                </a:lnTo>
                <a:lnTo>
                  <a:pt x="216100" y="364271"/>
                </a:lnTo>
                <a:lnTo>
                  <a:pt x="207182" y="320367"/>
                </a:lnTo>
                <a:lnTo>
                  <a:pt x="216100" y="276464"/>
                </a:lnTo>
                <a:lnTo>
                  <a:pt x="240379" y="240511"/>
                </a:lnTo>
                <a:lnTo>
                  <a:pt x="276312" y="216218"/>
                </a:lnTo>
                <a:lnTo>
                  <a:pt x="320191" y="207296"/>
                </a:lnTo>
                <a:lnTo>
                  <a:pt x="558412" y="207297"/>
                </a:lnTo>
                <a:lnTo>
                  <a:pt x="557377" y="205044"/>
                </a:lnTo>
                <a:lnTo>
                  <a:pt x="549976" y="191278"/>
                </a:lnTo>
                <a:lnTo>
                  <a:pt x="573519" y="120609"/>
                </a:lnTo>
                <a:lnTo>
                  <a:pt x="543384" y="90456"/>
                </a:lnTo>
                <a:lnTo>
                  <a:pt x="191173" y="90456"/>
                </a:lnTo>
                <a:lnTo>
                  <a:pt x="120542" y="66900"/>
                </a:lnTo>
                <a:close/>
              </a:path>
              <a:path w="641350" h="641350">
                <a:moveTo>
                  <a:pt x="544326" y="550279"/>
                </a:moveTo>
                <a:lnTo>
                  <a:pt x="450152" y="550279"/>
                </a:lnTo>
                <a:lnTo>
                  <a:pt x="520782" y="573835"/>
                </a:lnTo>
                <a:lnTo>
                  <a:pt x="544326" y="550279"/>
                </a:lnTo>
                <a:close/>
              </a:path>
              <a:path w="641350" h="641350">
                <a:moveTo>
                  <a:pt x="558412" y="207297"/>
                </a:moveTo>
                <a:lnTo>
                  <a:pt x="320191" y="207296"/>
                </a:lnTo>
                <a:lnTo>
                  <a:pt x="364070" y="216218"/>
                </a:lnTo>
                <a:lnTo>
                  <a:pt x="400004" y="240511"/>
                </a:lnTo>
                <a:lnTo>
                  <a:pt x="424283" y="276464"/>
                </a:lnTo>
                <a:lnTo>
                  <a:pt x="433200" y="320368"/>
                </a:lnTo>
                <a:lnTo>
                  <a:pt x="424283" y="364271"/>
                </a:lnTo>
                <a:lnTo>
                  <a:pt x="400004" y="400224"/>
                </a:lnTo>
                <a:lnTo>
                  <a:pt x="364071" y="424517"/>
                </a:lnTo>
                <a:lnTo>
                  <a:pt x="320191" y="433439"/>
                </a:lnTo>
                <a:lnTo>
                  <a:pt x="559089" y="433439"/>
                </a:lnTo>
                <a:lnTo>
                  <a:pt x="564926" y="420483"/>
                </a:lnTo>
                <a:lnTo>
                  <a:pt x="570650" y="405465"/>
                </a:lnTo>
                <a:lnTo>
                  <a:pt x="575403" y="390095"/>
                </a:lnTo>
                <a:lnTo>
                  <a:pt x="641325" y="357116"/>
                </a:lnTo>
                <a:lnTo>
                  <a:pt x="641325" y="281735"/>
                </a:lnTo>
                <a:lnTo>
                  <a:pt x="574461" y="249698"/>
                </a:lnTo>
                <a:lnTo>
                  <a:pt x="569708" y="234342"/>
                </a:lnTo>
                <a:lnTo>
                  <a:pt x="563984" y="219428"/>
                </a:lnTo>
                <a:lnTo>
                  <a:pt x="558412" y="207297"/>
                </a:lnTo>
                <a:close/>
              </a:path>
              <a:path w="641350" h="641350">
                <a:moveTo>
                  <a:pt x="357861" y="0"/>
                </a:moveTo>
                <a:lnTo>
                  <a:pt x="282521" y="0"/>
                </a:lnTo>
                <a:lnTo>
                  <a:pt x="249561" y="65958"/>
                </a:lnTo>
                <a:lnTo>
                  <a:pt x="234213" y="70713"/>
                </a:lnTo>
                <a:lnTo>
                  <a:pt x="219307" y="76440"/>
                </a:lnTo>
                <a:lnTo>
                  <a:pt x="204931" y="83051"/>
                </a:lnTo>
                <a:lnTo>
                  <a:pt x="191173" y="90456"/>
                </a:lnTo>
                <a:lnTo>
                  <a:pt x="449210" y="90456"/>
                </a:lnTo>
                <a:lnTo>
                  <a:pt x="434907" y="83051"/>
                </a:lnTo>
                <a:lnTo>
                  <a:pt x="420251" y="76440"/>
                </a:lnTo>
                <a:lnTo>
                  <a:pt x="405242" y="70713"/>
                </a:lnTo>
                <a:lnTo>
                  <a:pt x="389880" y="65958"/>
                </a:lnTo>
                <a:lnTo>
                  <a:pt x="357861" y="0"/>
                </a:lnTo>
                <a:close/>
              </a:path>
              <a:path w="641350" h="641350">
                <a:moveTo>
                  <a:pt x="519840" y="66900"/>
                </a:moveTo>
                <a:lnTo>
                  <a:pt x="449210" y="90456"/>
                </a:lnTo>
                <a:lnTo>
                  <a:pt x="543384" y="90456"/>
                </a:lnTo>
                <a:lnTo>
                  <a:pt x="519840" y="66900"/>
                </a:lnTo>
                <a:close/>
              </a:path>
            </a:pathLst>
          </a:custGeom>
          <a:solidFill>
            <a:srgbClr val="EE525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" name="object 9"/>
          <p:cNvGrpSpPr/>
          <p:nvPr/>
        </p:nvGrpSpPr>
        <p:grpSpPr>
          <a:xfrm>
            <a:off x="5567830" y="1600141"/>
            <a:ext cx="454025" cy="439420"/>
            <a:chOff x="5567830" y="1600141"/>
            <a:chExt cx="454025" cy="439420"/>
          </a:xfrm>
        </p:grpSpPr>
        <p:sp>
          <p:nvSpPr>
            <p:cNvPr id="10" name="object 10"/>
            <p:cNvSpPr/>
            <p:nvPr/>
          </p:nvSpPr>
          <p:spPr>
            <a:xfrm>
              <a:off x="5567820" y="1600148"/>
              <a:ext cx="368300" cy="438150"/>
            </a:xfrm>
            <a:custGeom>
              <a:avLst/>
              <a:gdLst/>
              <a:ahLst/>
              <a:cxnLst/>
              <a:rect l="l" t="t" r="r" b="b"/>
              <a:pathLst>
                <a:path w="368300" h="438150">
                  <a:moveTo>
                    <a:pt x="172732" y="241833"/>
                  </a:moveTo>
                  <a:lnTo>
                    <a:pt x="0" y="137312"/>
                  </a:lnTo>
                  <a:lnTo>
                    <a:pt x="0" y="155663"/>
                  </a:lnTo>
                  <a:lnTo>
                    <a:pt x="0" y="333552"/>
                  </a:lnTo>
                  <a:lnTo>
                    <a:pt x="172732" y="438073"/>
                  </a:lnTo>
                  <a:lnTo>
                    <a:pt x="172732" y="241833"/>
                  </a:lnTo>
                  <a:close/>
                </a:path>
                <a:path w="368300" h="438150">
                  <a:moveTo>
                    <a:pt x="267462" y="171780"/>
                  </a:moveTo>
                  <a:lnTo>
                    <a:pt x="83578" y="60591"/>
                  </a:lnTo>
                  <a:lnTo>
                    <a:pt x="0" y="111188"/>
                  </a:lnTo>
                  <a:lnTo>
                    <a:pt x="183883" y="222377"/>
                  </a:lnTo>
                  <a:lnTo>
                    <a:pt x="267462" y="171780"/>
                  </a:lnTo>
                  <a:close/>
                </a:path>
                <a:path w="368300" h="438150">
                  <a:moveTo>
                    <a:pt x="367753" y="137312"/>
                  </a:moveTo>
                  <a:lnTo>
                    <a:pt x="256311" y="204749"/>
                  </a:lnTo>
                  <a:lnTo>
                    <a:pt x="256311" y="233489"/>
                  </a:lnTo>
                  <a:lnTo>
                    <a:pt x="256311" y="272402"/>
                  </a:lnTo>
                  <a:lnTo>
                    <a:pt x="217309" y="294640"/>
                  </a:lnTo>
                  <a:lnTo>
                    <a:pt x="217309" y="255727"/>
                  </a:lnTo>
                  <a:lnTo>
                    <a:pt x="256311" y="233489"/>
                  </a:lnTo>
                  <a:lnTo>
                    <a:pt x="256311" y="204749"/>
                  </a:lnTo>
                  <a:lnTo>
                    <a:pt x="195021" y="241833"/>
                  </a:lnTo>
                  <a:lnTo>
                    <a:pt x="195021" y="438073"/>
                  </a:lnTo>
                  <a:lnTo>
                    <a:pt x="367753" y="333552"/>
                  </a:lnTo>
                  <a:lnTo>
                    <a:pt x="367753" y="294640"/>
                  </a:lnTo>
                  <a:lnTo>
                    <a:pt x="367753" y="233489"/>
                  </a:lnTo>
                  <a:lnTo>
                    <a:pt x="367753" y="137312"/>
                  </a:lnTo>
                  <a:close/>
                </a:path>
                <a:path w="368300" h="438150">
                  <a:moveTo>
                    <a:pt x="367753" y="111188"/>
                  </a:moveTo>
                  <a:lnTo>
                    <a:pt x="183883" y="0"/>
                  </a:lnTo>
                  <a:lnTo>
                    <a:pt x="104762" y="47815"/>
                  </a:lnTo>
                  <a:lnTo>
                    <a:pt x="288632" y="158991"/>
                  </a:lnTo>
                  <a:lnTo>
                    <a:pt x="367753" y="111188"/>
                  </a:lnTo>
                  <a:close/>
                </a:path>
              </a:pathLst>
            </a:custGeom>
            <a:solidFill>
              <a:srgbClr val="EE52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30240" y="1830324"/>
              <a:ext cx="291084" cy="208787"/>
            </a:xfrm>
            <a:prstGeom prst="rect">
              <a:avLst/>
            </a:prstGeom>
          </p:spPr>
        </p:pic>
      </p:grpSp>
      <p:sp>
        <p:nvSpPr>
          <p:cNvPr id="12" name="object 12"/>
          <p:cNvSpPr/>
          <p:nvPr/>
        </p:nvSpPr>
        <p:spPr>
          <a:xfrm>
            <a:off x="5600572" y="2805683"/>
            <a:ext cx="641985" cy="76200"/>
          </a:xfrm>
          <a:custGeom>
            <a:avLst/>
            <a:gdLst/>
            <a:ahLst/>
            <a:cxnLst/>
            <a:rect l="l" t="t" r="r" b="b"/>
            <a:pathLst>
              <a:path w="641985" h="76200">
                <a:moveTo>
                  <a:pt x="50800" y="41782"/>
                </a:moveTo>
                <a:lnTo>
                  <a:pt x="0" y="42671"/>
                </a:lnTo>
                <a:lnTo>
                  <a:pt x="253" y="55371"/>
                </a:lnTo>
                <a:lnTo>
                  <a:pt x="51053" y="54482"/>
                </a:lnTo>
                <a:lnTo>
                  <a:pt x="50800" y="41782"/>
                </a:lnTo>
                <a:close/>
              </a:path>
              <a:path w="641985" h="76200">
                <a:moveTo>
                  <a:pt x="101600" y="40766"/>
                </a:moveTo>
                <a:lnTo>
                  <a:pt x="88900" y="41020"/>
                </a:lnTo>
                <a:lnTo>
                  <a:pt x="89153" y="53720"/>
                </a:lnTo>
                <a:lnTo>
                  <a:pt x="101853" y="53466"/>
                </a:lnTo>
                <a:lnTo>
                  <a:pt x="101600" y="40766"/>
                </a:lnTo>
                <a:close/>
              </a:path>
              <a:path w="641985" h="76200">
                <a:moveTo>
                  <a:pt x="190500" y="38988"/>
                </a:moveTo>
                <a:lnTo>
                  <a:pt x="139700" y="40004"/>
                </a:lnTo>
                <a:lnTo>
                  <a:pt x="139953" y="52704"/>
                </a:lnTo>
                <a:lnTo>
                  <a:pt x="190753" y="51688"/>
                </a:lnTo>
                <a:lnTo>
                  <a:pt x="190500" y="38988"/>
                </a:lnTo>
                <a:close/>
              </a:path>
              <a:path w="641985" h="76200">
                <a:moveTo>
                  <a:pt x="241300" y="37973"/>
                </a:moveTo>
                <a:lnTo>
                  <a:pt x="228600" y="38226"/>
                </a:lnTo>
                <a:lnTo>
                  <a:pt x="228853" y="50926"/>
                </a:lnTo>
                <a:lnTo>
                  <a:pt x="241553" y="50673"/>
                </a:lnTo>
                <a:lnTo>
                  <a:pt x="241300" y="37973"/>
                </a:lnTo>
                <a:close/>
              </a:path>
              <a:path w="641985" h="76200">
                <a:moveTo>
                  <a:pt x="330200" y="36321"/>
                </a:moveTo>
                <a:lnTo>
                  <a:pt x="279400" y="37211"/>
                </a:lnTo>
                <a:lnTo>
                  <a:pt x="279653" y="49911"/>
                </a:lnTo>
                <a:lnTo>
                  <a:pt x="330326" y="49021"/>
                </a:lnTo>
                <a:lnTo>
                  <a:pt x="330200" y="36321"/>
                </a:lnTo>
                <a:close/>
              </a:path>
              <a:path w="641985" h="76200">
                <a:moveTo>
                  <a:pt x="380873" y="35305"/>
                </a:moveTo>
                <a:lnTo>
                  <a:pt x="368173" y="35560"/>
                </a:lnTo>
                <a:lnTo>
                  <a:pt x="368426" y="48260"/>
                </a:lnTo>
                <a:lnTo>
                  <a:pt x="381126" y="48005"/>
                </a:lnTo>
                <a:lnTo>
                  <a:pt x="380873" y="35305"/>
                </a:lnTo>
                <a:close/>
              </a:path>
              <a:path w="641985" h="76200">
                <a:moveTo>
                  <a:pt x="469773" y="33527"/>
                </a:moveTo>
                <a:lnTo>
                  <a:pt x="418973" y="34543"/>
                </a:lnTo>
                <a:lnTo>
                  <a:pt x="419226" y="47243"/>
                </a:lnTo>
                <a:lnTo>
                  <a:pt x="470026" y="46227"/>
                </a:lnTo>
                <a:lnTo>
                  <a:pt x="469773" y="33527"/>
                </a:lnTo>
                <a:close/>
              </a:path>
              <a:path w="641985" h="76200">
                <a:moveTo>
                  <a:pt x="520573" y="32638"/>
                </a:moveTo>
                <a:lnTo>
                  <a:pt x="507873" y="32765"/>
                </a:lnTo>
                <a:lnTo>
                  <a:pt x="508126" y="45465"/>
                </a:lnTo>
                <a:lnTo>
                  <a:pt x="520826" y="45338"/>
                </a:lnTo>
                <a:lnTo>
                  <a:pt x="520573" y="32638"/>
                </a:lnTo>
                <a:close/>
              </a:path>
              <a:path w="641985" h="76200">
                <a:moveTo>
                  <a:pt x="630787" y="31495"/>
                </a:moveTo>
                <a:lnTo>
                  <a:pt x="577850" y="31495"/>
                </a:lnTo>
                <a:lnTo>
                  <a:pt x="578103" y="44195"/>
                </a:lnTo>
                <a:lnTo>
                  <a:pt x="565403" y="44448"/>
                </a:lnTo>
                <a:lnTo>
                  <a:pt x="566038" y="76200"/>
                </a:lnTo>
                <a:lnTo>
                  <a:pt x="641476" y="36575"/>
                </a:lnTo>
                <a:lnTo>
                  <a:pt x="630787" y="31495"/>
                </a:lnTo>
                <a:close/>
              </a:path>
              <a:path w="641985" h="76200">
                <a:moveTo>
                  <a:pt x="565149" y="31748"/>
                </a:moveTo>
                <a:lnTo>
                  <a:pt x="558673" y="31876"/>
                </a:lnTo>
                <a:lnTo>
                  <a:pt x="558926" y="44576"/>
                </a:lnTo>
                <a:lnTo>
                  <a:pt x="565403" y="44448"/>
                </a:lnTo>
                <a:lnTo>
                  <a:pt x="565149" y="31748"/>
                </a:lnTo>
                <a:close/>
              </a:path>
              <a:path w="641985" h="76200">
                <a:moveTo>
                  <a:pt x="577850" y="31495"/>
                </a:moveTo>
                <a:lnTo>
                  <a:pt x="565149" y="31748"/>
                </a:lnTo>
                <a:lnTo>
                  <a:pt x="565403" y="44448"/>
                </a:lnTo>
                <a:lnTo>
                  <a:pt x="578103" y="44195"/>
                </a:lnTo>
                <a:lnTo>
                  <a:pt x="577850" y="31495"/>
                </a:lnTo>
                <a:close/>
              </a:path>
              <a:path w="641985" h="76200">
                <a:moveTo>
                  <a:pt x="564514" y="0"/>
                </a:moveTo>
                <a:lnTo>
                  <a:pt x="565149" y="31748"/>
                </a:lnTo>
                <a:lnTo>
                  <a:pt x="577850" y="31495"/>
                </a:lnTo>
                <a:lnTo>
                  <a:pt x="630787" y="31495"/>
                </a:lnTo>
                <a:lnTo>
                  <a:pt x="564514" y="0"/>
                </a:lnTo>
                <a:close/>
              </a:path>
            </a:pathLst>
          </a:custGeom>
          <a:solidFill>
            <a:srgbClr val="EE52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264781" y="2808223"/>
            <a:ext cx="1156335" cy="76200"/>
          </a:xfrm>
          <a:custGeom>
            <a:avLst/>
            <a:gdLst/>
            <a:ahLst/>
            <a:cxnLst/>
            <a:rect l="l" t="t" r="r" b="b"/>
            <a:pathLst>
              <a:path w="1156334" h="76200">
                <a:moveTo>
                  <a:pt x="253" y="20065"/>
                </a:moveTo>
                <a:lnTo>
                  <a:pt x="0" y="32765"/>
                </a:lnTo>
                <a:lnTo>
                  <a:pt x="50800" y="33274"/>
                </a:lnTo>
                <a:lnTo>
                  <a:pt x="50926" y="20574"/>
                </a:lnTo>
                <a:lnTo>
                  <a:pt x="253" y="20065"/>
                </a:lnTo>
                <a:close/>
              </a:path>
              <a:path w="1156334" h="76200">
                <a:moveTo>
                  <a:pt x="89026" y="21081"/>
                </a:moveTo>
                <a:lnTo>
                  <a:pt x="88900" y="33781"/>
                </a:lnTo>
                <a:lnTo>
                  <a:pt x="101600" y="33909"/>
                </a:lnTo>
                <a:lnTo>
                  <a:pt x="101726" y="21209"/>
                </a:lnTo>
                <a:lnTo>
                  <a:pt x="89026" y="21081"/>
                </a:lnTo>
                <a:close/>
              </a:path>
              <a:path w="1156334" h="76200">
                <a:moveTo>
                  <a:pt x="139826" y="21589"/>
                </a:moveTo>
                <a:lnTo>
                  <a:pt x="139700" y="34289"/>
                </a:lnTo>
                <a:lnTo>
                  <a:pt x="190500" y="34798"/>
                </a:lnTo>
                <a:lnTo>
                  <a:pt x="190626" y="22098"/>
                </a:lnTo>
                <a:lnTo>
                  <a:pt x="139826" y="21589"/>
                </a:lnTo>
                <a:close/>
              </a:path>
              <a:path w="1156334" h="76200">
                <a:moveTo>
                  <a:pt x="228726" y="22478"/>
                </a:moveTo>
                <a:lnTo>
                  <a:pt x="228600" y="35178"/>
                </a:lnTo>
                <a:lnTo>
                  <a:pt x="241300" y="35433"/>
                </a:lnTo>
                <a:lnTo>
                  <a:pt x="241426" y="22733"/>
                </a:lnTo>
                <a:lnTo>
                  <a:pt x="228726" y="22478"/>
                </a:lnTo>
                <a:close/>
              </a:path>
              <a:path w="1156334" h="76200">
                <a:moveTo>
                  <a:pt x="279526" y="23113"/>
                </a:moveTo>
                <a:lnTo>
                  <a:pt x="279400" y="35813"/>
                </a:lnTo>
                <a:lnTo>
                  <a:pt x="330200" y="36322"/>
                </a:lnTo>
                <a:lnTo>
                  <a:pt x="330326" y="23622"/>
                </a:lnTo>
                <a:lnTo>
                  <a:pt x="279526" y="23113"/>
                </a:lnTo>
                <a:close/>
              </a:path>
              <a:path w="1156334" h="76200">
                <a:moveTo>
                  <a:pt x="368426" y="24002"/>
                </a:moveTo>
                <a:lnTo>
                  <a:pt x="368300" y="36702"/>
                </a:lnTo>
                <a:lnTo>
                  <a:pt x="381000" y="36829"/>
                </a:lnTo>
                <a:lnTo>
                  <a:pt x="381126" y="24129"/>
                </a:lnTo>
                <a:lnTo>
                  <a:pt x="368426" y="24002"/>
                </a:lnTo>
                <a:close/>
              </a:path>
              <a:path w="1156334" h="76200">
                <a:moveTo>
                  <a:pt x="419226" y="24637"/>
                </a:moveTo>
                <a:lnTo>
                  <a:pt x="419100" y="37337"/>
                </a:lnTo>
                <a:lnTo>
                  <a:pt x="469900" y="37846"/>
                </a:lnTo>
                <a:lnTo>
                  <a:pt x="470026" y="25146"/>
                </a:lnTo>
                <a:lnTo>
                  <a:pt x="419226" y="24637"/>
                </a:lnTo>
                <a:close/>
              </a:path>
              <a:path w="1156334" h="76200">
                <a:moveTo>
                  <a:pt x="508126" y="25526"/>
                </a:moveTo>
                <a:lnTo>
                  <a:pt x="508000" y="38226"/>
                </a:lnTo>
                <a:lnTo>
                  <a:pt x="520700" y="38353"/>
                </a:lnTo>
                <a:lnTo>
                  <a:pt x="520826" y="25653"/>
                </a:lnTo>
                <a:lnTo>
                  <a:pt x="508126" y="25526"/>
                </a:lnTo>
                <a:close/>
              </a:path>
              <a:path w="1156334" h="76200">
                <a:moveTo>
                  <a:pt x="558926" y="26162"/>
                </a:moveTo>
                <a:lnTo>
                  <a:pt x="558800" y="38862"/>
                </a:lnTo>
                <a:lnTo>
                  <a:pt x="609600" y="39370"/>
                </a:lnTo>
                <a:lnTo>
                  <a:pt x="609726" y="26670"/>
                </a:lnTo>
                <a:lnTo>
                  <a:pt x="558926" y="26162"/>
                </a:lnTo>
                <a:close/>
              </a:path>
              <a:path w="1156334" h="76200">
                <a:moveTo>
                  <a:pt x="647826" y="27050"/>
                </a:moveTo>
                <a:lnTo>
                  <a:pt x="647700" y="39750"/>
                </a:lnTo>
                <a:lnTo>
                  <a:pt x="660400" y="39877"/>
                </a:lnTo>
                <a:lnTo>
                  <a:pt x="660526" y="27177"/>
                </a:lnTo>
                <a:lnTo>
                  <a:pt x="647826" y="27050"/>
                </a:lnTo>
                <a:close/>
              </a:path>
              <a:path w="1156334" h="76200">
                <a:moveTo>
                  <a:pt x="698626" y="27559"/>
                </a:moveTo>
                <a:lnTo>
                  <a:pt x="698500" y="40259"/>
                </a:lnTo>
                <a:lnTo>
                  <a:pt x="749300" y="40893"/>
                </a:lnTo>
                <a:lnTo>
                  <a:pt x="749426" y="28193"/>
                </a:lnTo>
                <a:lnTo>
                  <a:pt x="698626" y="27559"/>
                </a:lnTo>
                <a:close/>
              </a:path>
              <a:path w="1156334" h="76200">
                <a:moveTo>
                  <a:pt x="787526" y="28575"/>
                </a:moveTo>
                <a:lnTo>
                  <a:pt x="787400" y="41275"/>
                </a:lnTo>
                <a:lnTo>
                  <a:pt x="800100" y="41401"/>
                </a:lnTo>
                <a:lnTo>
                  <a:pt x="800226" y="28701"/>
                </a:lnTo>
                <a:lnTo>
                  <a:pt x="787526" y="28575"/>
                </a:lnTo>
                <a:close/>
              </a:path>
              <a:path w="1156334" h="76200">
                <a:moveTo>
                  <a:pt x="838326" y="29083"/>
                </a:moveTo>
                <a:lnTo>
                  <a:pt x="838200" y="41783"/>
                </a:lnTo>
                <a:lnTo>
                  <a:pt x="889000" y="42417"/>
                </a:lnTo>
                <a:lnTo>
                  <a:pt x="889126" y="29717"/>
                </a:lnTo>
                <a:lnTo>
                  <a:pt x="838326" y="29083"/>
                </a:lnTo>
                <a:close/>
              </a:path>
              <a:path w="1156334" h="76200">
                <a:moveTo>
                  <a:pt x="927226" y="30099"/>
                </a:moveTo>
                <a:lnTo>
                  <a:pt x="927100" y="42799"/>
                </a:lnTo>
                <a:lnTo>
                  <a:pt x="939800" y="42925"/>
                </a:lnTo>
                <a:lnTo>
                  <a:pt x="939926" y="30225"/>
                </a:lnTo>
                <a:lnTo>
                  <a:pt x="927226" y="30099"/>
                </a:lnTo>
                <a:close/>
              </a:path>
              <a:path w="1156334" h="76200">
                <a:moveTo>
                  <a:pt x="978026" y="30606"/>
                </a:moveTo>
                <a:lnTo>
                  <a:pt x="977900" y="43306"/>
                </a:lnTo>
                <a:lnTo>
                  <a:pt x="1028700" y="43814"/>
                </a:lnTo>
                <a:lnTo>
                  <a:pt x="1028826" y="31114"/>
                </a:lnTo>
                <a:lnTo>
                  <a:pt x="978026" y="30606"/>
                </a:lnTo>
                <a:close/>
              </a:path>
              <a:path w="1156334" h="76200">
                <a:moveTo>
                  <a:pt x="1080008" y="0"/>
                </a:moveTo>
                <a:lnTo>
                  <a:pt x="1079246" y="76200"/>
                </a:lnTo>
                <a:lnTo>
                  <a:pt x="1155827" y="38862"/>
                </a:lnTo>
                <a:lnTo>
                  <a:pt x="1080008" y="0"/>
                </a:lnTo>
                <a:close/>
              </a:path>
              <a:path w="1156334" h="76200">
                <a:moveTo>
                  <a:pt x="1066927" y="31623"/>
                </a:moveTo>
                <a:lnTo>
                  <a:pt x="1066800" y="44323"/>
                </a:lnTo>
                <a:lnTo>
                  <a:pt x="1079500" y="44450"/>
                </a:lnTo>
                <a:lnTo>
                  <a:pt x="1079627" y="31750"/>
                </a:lnTo>
                <a:lnTo>
                  <a:pt x="1066927" y="31623"/>
                </a:lnTo>
                <a:close/>
              </a:path>
            </a:pathLst>
          </a:custGeom>
          <a:solidFill>
            <a:srgbClr val="EE525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4" name="object 1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016561" y="763523"/>
            <a:ext cx="2860738" cy="513588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6169914" y="859028"/>
            <a:ext cx="2258060" cy="269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55"/>
              </a:lnSpc>
              <a:tabLst>
                <a:tab pos="417830" algn="l"/>
              </a:tabLst>
            </a:pPr>
            <a:r>
              <a:rPr sz="1800" spc="-50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2400" spc="-104" baseline="1736" dirty="0">
                <a:solidFill>
                  <a:srgbClr val="FFFFFF"/>
                </a:solidFill>
                <a:latin typeface="Tahoma"/>
                <a:cs typeface="Tahoma"/>
              </a:rPr>
              <a:t>Source-</a:t>
            </a:r>
            <a:r>
              <a:rPr sz="2400" spc="-127" baseline="1736" dirty="0">
                <a:solidFill>
                  <a:srgbClr val="FFFFFF"/>
                </a:solidFill>
                <a:latin typeface="Tahoma"/>
                <a:cs typeface="Tahoma"/>
              </a:rPr>
              <a:t>To-</a:t>
            </a:r>
            <a:r>
              <a:rPr sz="2400" spc="-172" baseline="1736" dirty="0">
                <a:solidFill>
                  <a:srgbClr val="FFFFFF"/>
                </a:solidFill>
                <a:latin typeface="Tahoma"/>
                <a:cs typeface="Tahoma"/>
              </a:rPr>
              <a:t>Image</a:t>
            </a:r>
            <a:r>
              <a:rPr sz="2400" spc="-75" baseline="1736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187" baseline="1736" dirty="0">
                <a:solidFill>
                  <a:srgbClr val="FFFFFF"/>
                </a:solidFill>
                <a:latin typeface="Tahoma"/>
                <a:cs typeface="Tahoma"/>
              </a:rPr>
              <a:t>(S2I)</a:t>
            </a:r>
            <a:endParaRPr sz="2400" baseline="1736">
              <a:latin typeface="Tahoma"/>
              <a:cs typeface="Tahom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169914" y="1777746"/>
            <a:ext cx="87820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44536A"/>
                </a:solidFill>
                <a:latin typeface="Calibri"/>
                <a:cs typeface="Calibri"/>
              </a:rPr>
              <a:t>Python</a:t>
            </a:r>
            <a:r>
              <a:rPr sz="1200" spc="-35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44536A"/>
                </a:solidFill>
                <a:latin typeface="Calibri"/>
                <a:cs typeface="Calibri"/>
              </a:rPr>
              <a:t>Image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352790" y="2307412"/>
            <a:ext cx="68643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44536A"/>
                </a:solidFill>
                <a:latin typeface="Calibri"/>
                <a:cs typeface="Calibri"/>
              </a:rPr>
              <a:t>App</a:t>
            </a:r>
            <a:r>
              <a:rPr sz="1200" spc="-20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44536A"/>
                </a:solidFill>
                <a:latin typeface="Calibri"/>
                <a:cs typeface="Calibri"/>
              </a:rPr>
              <a:t>Image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551557" y="2320797"/>
            <a:ext cx="6812280" cy="1854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algn="ctr">
              <a:lnSpc>
                <a:spcPct val="100000"/>
              </a:lnSpc>
              <a:spcBef>
                <a:spcPts val="100"/>
              </a:spcBef>
              <a:tabLst>
                <a:tab pos="2580640" algn="l"/>
              </a:tabLst>
            </a:pPr>
            <a:r>
              <a:rPr sz="2400" b="1" dirty="0">
                <a:solidFill>
                  <a:srgbClr val="EE5250"/>
                </a:solidFill>
                <a:latin typeface="Calibri"/>
                <a:cs typeface="Calibri"/>
              </a:rPr>
              <a:t>OPEN</a:t>
            </a:r>
            <a:r>
              <a:rPr sz="2400" dirty="0">
                <a:solidFill>
                  <a:srgbClr val="EE5250"/>
                </a:solidFill>
                <a:latin typeface="Calibri"/>
                <a:cs typeface="Calibri"/>
              </a:rPr>
              <a:t>SHIFT</a:t>
            </a:r>
            <a:r>
              <a:rPr sz="2400" spc="-50" dirty="0">
                <a:solidFill>
                  <a:srgbClr val="EE525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EE5250"/>
                </a:solidFill>
                <a:latin typeface="Calibri"/>
                <a:cs typeface="Calibri"/>
              </a:rPr>
              <a:t>Origin</a:t>
            </a:r>
            <a:r>
              <a:rPr sz="2400" spc="-45" dirty="0">
                <a:solidFill>
                  <a:srgbClr val="EE5250"/>
                </a:solidFill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based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on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top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EE5250"/>
                </a:solidFill>
                <a:latin typeface="Calibri"/>
                <a:cs typeface="Calibri"/>
              </a:rPr>
              <a:t>Docker</a:t>
            </a:r>
            <a:r>
              <a:rPr sz="2400" spc="-80" dirty="0">
                <a:solidFill>
                  <a:srgbClr val="EE5250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containers </a:t>
            </a:r>
            <a:r>
              <a:rPr sz="3600" baseline="1157" dirty="0">
                <a:latin typeface="Calibri"/>
                <a:cs typeface="Calibri"/>
              </a:rPr>
              <a:t>and</a:t>
            </a:r>
            <a:r>
              <a:rPr sz="3600" spc="-75" baseline="1157" dirty="0">
                <a:latin typeface="Calibri"/>
                <a:cs typeface="Calibri"/>
              </a:rPr>
              <a:t> </a:t>
            </a:r>
            <a:r>
              <a:rPr sz="3600" baseline="1157" dirty="0">
                <a:latin typeface="Calibri"/>
                <a:cs typeface="Calibri"/>
              </a:rPr>
              <a:t>the</a:t>
            </a:r>
            <a:r>
              <a:rPr sz="3600" spc="-104" baseline="1157" dirty="0"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EE5250"/>
                </a:solidFill>
                <a:latin typeface="Calibri"/>
                <a:cs typeface="Calibri"/>
              </a:rPr>
              <a:t>Kubernetes</a:t>
            </a:r>
            <a:r>
              <a:rPr sz="2400" dirty="0">
                <a:solidFill>
                  <a:srgbClr val="EE5250"/>
                </a:solidFill>
                <a:latin typeface="Calibri"/>
                <a:cs typeface="Calibri"/>
              </a:rPr>
              <a:t>	</a:t>
            </a:r>
            <a:r>
              <a:rPr sz="3600" baseline="1157" dirty="0">
                <a:latin typeface="Calibri"/>
                <a:cs typeface="Calibri"/>
              </a:rPr>
              <a:t>cluster</a:t>
            </a:r>
            <a:r>
              <a:rPr sz="3600" spc="-89" baseline="1157" dirty="0">
                <a:latin typeface="Calibri"/>
                <a:cs typeface="Calibri"/>
              </a:rPr>
              <a:t> </a:t>
            </a:r>
            <a:r>
              <a:rPr sz="3600" spc="-37" baseline="1157" dirty="0">
                <a:latin typeface="Calibri"/>
                <a:cs typeface="Calibri"/>
              </a:rPr>
              <a:t>manager,</a:t>
            </a:r>
            <a:r>
              <a:rPr sz="3600" spc="-120" baseline="1157" dirty="0">
                <a:latin typeface="Calibri"/>
                <a:cs typeface="Calibri"/>
              </a:rPr>
              <a:t> </a:t>
            </a:r>
            <a:r>
              <a:rPr sz="3600" baseline="1157" dirty="0">
                <a:latin typeface="Calibri"/>
                <a:cs typeface="Calibri"/>
              </a:rPr>
              <a:t>with</a:t>
            </a:r>
            <a:r>
              <a:rPr sz="3600" spc="-82" baseline="1157" dirty="0">
                <a:latin typeface="Calibri"/>
                <a:cs typeface="Calibri"/>
              </a:rPr>
              <a:t> </a:t>
            </a:r>
            <a:r>
              <a:rPr sz="3600" spc="-15" baseline="1157" dirty="0">
                <a:latin typeface="Calibri"/>
                <a:cs typeface="Calibri"/>
              </a:rPr>
              <a:t>added </a:t>
            </a:r>
            <a:r>
              <a:rPr sz="2400" dirty="0">
                <a:latin typeface="Calibri"/>
                <a:cs typeface="Calibri"/>
              </a:rPr>
              <a:t>developer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operational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centric</a:t>
            </a:r>
            <a:r>
              <a:rPr sz="2400" spc="-100" dirty="0">
                <a:latin typeface="Calibri"/>
                <a:cs typeface="Calibri"/>
              </a:rPr>
              <a:t> </a:t>
            </a:r>
            <a:r>
              <a:rPr sz="2400" spc="-1145" dirty="0">
                <a:solidFill>
                  <a:srgbClr val="EE5250"/>
                </a:solidFill>
                <a:latin typeface="Calibri"/>
                <a:cs typeface="Calibri"/>
              </a:rPr>
              <a:t>T</a:t>
            </a:r>
            <a:r>
              <a:rPr sz="2400" spc="-290" dirty="0">
                <a:latin typeface="Calibri"/>
                <a:cs typeface="Calibri"/>
              </a:rPr>
              <a:t>T</a:t>
            </a:r>
            <a:r>
              <a:rPr sz="2400" spc="-1225" dirty="0">
                <a:solidFill>
                  <a:srgbClr val="EE5250"/>
                </a:solidFill>
                <a:latin typeface="Calibri"/>
                <a:cs typeface="Calibri"/>
              </a:rPr>
              <a:t>o</a:t>
            </a:r>
            <a:r>
              <a:rPr sz="2400" spc="-70" dirty="0">
                <a:latin typeface="Calibri"/>
                <a:cs typeface="Calibri"/>
              </a:rPr>
              <a:t>o</a:t>
            </a:r>
            <a:r>
              <a:rPr sz="2400" spc="-1220" dirty="0">
                <a:solidFill>
                  <a:srgbClr val="EE5250"/>
                </a:solidFill>
                <a:latin typeface="Calibri"/>
                <a:cs typeface="Calibri"/>
              </a:rPr>
              <a:t>o</a:t>
            </a:r>
            <a:r>
              <a:rPr sz="2400" spc="-80" dirty="0">
                <a:latin typeface="Calibri"/>
                <a:cs typeface="Calibri"/>
              </a:rPr>
              <a:t>o</a:t>
            </a:r>
            <a:r>
              <a:rPr sz="2400" spc="-505" dirty="0">
                <a:solidFill>
                  <a:srgbClr val="EE5250"/>
                </a:solidFill>
                <a:latin typeface="Calibri"/>
                <a:cs typeface="Calibri"/>
              </a:rPr>
              <a:t>l</a:t>
            </a:r>
            <a:r>
              <a:rPr sz="2400" spc="-75" dirty="0">
                <a:latin typeface="Calibri"/>
                <a:cs typeface="Calibri"/>
              </a:rPr>
              <a:t>l</a:t>
            </a:r>
            <a:r>
              <a:rPr sz="2400" spc="-890" dirty="0">
                <a:solidFill>
                  <a:srgbClr val="EE5250"/>
                </a:solidFill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s</a:t>
            </a:r>
            <a:r>
              <a:rPr sz="2400" spc="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that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enable </a:t>
            </a:r>
            <a:r>
              <a:rPr sz="2400" dirty="0">
                <a:latin typeface="Calibri"/>
                <a:cs typeface="Calibri"/>
              </a:rPr>
              <a:t>rapid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application</a:t>
            </a:r>
            <a:r>
              <a:rPr sz="2400" spc="-1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development,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deployment</a:t>
            </a:r>
            <a:r>
              <a:rPr sz="2400" spc="-9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and </a:t>
            </a:r>
            <a:r>
              <a:rPr sz="2400" spc="-10" dirty="0">
                <a:latin typeface="Calibri"/>
                <a:cs typeface="Calibri"/>
              </a:rPr>
              <a:t>lifecycle</a:t>
            </a:r>
            <a:r>
              <a:rPr sz="2400" spc="-10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management.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09676"/>
            <a:ext cx="312420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Build </a:t>
            </a:r>
            <a:r>
              <a:rPr spc="-10" dirty="0"/>
              <a:t>Strategy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74117" y="790955"/>
            <a:ext cx="2860738" cy="513588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6428613" y="886713"/>
            <a:ext cx="1542415" cy="269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55"/>
              </a:lnSpc>
              <a:tabLst>
                <a:tab pos="417830" algn="l"/>
              </a:tabLst>
            </a:pPr>
            <a:r>
              <a:rPr sz="1800" spc="-50" dirty="0">
                <a:solidFill>
                  <a:srgbClr val="FFFFFF"/>
                </a:solidFill>
                <a:latin typeface="Calibri"/>
                <a:cs typeface="Calibri"/>
              </a:rPr>
              <a:t>3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2400" spc="-89" baseline="1736" dirty="0">
                <a:solidFill>
                  <a:srgbClr val="FFFFFF"/>
                </a:solidFill>
                <a:latin typeface="Tahoma"/>
                <a:cs typeface="Tahoma"/>
              </a:rPr>
              <a:t>Custom</a:t>
            </a:r>
            <a:r>
              <a:rPr sz="2400" spc="-179" baseline="1736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30" baseline="1736" dirty="0">
                <a:solidFill>
                  <a:srgbClr val="FFFFFF"/>
                </a:solidFill>
                <a:latin typeface="Tahoma"/>
                <a:cs typeface="Tahoma"/>
              </a:rPr>
              <a:t>Build</a:t>
            </a:r>
            <a:endParaRPr sz="2400" baseline="1736">
              <a:latin typeface="Tahoma"/>
              <a:cs typeface="Tahoma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65611" y="2407443"/>
            <a:ext cx="420052" cy="427553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527175" y="2111120"/>
            <a:ext cx="267970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20" dirty="0">
                <a:solidFill>
                  <a:srgbClr val="44536A"/>
                </a:solidFill>
                <a:latin typeface="Calibri"/>
                <a:cs typeface="Calibri"/>
              </a:rPr>
              <a:t>Java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553019" y="3656418"/>
            <a:ext cx="262890" cy="228600"/>
          </a:xfrm>
          <a:custGeom>
            <a:avLst/>
            <a:gdLst/>
            <a:ahLst/>
            <a:cxnLst/>
            <a:rect l="l" t="t" r="r" b="b"/>
            <a:pathLst>
              <a:path w="262889" h="228600">
                <a:moveTo>
                  <a:pt x="262432" y="123088"/>
                </a:moveTo>
                <a:lnTo>
                  <a:pt x="150901" y="123088"/>
                </a:lnTo>
                <a:lnTo>
                  <a:pt x="150901" y="129641"/>
                </a:lnTo>
                <a:lnTo>
                  <a:pt x="150901" y="136867"/>
                </a:lnTo>
                <a:lnTo>
                  <a:pt x="144995" y="142773"/>
                </a:lnTo>
                <a:lnTo>
                  <a:pt x="117436" y="142773"/>
                </a:lnTo>
                <a:lnTo>
                  <a:pt x="111531" y="136867"/>
                </a:lnTo>
                <a:lnTo>
                  <a:pt x="111531" y="123088"/>
                </a:lnTo>
                <a:lnTo>
                  <a:pt x="0" y="123088"/>
                </a:lnTo>
                <a:lnTo>
                  <a:pt x="0" y="222199"/>
                </a:lnTo>
                <a:lnTo>
                  <a:pt x="5905" y="228117"/>
                </a:lnTo>
                <a:lnTo>
                  <a:pt x="256527" y="228117"/>
                </a:lnTo>
                <a:lnTo>
                  <a:pt x="262432" y="222199"/>
                </a:lnTo>
                <a:lnTo>
                  <a:pt x="262432" y="123088"/>
                </a:lnTo>
                <a:close/>
              </a:path>
              <a:path w="262889" h="228600">
                <a:moveTo>
                  <a:pt x="262432" y="50215"/>
                </a:moveTo>
                <a:lnTo>
                  <a:pt x="256527" y="44310"/>
                </a:lnTo>
                <a:lnTo>
                  <a:pt x="183705" y="44310"/>
                </a:lnTo>
                <a:lnTo>
                  <a:pt x="183705" y="22974"/>
                </a:lnTo>
                <a:lnTo>
                  <a:pt x="164020" y="660"/>
                </a:lnTo>
                <a:lnTo>
                  <a:pt x="164020" y="21005"/>
                </a:lnTo>
                <a:lnTo>
                  <a:pt x="164020" y="44310"/>
                </a:lnTo>
                <a:lnTo>
                  <a:pt x="98412" y="44310"/>
                </a:lnTo>
                <a:lnTo>
                  <a:pt x="98412" y="21005"/>
                </a:lnTo>
                <a:lnTo>
                  <a:pt x="99733" y="19697"/>
                </a:lnTo>
                <a:lnTo>
                  <a:pt x="162712" y="19697"/>
                </a:lnTo>
                <a:lnTo>
                  <a:pt x="164020" y="21005"/>
                </a:lnTo>
                <a:lnTo>
                  <a:pt x="164020" y="660"/>
                </a:lnTo>
                <a:lnTo>
                  <a:pt x="160743" y="0"/>
                </a:lnTo>
                <a:lnTo>
                  <a:pt x="101701" y="0"/>
                </a:lnTo>
                <a:lnTo>
                  <a:pt x="92710" y="1790"/>
                </a:lnTo>
                <a:lnTo>
                  <a:pt x="85420" y="6692"/>
                </a:lnTo>
                <a:lnTo>
                  <a:pt x="80518" y="13982"/>
                </a:lnTo>
                <a:lnTo>
                  <a:pt x="78740" y="22974"/>
                </a:lnTo>
                <a:lnTo>
                  <a:pt x="78740" y="44310"/>
                </a:lnTo>
                <a:lnTo>
                  <a:pt x="5905" y="44310"/>
                </a:lnTo>
                <a:lnTo>
                  <a:pt x="0" y="50215"/>
                </a:lnTo>
                <a:lnTo>
                  <a:pt x="0" y="109956"/>
                </a:lnTo>
                <a:lnTo>
                  <a:pt x="111531" y="109956"/>
                </a:lnTo>
                <a:lnTo>
                  <a:pt x="111531" y="103390"/>
                </a:lnTo>
                <a:lnTo>
                  <a:pt x="150901" y="103390"/>
                </a:lnTo>
                <a:lnTo>
                  <a:pt x="150901" y="109956"/>
                </a:lnTo>
                <a:lnTo>
                  <a:pt x="262432" y="109956"/>
                </a:lnTo>
                <a:lnTo>
                  <a:pt x="262432" y="103390"/>
                </a:lnTo>
                <a:lnTo>
                  <a:pt x="262432" y="50215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437513" y="4011295"/>
            <a:ext cx="53276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solidFill>
                  <a:srgbClr val="44536A"/>
                </a:solidFill>
                <a:latin typeface="Calibri"/>
                <a:cs typeface="Calibri"/>
              </a:rPr>
              <a:t>app.jar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540633" y="2385441"/>
            <a:ext cx="404622" cy="419608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3517138" y="2040382"/>
            <a:ext cx="431165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10" dirty="0">
                <a:solidFill>
                  <a:srgbClr val="44536A"/>
                </a:solidFill>
                <a:latin typeface="Calibri"/>
                <a:cs typeface="Calibri"/>
              </a:rPr>
              <a:t>Python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631755" y="3656418"/>
            <a:ext cx="262890" cy="228600"/>
          </a:xfrm>
          <a:custGeom>
            <a:avLst/>
            <a:gdLst/>
            <a:ahLst/>
            <a:cxnLst/>
            <a:rect l="l" t="t" r="r" b="b"/>
            <a:pathLst>
              <a:path w="262889" h="228600">
                <a:moveTo>
                  <a:pt x="262432" y="123088"/>
                </a:moveTo>
                <a:lnTo>
                  <a:pt x="150901" y="123088"/>
                </a:lnTo>
                <a:lnTo>
                  <a:pt x="150901" y="129641"/>
                </a:lnTo>
                <a:lnTo>
                  <a:pt x="150901" y="136867"/>
                </a:lnTo>
                <a:lnTo>
                  <a:pt x="144995" y="142773"/>
                </a:lnTo>
                <a:lnTo>
                  <a:pt x="117436" y="142773"/>
                </a:lnTo>
                <a:lnTo>
                  <a:pt x="111544" y="136867"/>
                </a:lnTo>
                <a:lnTo>
                  <a:pt x="111544" y="123088"/>
                </a:lnTo>
                <a:lnTo>
                  <a:pt x="0" y="123088"/>
                </a:lnTo>
                <a:lnTo>
                  <a:pt x="0" y="222199"/>
                </a:lnTo>
                <a:lnTo>
                  <a:pt x="5905" y="228117"/>
                </a:lnTo>
                <a:lnTo>
                  <a:pt x="256527" y="228117"/>
                </a:lnTo>
                <a:lnTo>
                  <a:pt x="262432" y="222199"/>
                </a:lnTo>
                <a:lnTo>
                  <a:pt x="262432" y="123088"/>
                </a:lnTo>
                <a:close/>
              </a:path>
              <a:path w="262889" h="228600">
                <a:moveTo>
                  <a:pt x="262432" y="50215"/>
                </a:moveTo>
                <a:lnTo>
                  <a:pt x="256527" y="44310"/>
                </a:lnTo>
                <a:lnTo>
                  <a:pt x="183705" y="44310"/>
                </a:lnTo>
                <a:lnTo>
                  <a:pt x="183705" y="22974"/>
                </a:lnTo>
                <a:lnTo>
                  <a:pt x="164020" y="660"/>
                </a:lnTo>
                <a:lnTo>
                  <a:pt x="164020" y="21005"/>
                </a:lnTo>
                <a:lnTo>
                  <a:pt x="164020" y="44310"/>
                </a:lnTo>
                <a:lnTo>
                  <a:pt x="98412" y="44310"/>
                </a:lnTo>
                <a:lnTo>
                  <a:pt x="98412" y="21005"/>
                </a:lnTo>
                <a:lnTo>
                  <a:pt x="99733" y="19697"/>
                </a:lnTo>
                <a:lnTo>
                  <a:pt x="162712" y="19697"/>
                </a:lnTo>
                <a:lnTo>
                  <a:pt x="164020" y="21005"/>
                </a:lnTo>
                <a:lnTo>
                  <a:pt x="164020" y="660"/>
                </a:lnTo>
                <a:lnTo>
                  <a:pt x="160743" y="0"/>
                </a:lnTo>
                <a:lnTo>
                  <a:pt x="101701" y="0"/>
                </a:lnTo>
                <a:lnTo>
                  <a:pt x="92710" y="1790"/>
                </a:lnTo>
                <a:lnTo>
                  <a:pt x="85420" y="6692"/>
                </a:lnTo>
                <a:lnTo>
                  <a:pt x="80518" y="13982"/>
                </a:lnTo>
                <a:lnTo>
                  <a:pt x="78740" y="22974"/>
                </a:lnTo>
                <a:lnTo>
                  <a:pt x="78740" y="44310"/>
                </a:lnTo>
                <a:lnTo>
                  <a:pt x="5905" y="44310"/>
                </a:lnTo>
                <a:lnTo>
                  <a:pt x="0" y="50215"/>
                </a:lnTo>
                <a:lnTo>
                  <a:pt x="0" y="109956"/>
                </a:lnTo>
                <a:lnTo>
                  <a:pt x="111544" y="109956"/>
                </a:lnTo>
                <a:lnTo>
                  <a:pt x="111544" y="103390"/>
                </a:lnTo>
                <a:lnTo>
                  <a:pt x="150901" y="103390"/>
                </a:lnTo>
                <a:lnTo>
                  <a:pt x="150901" y="109956"/>
                </a:lnTo>
                <a:lnTo>
                  <a:pt x="262432" y="109956"/>
                </a:lnTo>
                <a:lnTo>
                  <a:pt x="262432" y="103390"/>
                </a:lnTo>
                <a:lnTo>
                  <a:pt x="262432" y="50215"/>
                </a:lnTo>
                <a:close/>
              </a:path>
            </a:pathLst>
          </a:custGeom>
          <a:solidFill>
            <a:srgbClr val="4453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3401948" y="4011295"/>
            <a:ext cx="72834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0" dirty="0">
                <a:solidFill>
                  <a:srgbClr val="44536A"/>
                </a:solidFill>
                <a:latin typeface="Calibri"/>
                <a:cs typeface="Calibri"/>
              </a:rPr>
              <a:t>app.tar.gz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5832589" y="3656418"/>
            <a:ext cx="264160" cy="228600"/>
          </a:xfrm>
          <a:custGeom>
            <a:avLst/>
            <a:gdLst/>
            <a:ahLst/>
            <a:cxnLst/>
            <a:rect l="l" t="t" r="r" b="b"/>
            <a:pathLst>
              <a:path w="264160" h="228600">
                <a:moveTo>
                  <a:pt x="263677" y="123088"/>
                </a:moveTo>
                <a:lnTo>
                  <a:pt x="151612" y="123088"/>
                </a:lnTo>
                <a:lnTo>
                  <a:pt x="151612" y="129641"/>
                </a:lnTo>
                <a:lnTo>
                  <a:pt x="151612" y="136867"/>
                </a:lnTo>
                <a:lnTo>
                  <a:pt x="145681" y="142773"/>
                </a:lnTo>
                <a:lnTo>
                  <a:pt x="117995" y="142773"/>
                </a:lnTo>
                <a:lnTo>
                  <a:pt x="112064" y="136867"/>
                </a:lnTo>
                <a:lnTo>
                  <a:pt x="112064" y="123088"/>
                </a:lnTo>
                <a:lnTo>
                  <a:pt x="0" y="123088"/>
                </a:lnTo>
                <a:lnTo>
                  <a:pt x="0" y="222199"/>
                </a:lnTo>
                <a:lnTo>
                  <a:pt x="5930" y="228117"/>
                </a:lnTo>
                <a:lnTo>
                  <a:pt x="257746" y="228117"/>
                </a:lnTo>
                <a:lnTo>
                  <a:pt x="263677" y="222199"/>
                </a:lnTo>
                <a:lnTo>
                  <a:pt x="263677" y="123088"/>
                </a:lnTo>
                <a:close/>
              </a:path>
              <a:path w="264160" h="228600">
                <a:moveTo>
                  <a:pt x="263677" y="50215"/>
                </a:moveTo>
                <a:lnTo>
                  <a:pt x="257746" y="44310"/>
                </a:lnTo>
                <a:lnTo>
                  <a:pt x="184581" y="44310"/>
                </a:lnTo>
                <a:lnTo>
                  <a:pt x="184581" y="22974"/>
                </a:lnTo>
                <a:lnTo>
                  <a:pt x="183921" y="19697"/>
                </a:lnTo>
                <a:lnTo>
                  <a:pt x="182778" y="13982"/>
                </a:lnTo>
                <a:lnTo>
                  <a:pt x="177863" y="6692"/>
                </a:lnTo>
                <a:lnTo>
                  <a:pt x="170535" y="1790"/>
                </a:lnTo>
                <a:lnTo>
                  <a:pt x="164795" y="660"/>
                </a:lnTo>
                <a:lnTo>
                  <a:pt x="164795" y="21005"/>
                </a:lnTo>
                <a:lnTo>
                  <a:pt x="164795" y="44310"/>
                </a:lnTo>
                <a:lnTo>
                  <a:pt x="98882" y="44310"/>
                </a:lnTo>
                <a:lnTo>
                  <a:pt x="98882" y="21005"/>
                </a:lnTo>
                <a:lnTo>
                  <a:pt x="100190" y="19697"/>
                </a:lnTo>
                <a:lnTo>
                  <a:pt x="163487" y="19697"/>
                </a:lnTo>
                <a:lnTo>
                  <a:pt x="164795" y="21005"/>
                </a:lnTo>
                <a:lnTo>
                  <a:pt x="164795" y="660"/>
                </a:lnTo>
                <a:lnTo>
                  <a:pt x="161505" y="0"/>
                </a:lnTo>
                <a:lnTo>
                  <a:pt x="102171" y="0"/>
                </a:lnTo>
                <a:lnTo>
                  <a:pt x="93141" y="1790"/>
                </a:lnTo>
                <a:lnTo>
                  <a:pt x="85813" y="6692"/>
                </a:lnTo>
                <a:lnTo>
                  <a:pt x="80899" y="13982"/>
                </a:lnTo>
                <a:lnTo>
                  <a:pt x="79095" y="22974"/>
                </a:lnTo>
                <a:lnTo>
                  <a:pt x="79095" y="44310"/>
                </a:lnTo>
                <a:lnTo>
                  <a:pt x="5930" y="44310"/>
                </a:lnTo>
                <a:lnTo>
                  <a:pt x="0" y="50215"/>
                </a:lnTo>
                <a:lnTo>
                  <a:pt x="0" y="109956"/>
                </a:lnTo>
                <a:lnTo>
                  <a:pt x="112064" y="109956"/>
                </a:lnTo>
                <a:lnTo>
                  <a:pt x="112064" y="103390"/>
                </a:lnTo>
                <a:lnTo>
                  <a:pt x="151612" y="103390"/>
                </a:lnTo>
                <a:lnTo>
                  <a:pt x="151612" y="109956"/>
                </a:lnTo>
                <a:lnTo>
                  <a:pt x="263677" y="109956"/>
                </a:lnTo>
                <a:lnTo>
                  <a:pt x="263677" y="103390"/>
                </a:lnTo>
                <a:lnTo>
                  <a:pt x="263677" y="50215"/>
                </a:lnTo>
                <a:close/>
              </a:path>
            </a:pathLst>
          </a:custGeom>
          <a:solidFill>
            <a:srgbClr val="4453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5666994" y="4007358"/>
            <a:ext cx="65722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solidFill>
                  <a:srgbClr val="44536A"/>
                </a:solidFill>
                <a:latin typeface="Calibri"/>
                <a:cs typeface="Calibri"/>
              </a:rPr>
              <a:t>app.gem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876925" y="2009394"/>
            <a:ext cx="311785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20" dirty="0">
                <a:solidFill>
                  <a:srgbClr val="44536A"/>
                </a:solidFill>
                <a:latin typeface="Calibri"/>
                <a:cs typeface="Calibri"/>
              </a:rPr>
              <a:t>Ruby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16" name="object 1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803104" y="2323812"/>
            <a:ext cx="441011" cy="441011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Image</a:t>
            </a:r>
            <a:r>
              <a:rPr spc="-30" dirty="0"/>
              <a:t> </a:t>
            </a:r>
            <a:r>
              <a:rPr spc="-10" dirty="0"/>
              <a:t>Stream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3415942" y="2619697"/>
            <a:ext cx="454025" cy="439420"/>
            <a:chOff x="3415942" y="2619697"/>
            <a:chExt cx="454025" cy="439420"/>
          </a:xfrm>
        </p:grpSpPr>
        <p:sp>
          <p:nvSpPr>
            <p:cNvPr id="4" name="object 4"/>
            <p:cNvSpPr/>
            <p:nvPr/>
          </p:nvSpPr>
          <p:spPr>
            <a:xfrm>
              <a:off x="3415931" y="2619704"/>
              <a:ext cx="368300" cy="438150"/>
            </a:xfrm>
            <a:custGeom>
              <a:avLst/>
              <a:gdLst/>
              <a:ahLst/>
              <a:cxnLst/>
              <a:rect l="l" t="t" r="r" b="b"/>
              <a:pathLst>
                <a:path w="368300" h="438150">
                  <a:moveTo>
                    <a:pt x="172732" y="241833"/>
                  </a:moveTo>
                  <a:lnTo>
                    <a:pt x="0" y="137312"/>
                  </a:lnTo>
                  <a:lnTo>
                    <a:pt x="0" y="155663"/>
                  </a:lnTo>
                  <a:lnTo>
                    <a:pt x="0" y="333552"/>
                  </a:lnTo>
                  <a:lnTo>
                    <a:pt x="172732" y="438073"/>
                  </a:lnTo>
                  <a:lnTo>
                    <a:pt x="172732" y="241833"/>
                  </a:lnTo>
                  <a:close/>
                </a:path>
                <a:path w="368300" h="438150">
                  <a:moveTo>
                    <a:pt x="267462" y="171780"/>
                  </a:moveTo>
                  <a:lnTo>
                    <a:pt x="83578" y="60591"/>
                  </a:lnTo>
                  <a:lnTo>
                    <a:pt x="0" y="111188"/>
                  </a:lnTo>
                  <a:lnTo>
                    <a:pt x="183883" y="222377"/>
                  </a:lnTo>
                  <a:lnTo>
                    <a:pt x="267462" y="171780"/>
                  </a:lnTo>
                  <a:close/>
                </a:path>
                <a:path w="368300" h="438150">
                  <a:moveTo>
                    <a:pt x="367753" y="137312"/>
                  </a:moveTo>
                  <a:lnTo>
                    <a:pt x="256311" y="204749"/>
                  </a:lnTo>
                  <a:lnTo>
                    <a:pt x="256311" y="233489"/>
                  </a:lnTo>
                  <a:lnTo>
                    <a:pt x="256311" y="272402"/>
                  </a:lnTo>
                  <a:lnTo>
                    <a:pt x="217309" y="294640"/>
                  </a:lnTo>
                  <a:lnTo>
                    <a:pt x="217309" y="255727"/>
                  </a:lnTo>
                  <a:lnTo>
                    <a:pt x="256311" y="233489"/>
                  </a:lnTo>
                  <a:lnTo>
                    <a:pt x="256311" y="204749"/>
                  </a:lnTo>
                  <a:lnTo>
                    <a:pt x="195021" y="241833"/>
                  </a:lnTo>
                  <a:lnTo>
                    <a:pt x="195021" y="438073"/>
                  </a:lnTo>
                  <a:lnTo>
                    <a:pt x="367753" y="333552"/>
                  </a:lnTo>
                  <a:lnTo>
                    <a:pt x="367753" y="294640"/>
                  </a:lnTo>
                  <a:lnTo>
                    <a:pt x="367753" y="233489"/>
                  </a:lnTo>
                  <a:lnTo>
                    <a:pt x="367753" y="137312"/>
                  </a:lnTo>
                  <a:close/>
                </a:path>
                <a:path w="368300" h="438150">
                  <a:moveTo>
                    <a:pt x="367753" y="111188"/>
                  </a:moveTo>
                  <a:lnTo>
                    <a:pt x="183883" y="0"/>
                  </a:lnTo>
                  <a:lnTo>
                    <a:pt x="104762" y="47815"/>
                  </a:lnTo>
                  <a:lnTo>
                    <a:pt x="288632" y="158991"/>
                  </a:lnTo>
                  <a:lnTo>
                    <a:pt x="367753" y="111188"/>
                  </a:lnTo>
                  <a:close/>
                </a:path>
              </a:pathLst>
            </a:custGeom>
            <a:solidFill>
              <a:srgbClr val="EE52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78352" y="2849879"/>
              <a:ext cx="291084" cy="208787"/>
            </a:xfrm>
            <a:prstGeom prst="rect">
              <a:avLst/>
            </a:prstGeom>
          </p:spPr>
        </p:pic>
      </p:grpSp>
      <p:grpSp>
        <p:nvGrpSpPr>
          <p:cNvPr id="6" name="object 6"/>
          <p:cNvGrpSpPr/>
          <p:nvPr/>
        </p:nvGrpSpPr>
        <p:grpSpPr>
          <a:xfrm>
            <a:off x="5319914" y="2433374"/>
            <a:ext cx="1049655" cy="1047750"/>
            <a:chOff x="5319914" y="2433374"/>
            <a:chExt cx="1049655" cy="1047750"/>
          </a:xfrm>
        </p:grpSpPr>
        <p:sp>
          <p:nvSpPr>
            <p:cNvPr id="7" name="object 7"/>
            <p:cNvSpPr/>
            <p:nvPr/>
          </p:nvSpPr>
          <p:spPr>
            <a:xfrm>
              <a:off x="5319903" y="2433383"/>
              <a:ext cx="1050290" cy="1047750"/>
            </a:xfrm>
            <a:custGeom>
              <a:avLst/>
              <a:gdLst/>
              <a:ahLst/>
              <a:cxnLst/>
              <a:rect l="l" t="t" r="r" b="b"/>
              <a:pathLst>
                <a:path w="1050289" h="1047750">
                  <a:moveTo>
                    <a:pt x="1049667" y="460629"/>
                  </a:moveTo>
                  <a:lnTo>
                    <a:pt x="940231" y="408254"/>
                  </a:lnTo>
                  <a:lnTo>
                    <a:pt x="932446" y="383146"/>
                  </a:lnTo>
                  <a:lnTo>
                    <a:pt x="923074" y="358762"/>
                  </a:lnTo>
                  <a:lnTo>
                    <a:pt x="913955" y="338924"/>
                  </a:lnTo>
                  <a:lnTo>
                    <a:pt x="912266" y="335241"/>
                  </a:lnTo>
                  <a:lnTo>
                    <a:pt x="900150" y="312737"/>
                  </a:lnTo>
                  <a:lnTo>
                    <a:pt x="938682" y="197192"/>
                  </a:lnTo>
                  <a:lnTo>
                    <a:pt x="889355" y="147891"/>
                  </a:lnTo>
                  <a:lnTo>
                    <a:pt x="850823" y="109385"/>
                  </a:lnTo>
                  <a:lnTo>
                    <a:pt x="735228" y="147891"/>
                  </a:lnTo>
                  <a:lnTo>
                    <a:pt x="711822" y="135788"/>
                  </a:lnTo>
                  <a:lnTo>
                    <a:pt x="709028" y="134531"/>
                  </a:lnTo>
                  <a:lnTo>
                    <a:pt x="709028" y="523798"/>
                  </a:lnTo>
                  <a:lnTo>
                    <a:pt x="702386" y="572795"/>
                  </a:lnTo>
                  <a:lnTo>
                    <a:pt x="699731" y="579056"/>
                  </a:lnTo>
                  <a:lnTo>
                    <a:pt x="699731" y="536435"/>
                  </a:lnTo>
                  <a:lnTo>
                    <a:pt x="699731" y="468553"/>
                  </a:lnTo>
                  <a:lnTo>
                    <a:pt x="702386" y="474802"/>
                  </a:lnTo>
                  <a:lnTo>
                    <a:pt x="709028" y="523798"/>
                  </a:lnTo>
                  <a:lnTo>
                    <a:pt x="709028" y="134531"/>
                  </a:lnTo>
                  <a:lnTo>
                    <a:pt x="690105" y="126009"/>
                  </a:lnTo>
                  <a:lnTo>
                    <a:pt x="690105" y="445858"/>
                  </a:lnTo>
                  <a:lnTo>
                    <a:pt x="588606" y="507619"/>
                  </a:lnTo>
                  <a:lnTo>
                    <a:pt x="588606" y="536435"/>
                  </a:lnTo>
                  <a:lnTo>
                    <a:pt x="588606" y="575462"/>
                  </a:lnTo>
                  <a:lnTo>
                    <a:pt x="549706" y="597763"/>
                  </a:lnTo>
                  <a:lnTo>
                    <a:pt x="549706" y="558736"/>
                  </a:lnTo>
                  <a:lnTo>
                    <a:pt x="588606" y="536435"/>
                  </a:lnTo>
                  <a:lnTo>
                    <a:pt x="588606" y="507619"/>
                  </a:lnTo>
                  <a:lnTo>
                    <a:pt x="527481" y="544804"/>
                  </a:lnTo>
                  <a:lnTo>
                    <a:pt x="527481" y="708215"/>
                  </a:lnTo>
                  <a:lnTo>
                    <a:pt x="524065" y="708672"/>
                  </a:lnTo>
                  <a:lnTo>
                    <a:pt x="505256" y="706132"/>
                  </a:lnTo>
                  <a:lnTo>
                    <a:pt x="505256" y="544804"/>
                  </a:lnTo>
                  <a:lnTo>
                    <a:pt x="354850" y="453288"/>
                  </a:lnTo>
                  <a:lnTo>
                    <a:pt x="363689" y="432460"/>
                  </a:lnTo>
                  <a:lnTo>
                    <a:pt x="516369" y="525284"/>
                  </a:lnTo>
                  <a:lnTo>
                    <a:pt x="599719" y="474560"/>
                  </a:lnTo>
                  <a:lnTo>
                    <a:pt x="425361" y="368541"/>
                  </a:lnTo>
                  <a:lnTo>
                    <a:pt x="430898" y="364261"/>
                  </a:lnTo>
                  <a:lnTo>
                    <a:pt x="448373" y="356870"/>
                  </a:lnTo>
                  <a:lnTo>
                    <a:pt x="620826" y="461733"/>
                  </a:lnTo>
                  <a:lnTo>
                    <a:pt x="679919" y="425831"/>
                  </a:lnTo>
                  <a:lnTo>
                    <a:pt x="683679" y="430682"/>
                  </a:lnTo>
                  <a:lnTo>
                    <a:pt x="690105" y="445858"/>
                  </a:lnTo>
                  <a:lnTo>
                    <a:pt x="690105" y="126009"/>
                  </a:lnTo>
                  <a:lnTo>
                    <a:pt x="687832" y="124980"/>
                  </a:lnTo>
                  <a:lnTo>
                    <a:pt x="663270" y="115608"/>
                  </a:lnTo>
                  <a:lnTo>
                    <a:pt x="638124" y="107835"/>
                  </a:lnTo>
                  <a:lnTo>
                    <a:pt x="585711" y="0"/>
                  </a:lnTo>
                  <a:lnTo>
                    <a:pt x="462407" y="0"/>
                  </a:lnTo>
                  <a:lnTo>
                    <a:pt x="408457" y="107835"/>
                  </a:lnTo>
                  <a:lnTo>
                    <a:pt x="383336" y="115608"/>
                  </a:lnTo>
                  <a:lnTo>
                    <a:pt x="358940" y="124980"/>
                  </a:lnTo>
                  <a:lnTo>
                    <a:pt x="335419" y="135788"/>
                  </a:lnTo>
                  <a:lnTo>
                    <a:pt x="312902" y="147891"/>
                  </a:lnTo>
                  <a:lnTo>
                    <a:pt x="197294" y="109385"/>
                  </a:lnTo>
                  <a:lnTo>
                    <a:pt x="109435" y="197192"/>
                  </a:lnTo>
                  <a:lnTo>
                    <a:pt x="147980" y="312737"/>
                  </a:lnTo>
                  <a:lnTo>
                    <a:pt x="135864" y="336130"/>
                  </a:lnTo>
                  <a:lnTo>
                    <a:pt x="125044" y="360108"/>
                  </a:lnTo>
                  <a:lnTo>
                    <a:pt x="115684" y="384670"/>
                  </a:lnTo>
                  <a:lnTo>
                    <a:pt x="107899" y="409790"/>
                  </a:lnTo>
                  <a:lnTo>
                    <a:pt x="0" y="462178"/>
                  </a:lnTo>
                  <a:lnTo>
                    <a:pt x="0" y="585419"/>
                  </a:lnTo>
                  <a:lnTo>
                    <a:pt x="107899" y="639343"/>
                  </a:lnTo>
                  <a:lnTo>
                    <a:pt x="115684" y="664451"/>
                  </a:lnTo>
                  <a:lnTo>
                    <a:pt x="125044" y="688835"/>
                  </a:lnTo>
                  <a:lnTo>
                    <a:pt x="135864" y="712355"/>
                  </a:lnTo>
                  <a:lnTo>
                    <a:pt x="147980" y="734860"/>
                  </a:lnTo>
                  <a:lnTo>
                    <a:pt x="109435" y="850404"/>
                  </a:lnTo>
                  <a:lnTo>
                    <a:pt x="197294" y="938212"/>
                  </a:lnTo>
                  <a:lnTo>
                    <a:pt x="312902" y="899706"/>
                  </a:lnTo>
                  <a:lnTo>
                    <a:pt x="336308" y="911809"/>
                  </a:lnTo>
                  <a:lnTo>
                    <a:pt x="360299" y="922616"/>
                  </a:lnTo>
                  <a:lnTo>
                    <a:pt x="384860" y="931989"/>
                  </a:lnTo>
                  <a:lnTo>
                    <a:pt x="410006" y="939761"/>
                  </a:lnTo>
                  <a:lnTo>
                    <a:pt x="463956" y="1047597"/>
                  </a:lnTo>
                  <a:lnTo>
                    <a:pt x="587260" y="1047597"/>
                  </a:lnTo>
                  <a:lnTo>
                    <a:pt x="641210" y="939761"/>
                  </a:lnTo>
                  <a:lnTo>
                    <a:pt x="666318" y="931989"/>
                  </a:lnTo>
                  <a:lnTo>
                    <a:pt x="690714" y="922616"/>
                  </a:lnTo>
                  <a:lnTo>
                    <a:pt x="714248" y="911809"/>
                  </a:lnTo>
                  <a:lnTo>
                    <a:pt x="736765" y="899706"/>
                  </a:lnTo>
                  <a:lnTo>
                    <a:pt x="852373" y="938212"/>
                  </a:lnTo>
                  <a:lnTo>
                    <a:pt x="890905" y="899706"/>
                  </a:lnTo>
                  <a:lnTo>
                    <a:pt x="940231" y="850404"/>
                  </a:lnTo>
                  <a:lnTo>
                    <a:pt x="901687" y="734860"/>
                  </a:lnTo>
                  <a:lnTo>
                    <a:pt x="913803" y="711466"/>
                  </a:lnTo>
                  <a:lnTo>
                    <a:pt x="915060" y="708672"/>
                  </a:lnTo>
                  <a:lnTo>
                    <a:pt x="924623" y="687489"/>
                  </a:lnTo>
                  <a:lnTo>
                    <a:pt x="933983" y="662940"/>
                  </a:lnTo>
                  <a:lnTo>
                    <a:pt x="941768" y="637806"/>
                  </a:lnTo>
                  <a:lnTo>
                    <a:pt x="1049667" y="583882"/>
                  </a:lnTo>
                  <a:lnTo>
                    <a:pt x="1049667" y="460629"/>
                  </a:lnTo>
                  <a:close/>
                </a:path>
              </a:pathLst>
            </a:custGeom>
            <a:solidFill>
              <a:srgbClr val="EE52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15583" y="2967227"/>
              <a:ext cx="289560" cy="207263"/>
            </a:xfrm>
            <a:prstGeom prst="rect">
              <a:avLst/>
            </a:prstGeom>
          </p:spPr>
        </p:pic>
      </p:grpSp>
      <p:grpSp>
        <p:nvGrpSpPr>
          <p:cNvPr id="9" name="object 9"/>
          <p:cNvGrpSpPr/>
          <p:nvPr/>
        </p:nvGrpSpPr>
        <p:grpSpPr>
          <a:xfrm>
            <a:off x="3399790" y="3192526"/>
            <a:ext cx="396875" cy="396875"/>
            <a:chOff x="3399790" y="3192526"/>
            <a:chExt cx="396875" cy="396875"/>
          </a:xfrm>
        </p:grpSpPr>
        <p:sp>
          <p:nvSpPr>
            <p:cNvPr id="10" name="object 10"/>
            <p:cNvSpPr/>
            <p:nvPr/>
          </p:nvSpPr>
          <p:spPr>
            <a:xfrm>
              <a:off x="3406140" y="3198876"/>
              <a:ext cx="384175" cy="384175"/>
            </a:xfrm>
            <a:custGeom>
              <a:avLst/>
              <a:gdLst/>
              <a:ahLst/>
              <a:cxnLst/>
              <a:rect l="l" t="t" r="r" b="b"/>
              <a:pathLst>
                <a:path w="384175" h="384175">
                  <a:moveTo>
                    <a:pt x="204215" y="380873"/>
                  </a:moveTo>
                  <a:lnTo>
                    <a:pt x="179832" y="380873"/>
                  </a:lnTo>
                  <a:lnTo>
                    <a:pt x="183514" y="382904"/>
                  </a:lnTo>
                  <a:lnTo>
                    <a:pt x="187579" y="384048"/>
                  </a:lnTo>
                  <a:lnTo>
                    <a:pt x="196469" y="384048"/>
                  </a:lnTo>
                  <a:lnTo>
                    <a:pt x="200533" y="382904"/>
                  </a:lnTo>
                  <a:lnTo>
                    <a:pt x="204215" y="380873"/>
                  </a:lnTo>
                  <a:close/>
                </a:path>
                <a:path w="384175" h="384175">
                  <a:moveTo>
                    <a:pt x="196469" y="0"/>
                  </a:moveTo>
                  <a:lnTo>
                    <a:pt x="187579" y="0"/>
                  </a:lnTo>
                  <a:lnTo>
                    <a:pt x="183514" y="1143"/>
                  </a:lnTo>
                  <a:lnTo>
                    <a:pt x="13970" y="90297"/>
                  </a:lnTo>
                  <a:lnTo>
                    <a:pt x="8358" y="94426"/>
                  </a:lnTo>
                  <a:lnTo>
                    <a:pt x="3905" y="99774"/>
                  </a:lnTo>
                  <a:lnTo>
                    <a:pt x="1023" y="106193"/>
                  </a:lnTo>
                  <a:lnTo>
                    <a:pt x="0" y="113411"/>
                  </a:lnTo>
                  <a:lnTo>
                    <a:pt x="1023" y="120701"/>
                  </a:lnTo>
                  <a:lnTo>
                    <a:pt x="3905" y="127158"/>
                  </a:lnTo>
                  <a:lnTo>
                    <a:pt x="8358" y="132520"/>
                  </a:lnTo>
                  <a:lnTo>
                    <a:pt x="14097" y="136525"/>
                  </a:lnTo>
                  <a:lnTo>
                    <a:pt x="44576" y="152781"/>
                  </a:lnTo>
                  <a:lnTo>
                    <a:pt x="13970" y="168910"/>
                  </a:lnTo>
                  <a:lnTo>
                    <a:pt x="8358" y="172985"/>
                  </a:lnTo>
                  <a:lnTo>
                    <a:pt x="3905" y="178371"/>
                  </a:lnTo>
                  <a:lnTo>
                    <a:pt x="1023" y="184804"/>
                  </a:lnTo>
                  <a:lnTo>
                    <a:pt x="0" y="192024"/>
                  </a:lnTo>
                  <a:lnTo>
                    <a:pt x="1023" y="199243"/>
                  </a:lnTo>
                  <a:lnTo>
                    <a:pt x="3905" y="205676"/>
                  </a:lnTo>
                  <a:lnTo>
                    <a:pt x="8358" y="211062"/>
                  </a:lnTo>
                  <a:lnTo>
                    <a:pt x="14097" y="215137"/>
                  </a:lnTo>
                  <a:lnTo>
                    <a:pt x="44576" y="231266"/>
                  </a:lnTo>
                  <a:lnTo>
                    <a:pt x="13970" y="247396"/>
                  </a:lnTo>
                  <a:lnTo>
                    <a:pt x="8358" y="251527"/>
                  </a:lnTo>
                  <a:lnTo>
                    <a:pt x="3905" y="256889"/>
                  </a:lnTo>
                  <a:lnTo>
                    <a:pt x="1023" y="263346"/>
                  </a:lnTo>
                  <a:lnTo>
                    <a:pt x="0" y="270637"/>
                  </a:lnTo>
                  <a:lnTo>
                    <a:pt x="1023" y="277854"/>
                  </a:lnTo>
                  <a:lnTo>
                    <a:pt x="3905" y="284273"/>
                  </a:lnTo>
                  <a:lnTo>
                    <a:pt x="8358" y="289621"/>
                  </a:lnTo>
                  <a:lnTo>
                    <a:pt x="14097" y="293624"/>
                  </a:lnTo>
                  <a:lnTo>
                    <a:pt x="179832" y="381000"/>
                  </a:lnTo>
                  <a:lnTo>
                    <a:pt x="204457" y="380873"/>
                  </a:lnTo>
                  <a:lnTo>
                    <a:pt x="231497" y="366649"/>
                  </a:lnTo>
                  <a:lnTo>
                    <a:pt x="190500" y="366649"/>
                  </a:lnTo>
                  <a:lnTo>
                    <a:pt x="189230" y="366140"/>
                  </a:lnTo>
                  <a:lnTo>
                    <a:pt x="188213" y="365633"/>
                  </a:lnTo>
                  <a:lnTo>
                    <a:pt x="187960" y="365633"/>
                  </a:lnTo>
                  <a:lnTo>
                    <a:pt x="22098" y="278257"/>
                  </a:lnTo>
                  <a:lnTo>
                    <a:pt x="19431" y="276733"/>
                  </a:lnTo>
                  <a:lnTo>
                    <a:pt x="17399" y="273938"/>
                  </a:lnTo>
                  <a:lnTo>
                    <a:pt x="17399" y="267208"/>
                  </a:lnTo>
                  <a:lnTo>
                    <a:pt x="19431" y="264413"/>
                  </a:lnTo>
                  <a:lnTo>
                    <a:pt x="22225" y="263016"/>
                  </a:lnTo>
                  <a:lnTo>
                    <a:pt x="63373" y="241173"/>
                  </a:lnTo>
                  <a:lnTo>
                    <a:pt x="100803" y="241173"/>
                  </a:lnTo>
                  <a:lnTo>
                    <a:pt x="22098" y="199771"/>
                  </a:lnTo>
                  <a:lnTo>
                    <a:pt x="19431" y="198247"/>
                  </a:lnTo>
                  <a:lnTo>
                    <a:pt x="17399" y="195325"/>
                  </a:lnTo>
                  <a:lnTo>
                    <a:pt x="17399" y="188722"/>
                  </a:lnTo>
                  <a:lnTo>
                    <a:pt x="19431" y="185800"/>
                  </a:lnTo>
                  <a:lnTo>
                    <a:pt x="22225" y="184403"/>
                  </a:lnTo>
                  <a:lnTo>
                    <a:pt x="63373" y="162560"/>
                  </a:lnTo>
                  <a:lnTo>
                    <a:pt x="100803" y="162560"/>
                  </a:lnTo>
                  <a:lnTo>
                    <a:pt x="22098" y="121158"/>
                  </a:lnTo>
                  <a:lnTo>
                    <a:pt x="19431" y="119634"/>
                  </a:lnTo>
                  <a:lnTo>
                    <a:pt x="17399" y="116839"/>
                  </a:lnTo>
                  <a:lnTo>
                    <a:pt x="17399" y="110109"/>
                  </a:lnTo>
                  <a:lnTo>
                    <a:pt x="19431" y="107314"/>
                  </a:lnTo>
                  <a:lnTo>
                    <a:pt x="22225" y="105790"/>
                  </a:lnTo>
                  <a:lnTo>
                    <a:pt x="187960" y="18414"/>
                  </a:lnTo>
                  <a:lnTo>
                    <a:pt x="188213" y="18414"/>
                  </a:lnTo>
                  <a:lnTo>
                    <a:pt x="189230" y="17907"/>
                  </a:lnTo>
                  <a:lnTo>
                    <a:pt x="190500" y="17399"/>
                  </a:lnTo>
                  <a:lnTo>
                    <a:pt x="231497" y="17399"/>
                  </a:lnTo>
                  <a:lnTo>
                    <a:pt x="200533" y="1143"/>
                  </a:lnTo>
                  <a:lnTo>
                    <a:pt x="196469" y="0"/>
                  </a:lnTo>
                  <a:close/>
                </a:path>
                <a:path w="384175" h="384175">
                  <a:moveTo>
                    <a:pt x="204457" y="380873"/>
                  </a:moveTo>
                  <a:lnTo>
                    <a:pt x="204215" y="380873"/>
                  </a:lnTo>
                  <a:lnTo>
                    <a:pt x="204457" y="380873"/>
                  </a:lnTo>
                  <a:close/>
                </a:path>
                <a:path w="384175" h="384175">
                  <a:moveTo>
                    <a:pt x="196087" y="365506"/>
                  </a:moveTo>
                  <a:lnTo>
                    <a:pt x="194818" y="366140"/>
                  </a:lnTo>
                  <a:lnTo>
                    <a:pt x="193548" y="366649"/>
                  </a:lnTo>
                  <a:lnTo>
                    <a:pt x="231497" y="366649"/>
                  </a:lnTo>
                  <a:lnTo>
                    <a:pt x="233428" y="365633"/>
                  </a:lnTo>
                  <a:lnTo>
                    <a:pt x="196087" y="365633"/>
                  </a:lnTo>
                  <a:close/>
                </a:path>
                <a:path w="384175" h="384175">
                  <a:moveTo>
                    <a:pt x="187960" y="365506"/>
                  </a:moveTo>
                  <a:lnTo>
                    <a:pt x="188213" y="365633"/>
                  </a:lnTo>
                  <a:lnTo>
                    <a:pt x="187960" y="365506"/>
                  </a:lnTo>
                  <a:close/>
                </a:path>
                <a:path w="384175" h="384175">
                  <a:moveTo>
                    <a:pt x="358269" y="241173"/>
                  </a:moveTo>
                  <a:lnTo>
                    <a:pt x="320675" y="241173"/>
                  </a:lnTo>
                  <a:lnTo>
                    <a:pt x="361950" y="262889"/>
                  </a:lnTo>
                  <a:lnTo>
                    <a:pt x="364617" y="264413"/>
                  </a:lnTo>
                  <a:lnTo>
                    <a:pt x="366649" y="267208"/>
                  </a:lnTo>
                  <a:lnTo>
                    <a:pt x="366649" y="273938"/>
                  </a:lnTo>
                  <a:lnTo>
                    <a:pt x="364617" y="276733"/>
                  </a:lnTo>
                  <a:lnTo>
                    <a:pt x="361823" y="278257"/>
                  </a:lnTo>
                  <a:lnTo>
                    <a:pt x="196087" y="365633"/>
                  </a:lnTo>
                  <a:lnTo>
                    <a:pt x="233428" y="365633"/>
                  </a:lnTo>
                  <a:lnTo>
                    <a:pt x="370077" y="293750"/>
                  </a:lnTo>
                  <a:lnTo>
                    <a:pt x="375689" y="289621"/>
                  </a:lnTo>
                  <a:lnTo>
                    <a:pt x="380142" y="284273"/>
                  </a:lnTo>
                  <a:lnTo>
                    <a:pt x="383024" y="277854"/>
                  </a:lnTo>
                  <a:lnTo>
                    <a:pt x="384048" y="270637"/>
                  </a:lnTo>
                  <a:lnTo>
                    <a:pt x="383024" y="263346"/>
                  </a:lnTo>
                  <a:lnTo>
                    <a:pt x="380142" y="256889"/>
                  </a:lnTo>
                  <a:lnTo>
                    <a:pt x="375689" y="251527"/>
                  </a:lnTo>
                  <a:lnTo>
                    <a:pt x="369950" y="247523"/>
                  </a:lnTo>
                  <a:lnTo>
                    <a:pt x="358269" y="241173"/>
                  </a:lnTo>
                  <a:close/>
                </a:path>
                <a:path w="384175" h="384175">
                  <a:moveTo>
                    <a:pt x="204215" y="302387"/>
                  </a:moveTo>
                  <a:lnTo>
                    <a:pt x="179832" y="302387"/>
                  </a:lnTo>
                  <a:lnTo>
                    <a:pt x="183514" y="304291"/>
                  </a:lnTo>
                  <a:lnTo>
                    <a:pt x="187579" y="305435"/>
                  </a:lnTo>
                  <a:lnTo>
                    <a:pt x="196469" y="305435"/>
                  </a:lnTo>
                  <a:lnTo>
                    <a:pt x="200533" y="304291"/>
                  </a:lnTo>
                  <a:lnTo>
                    <a:pt x="204215" y="302387"/>
                  </a:lnTo>
                  <a:close/>
                </a:path>
                <a:path w="384175" h="384175">
                  <a:moveTo>
                    <a:pt x="100803" y="241173"/>
                  </a:moveTo>
                  <a:lnTo>
                    <a:pt x="63373" y="241173"/>
                  </a:lnTo>
                  <a:lnTo>
                    <a:pt x="179832" y="302513"/>
                  </a:lnTo>
                  <a:lnTo>
                    <a:pt x="204457" y="302387"/>
                  </a:lnTo>
                  <a:lnTo>
                    <a:pt x="231703" y="288036"/>
                  </a:lnTo>
                  <a:lnTo>
                    <a:pt x="190500" y="288036"/>
                  </a:lnTo>
                  <a:lnTo>
                    <a:pt x="189230" y="287527"/>
                  </a:lnTo>
                  <a:lnTo>
                    <a:pt x="188213" y="287020"/>
                  </a:lnTo>
                  <a:lnTo>
                    <a:pt x="187960" y="287020"/>
                  </a:lnTo>
                  <a:lnTo>
                    <a:pt x="100803" y="241173"/>
                  </a:lnTo>
                  <a:close/>
                </a:path>
                <a:path w="384175" h="384175">
                  <a:moveTo>
                    <a:pt x="204457" y="302387"/>
                  </a:moveTo>
                  <a:lnTo>
                    <a:pt x="204215" y="302387"/>
                  </a:lnTo>
                  <a:lnTo>
                    <a:pt x="204457" y="302387"/>
                  </a:lnTo>
                  <a:close/>
                </a:path>
                <a:path w="384175" h="384175">
                  <a:moveTo>
                    <a:pt x="196087" y="286893"/>
                  </a:moveTo>
                  <a:lnTo>
                    <a:pt x="194818" y="287527"/>
                  </a:lnTo>
                  <a:lnTo>
                    <a:pt x="193548" y="288036"/>
                  </a:lnTo>
                  <a:lnTo>
                    <a:pt x="231703" y="288036"/>
                  </a:lnTo>
                  <a:lnTo>
                    <a:pt x="233632" y="287020"/>
                  </a:lnTo>
                  <a:lnTo>
                    <a:pt x="196087" y="287020"/>
                  </a:lnTo>
                  <a:close/>
                </a:path>
                <a:path w="384175" h="384175">
                  <a:moveTo>
                    <a:pt x="187960" y="286893"/>
                  </a:moveTo>
                  <a:lnTo>
                    <a:pt x="188213" y="287020"/>
                  </a:lnTo>
                  <a:lnTo>
                    <a:pt x="187960" y="286893"/>
                  </a:lnTo>
                  <a:close/>
                </a:path>
                <a:path w="384175" h="384175">
                  <a:moveTo>
                    <a:pt x="358027" y="162560"/>
                  </a:moveTo>
                  <a:lnTo>
                    <a:pt x="320675" y="162560"/>
                  </a:lnTo>
                  <a:lnTo>
                    <a:pt x="361950" y="184276"/>
                  </a:lnTo>
                  <a:lnTo>
                    <a:pt x="364617" y="185800"/>
                  </a:lnTo>
                  <a:lnTo>
                    <a:pt x="366649" y="188722"/>
                  </a:lnTo>
                  <a:lnTo>
                    <a:pt x="366649" y="195325"/>
                  </a:lnTo>
                  <a:lnTo>
                    <a:pt x="364617" y="198247"/>
                  </a:lnTo>
                  <a:lnTo>
                    <a:pt x="361823" y="199644"/>
                  </a:lnTo>
                  <a:lnTo>
                    <a:pt x="196087" y="287020"/>
                  </a:lnTo>
                  <a:lnTo>
                    <a:pt x="233632" y="287020"/>
                  </a:lnTo>
                  <a:lnTo>
                    <a:pt x="320675" y="241173"/>
                  </a:lnTo>
                  <a:lnTo>
                    <a:pt x="358269" y="241173"/>
                  </a:lnTo>
                  <a:lnTo>
                    <a:pt x="339471" y="231266"/>
                  </a:lnTo>
                  <a:lnTo>
                    <a:pt x="370077" y="215137"/>
                  </a:lnTo>
                  <a:lnTo>
                    <a:pt x="375689" y="211062"/>
                  </a:lnTo>
                  <a:lnTo>
                    <a:pt x="380142" y="205676"/>
                  </a:lnTo>
                  <a:lnTo>
                    <a:pt x="383024" y="199243"/>
                  </a:lnTo>
                  <a:lnTo>
                    <a:pt x="384048" y="192024"/>
                  </a:lnTo>
                  <a:lnTo>
                    <a:pt x="383024" y="184804"/>
                  </a:lnTo>
                  <a:lnTo>
                    <a:pt x="380142" y="178371"/>
                  </a:lnTo>
                  <a:lnTo>
                    <a:pt x="375689" y="172985"/>
                  </a:lnTo>
                  <a:lnTo>
                    <a:pt x="369950" y="168910"/>
                  </a:lnTo>
                  <a:lnTo>
                    <a:pt x="358027" y="162560"/>
                  </a:lnTo>
                  <a:close/>
                </a:path>
                <a:path w="384175" h="384175">
                  <a:moveTo>
                    <a:pt x="204215" y="223774"/>
                  </a:moveTo>
                  <a:lnTo>
                    <a:pt x="179832" y="223774"/>
                  </a:lnTo>
                  <a:lnTo>
                    <a:pt x="183514" y="225806"/>
                  </a:lnTo>
                  <a:lnTo>
                    <a:pt x="187579" y="226949"/>
                  </a:lnTo>
                  <a:lnTo>
                    <a:pt x="196469" y="226949"/>
                  </a:lnTo>
                  <a:lnTo>
                    <a:pt x="200533" y="225806"/>
                  </a:lnTo>
                  <a:lnTo>
                    <a:pt x="204215" y="223774"/>
                  </a:lnTo>
                  <a:close/>
                </a:path>
                <a:path w="384175" h="384175">
                  <a:moveTo>
                    <a:pt x="100803" y="162560"/>
                  </a:moveTo>
                  <a:lnTo>
                    <a:pt x="63373" y="162560"/>
                  </a:lnTo>
                  <a:lnTo>
                    <a:pt x="179832" y="223900"/>
                  </a:lnTo>
                  <a:lnTo>
                    <a:pt x="204457" y="223774"/>
                  </a:lnTo>
                  <a:lnTo>
                    <a:pt x="231703" y="209423"/>
                  </a:lnTo>
                  <a:lnTo>
                    <a:pt x="190500" y="209423"/>
                  </a:lnTo>
                  <a:lnTo>
                    <a:pt x="189230" y="209041"/>
                  </a:lnTo>
                  <a:lnTo>
                    <a:pt x="187960" y="208407"/>
                  </a:lnTo>
                  <a:lnTo>
                    <a:pt x="100803" y="162560"/>
                  </a:lnTo>
                  <a:close/>
                </a:path>
                <a:path w="384175" h="384175">
                  <a:moveTo>
                    <a:pt x="204457" y="223774"/>
                  </a:moveTo>
                  <a:lnTo>
                    <a:pt x="204215" y="223774"/>
                  </a:lnTo>
                  <a:lnTo>
                    <a:pt x="204457" y="223774"/>
                  </a:lnTo>
                  <a:close/>
                </a:path>
                <a:path w="384175" h="384175">
                  <a:moveTo>
                    <a:pt x="233428" y="18414"/>
                  </a:moveTo>
                  <a:lnTo>
                    <a:pt x="196087" y="18414"/>
                  </a:lnTo>
                  <a:lnTo>
                    <a:pt x="361950" y="105790"/>
                  </a:lnTo>
                  <a:lnTo>
                    <a:pt x="364617" y="107314"/>
                  </a:lnTo>
                  <a:lnTo>
                    <a:pt x="366649" y="110109"/>
                  </a:lnTo>
                  <a:lnTo>
                    <a:pt x="366649" y="116839"/>
                  </a:lnTo>
                  <a:lnTo>
                    <a:pt x="364617" y="119634"/>
                  </a:lnTo>
                  <a:lnTo>
                    <a:pt x="361823" y="121158"/>
                  </a:lnTo>
                  <a:lnTo>
                    <a:pt x="196087" y="208407"/>
                  </a:lnTo>
                  <a:lnTo>
                    <a:pt x="194818" y="209041"/>
                  </a:lnTo>
                  <a:lnTo>
                    <a:pt x="193548" y="209423"/>
                  </a:lnTo>
                  <a:lnTo>
                    <a:pt x="231703" y="209423"/>
                  </a:lnTo>
                  <a:lnTo>
                    <a:pt x="320675" y="162560"/>
                  </a:lnTo>
                  <a:lnTo>
                    <a:pt x="358027" y="162560"/>
                  </a:lnTo>
                  <a:lnTo>
                    <a:pt x="339471" y="152781"/>
                  </a:lnTo>
                  <a:lnTo>
                    <a:pt x="370077" y="136651"/>
                  </a:lnTo>
                  <a:lnTo>
                    <a:pt x="375689" y="132520"/>
                  </a:lnTo>
                  <a:lnTo>
                    <a:pt x="380142" y="127158"/>
                  </a:lnTo>
                  <a:lnTo>
                    <a:pt x="383024" y="120701"/>
                  </a:lnTo>
                  <a:lnTo>
                    <a:pt x="384048" y="113411"/>
                  </a:lnTo>
                  <a:lnTo>
                    <a:pt x="383024" y="106193"/>
                  </a:lnTo>
                  <a:lnTo>
                    <a:pt x="380142" y="99774"/>
                  </a:lnTo>
                  <a:lnTo>
                    <a:pt x="375689" y="94426"/>
                  </a:lnTo>
                  <a:lnTo>
                    <a:pt x="369950" y="90424"/>
                  </a:lnTo>
                  <a:lnTo>
                    <a:pt x="233428" y="18414"/>
                  </a:lnTo>
                  <a:close/>
                </a:path>
                <a:path w="384175" h="384175">
                  <a:moveTo>
                    <a:pt x="188213" y="18414"/>
                  </a:moveTo>
                  <a:lnTo>
                    <a:pt x="187960" y="18414"/>
                  </a:lnTo>
                  <a:lnTo>
                    <a:pt x="188213" y="18414"/>
                  </a:lnTo>
                  <a:close/>
                </a:path>
                <a:path w="384175" h="384175">
                  <a:moveTo>
                    <a:pt x="231497" y="17399"/>
                  </a:moveTo>
                  <a:lnTo>
                    <a:pt x="193548" y="17399"/>
                  </a:lnTo>
                  <a:lnTo>
                    <a:pt x="194818" y="17907"/>
                  </a:lnTo>
                  <a:lnTo>
                    <a:pt x="196087" y="18541"/>
                  </a:lnTo>
                  <a:lnTo>
                    <a:pt x="233428" y="18414"/>
                  </a:lnTo>
                  <a:lnTo>
                    <a:pt x="231497" y="17399"/>
                  </a:lnTo>
                  <a:close/>
                </a:path>
              </a:pathLst>
            </a:custGeom>
            <a:solidFill>
              <a:srgbClr val="EE52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406140" y="3198876"/>
              <a:ext cx="384175" cy="384175"/>
            </a:xfrm>
            <a:custGeom>
              <a:avLst/>
              <a:gdLst/>
              <a:ahLst/>
              <a:cxnLst/>
              <a:rect l="l" t="t" r="r" b="b"/>
              <a:pathLst>
                <a:path w="384175" h="384175">
                  <a:moveTo>
                    <a:pt x="361823" y="199644"/>
                  </a:moveTo>
                  <a:lnTo>
                    <a:pt x="196087" y="287020"/>
                  </a:lnTo>
                  <a:lnTo>
                    <a:pt x="194818" y="287527"/>
                  </a:lnTo>
                  <a:lnTo>
                    <a:pt x="193548" y="288036"/>
                  </a:lnTo>
                  <a:lnTo>
                    <a:pt x="192024" y="288036"/>
                  </a:lnTo>
                  <a:lnTo>
                    <a:pt x="190500" y="288036"/>
                  </a:lnTo>
                  <a:lnTo>
                    <a:pt x="189230" y="287527"/>
                  </a:lnTo>
                  <a:lnTo>
                    <a:pt x="187960" y="286893"/>
                  </a:lnTo>
                  <a:lnTo>
                    <a:pt x="22098" y="199771"/>
                  </a:lnTo>
                  <a:lnTo>
                    <a:pt x="19431" y="198247"/>
                  </a:lnTo>
                  <a:lnTo>
                    <a:pt x="17399" y="195325"/>
                  </a:lnTo>
                  <a:lnTo>
                    <a:pt x="17399" y="192024"/>
                  </a:lnTo>
                  <a:lnTo>
                    <a:pt x="17399" y="188722"/>
                  </a:lnTo>
                  <a:lnTo>
                    <a:pt x="19431" y="185800"/>
                  </a:lnTo>
                  <a:lnTo>
                    <a:pt x="22225" y="184403"/>
                  </a:lnTo>
                  <a:lnTo>
                    <a:pt x="63373" y="162560"/>
                  </a:lnTo>
                  <a:lnTo>
                    <a:pt x="179832" y="223900"/>
                  </a:lnTo>
                  <a:lnTo>
                    <a:pt x="183514" y="225806"/>
                  </a:lnTo>
                  <a:lnTo>
                    <a:pt x="187579" y="226949"/>
                  </a:lnTo>
                  <a:lnTo>
                    <a:pt x="192024" y="226949"/>
                  </a:lnTo>
                  <a:lnTo>
                    <a:pt x="196469" y="226949"/>
                  </a:lnTo>
                  <a:lnTo>
                    <a:pt x="200533" y="225806"/>
                  </a:lnTo>
                  <a:lnTo>
                    <a:pt x="204215" y="223774"/>
                  </a:lnTo>
                  <a:lnTo>
                    <a:pt x="320675" y="162560"/>
                  </a:lnTo>
                  <a:lnTo>
                    <a:pt x="361950" y="184276"/>
                  </a:lnTo>
                  <a:lnTo>
                    <a:pt x="364617" y="185800"/>
                  </a:lnTo>
                  <a:lnTo>
                    <a:pt x="366649" y="188722"/>
                  </a:lnTo>
                  <a:lnTo>
                    <a:pt x="366649" y="192024"/>
                  </a:lnTo>
                  <a:lnTo>
                    <a:pt x="366649" y="195325"/>
                  </a:lnTo>
                  <a:lnTo>
                    <a:pt x="364617" y="198247"/>
                  </a:lnTo>
                  <a:lnTo>
                    <a:pt x="361823" y="199644"/>
                  </a:lnTo>
                </a:path>
                <a:path w="384175" h="384175">
                  <a:moveTo>
                    <a:pt x="361950" y="262889"/>
                  </a:moveTo>
                  <a:lnTo>
                    <a:pt x="364617" y="264413"/>
                  </a:lnTo>
                  <a:lnTo>
                    <a:pt x="366649" y="267208"/>
                  </a:lnTo>
                  <a:lnTo>
                    <a:pt x="366649" y="270637"/>
                  </a:lnTo>
                  <a:lnTo>
                    <a:pt x="366649" y="273938"/>
                  </a:lnTo>
                  <a:lnTo>
                    <a:pt x="364617" y="276733"/>
                  </a:lnTo>
                  <a:lnTo>
                    <a:pt x="361823" y="278257"/>
                  </a:lnTo>
                  <a:lnTo>
                    <a:pt x="196087" y="365633"/>
                  </a:lnTo>
                  <a:lnTo>
                    <a:pt x="194818" y="366140"/>
                  </a:lnTo>
                  <a:lnTo>
                    <a:pt x="193548" y="366649"/>
                  </a:lnTo>
                  <a:lnTo>
                    <a:pt x="192024" y="366649"/>
                  </a:lnTo>
                  <a:lnTo>
                    <a:pt x="190500" y="366649"/>
                  </a:lnTo>
                  <a:lnTo>
                    <a:pt x="189230" y="366140"/>
                  </a:lnTo>
                  <a:lnTo>
                    <a:pt x="187960" y="365506"/>
                  </a:lnTo>
                  <a:lnTo>
                    <a:pt x="22098" y="278257"/>
                  </a:lnTo>
                  <a:lnTo>
                    <a:pt x="19431" y="276733"/>
                  </a:lnTo>
                  <a:lnTo>
                    <a:pt x="17399" y="273938"/>
                  </a:lnTo>
                  <a:lnTo>
                    <a:pt x="17399" y="270637"/>
                  </a:lnTo>
                  <a:lnTo>
                    <a:pt x="17399" y="267208"/>
                  </a:lnTo>
                  <a:lnTo>
                    <a:pt x="19431" y="264413"/>
                  </a:lnTo>
                  <a:lnTo>
                    <a:pt x="22225" y="263016"/>
                  </a:lnTo>
                  <a:lnTo>
                    <a:pt x="63373" y="241173"/>
                  </a:lnTo>
                  <a:lnTo>
                    <a:pt x="179832" y="302513"/>
                  </a:lnTo>
                  <a:lnTo>
                    <a:pt x="183514" y="304291"/>
                  </a:lnTo>
                  <a:lnTo>
                    <a:pt x="187579" y="305435"/>
                  </a:lnTo>
                  <a:lnTo>
                    <a:pt x="192024" y="305435"/>
                  </a:lnTo>
                  <a:lnTo>
                    <a:pt x="196469" y="305435"/>
                  </a:lnTo>
                  <a:lnTo>
                    <a:pt x="200533" y="304291"/>
                  </a:lnTo>
                  <a:lnTo>
                    <a:pt x="204215" y="302387"/>
                  </a:lnTo>
                  <a:lnTo>
                    <a:pt x="320675" y="241173"/>
                  </a:lnTo>
                  <a:lnTo>
                    <a:pt x="327124" y="244566"/>
                  </a:lnTo>
                  <a:lnTo>
                    <a:pt x="341312" y="252031"/>
                  </a:lnTo>
                  <a:lnTo>
                    <a:pt x="355500" y="259496"/>
                  </a:lnTo>
                  <a:lnTo>
                    <a:pt x="361950" y="262889"/>
                  </a:lnTo>
                  <a:close/>
                </a:path>
                <a:path w="384175" h="384175">
                  <a:moveTo>
                    <a:pt x="22098" y="121158"/>
                  </a:moveTo>
                  <a:lnTo>
                    <a:pt x="19431" y="119634"/>
                  </a:lnTo>
                  <a:lnTo>
                    <a:pt x="17399" y="116839"/>
                  </a:lnTo>
                  <a:lnTo>
                    <a:pt x="17399" y="113411"/>
                  </a:lnTo>
                  <a:lnTo>
                    <a:pt x="17399" y="110109"/>
                  </a:lnTo>
                  <a:lnTo>
                    <a:pt x="19431" y="107314"/>
                  </a:lnTo>
                  <a:lnTo>
                    <a:pt x="22225" y="105790"/>
                  </a:lnTo>
                  <a:lnTo>
                    <a:pt x="187960" y="18414"/>
                  </a:lnTo>
                  <a:lnTo>
                    <a:pt x="189230" y="17907"/>
                  </a:lnTo>
                  <a:lnTo>
                    <a:pt x="190500" y="17399"/>
                  </a:lnTo>
                  <a:lnTo>
                    <a:pt x="192024" y="17399"/>
                  </a:lnTo>
                  <a:lnTo>
                    <a:pt x="193548" y="17399"/>
                  </a:lnTo>
                  <a:lnTo>
                    <a:pt x="194818" y="17907"/>
                  </a:lnTo>
                  <a:lnTo>
                    <a:pt x="196087" y="18541"/>
                  </a:lnTo>
                  <a:lnTo>
                    <a:pt x="361950" y="105790"/>
                  </a:lnTo>
                  <a:lnTo>
                    <a:pt x="364617" y="107314"/>
                  </a:lnTo>
                  <a:lnTo>
                    <a:pt x="366649" y="110109"/>
                  </a:lnTo>
                  <a:lnTo>
                    <a:pt x="366649" y="113411"/>
                  </a:lnTo>
                  <a:lnTo>
                    <a:pt x="366649" y="116839"/>
                  </a:lnTo>
                  <a:lnTo>
                    <a:pt x="364617" y="119634"/>
                  </a:lnTo>
                  <a:lnTo>
                    <a:pt x="361823" y="121158"/>
                  </a:lnTo>
                  <a:lnTo>
                    <a:pt x="196087" y="208407"/>
                  </a:lnTo>
                  <a:lnTo>
                    <a:pt x="194818" y="209041"/>
                  </a:lnTo>
                  <a:lnTo>
                    <a:pt x="193548" y="209423"/>
                  </a:lnTo>
                  <a:lnTo>
                    <a:pt x="192024" y="209423"/>
                  </a:lnTo>
                  <a:lnTo>
                    <a:pt x="190500" y="209423"/>
                  </a:lnTo>
                  <a:lnTo>
                    <a:pt x="189230" y="209041"/>
                  </a:lnTo>
                  <a:lnTo>
                    <a:pt x="187960" y="208407"/>
                  </a:lnTo>
                  <a:lnTo>
                    <a:pt x="162044" y="194774"/>
                  </a:lnTo>
                  <a:lnTo>
                    <a:pt x="105029" y="164782"/>
                  </a:lnTo>
                  <a:lnTo>
                    <a:pt x="48013" y="134790"/>
                  </a:lnTo>
                  <a:lnTo>
                    <a:pt x="22098" y="121158"/>
                  </a:lnTo>
                  <a:close/>
                </a:path>
                <a:path w="384175" h="384175">
                  <a:moveTo>
                    <a:pt x="384048" y="192024"/>
                  </a:moveTo>
                  <a:lnTo>
                    <a:pt x="383024" y="184804"/>
                  </a:lnTo>
                  <a:lnTo>
                    <a:pt x="380142" y="178371"/>
                  </a:lnTo>
                  <a:lnTo>
                    <a:pt x="375689" y="172985"/>
                  </a:lnTo>
                  <a:lnTo>
                    <a:pt x="369950" y="168910"/>
                  </a:lnTo>
                  <a:lnTo>
                    <a:pt x="339471" y="152781"/>
                  </a:lnTo>
                  <a:lnTo>
                    <a:pt x="370077" y="136651"/>
                  </a:lnTo>
                  <a:lnTo>
                    <a:pt x="375689" y="132520"/>
                  </a:lnTo>
                  <a:lnTo>
                    <a:pt x="380142" y="127158"/>
                  </a:lnTo>
                  <a:lnTo>
                    <a:pt x="383024" y="120701"/>
                  </a:lnTo>
                  <a:lnTo>
                    <a:pt x="384048" y="113411"/>
                  </a:lnTo>
                  <a:lnTo>
                    <a:pt x="383024" y="106193"/>
                  </a:lnTo>
                  <a:lnTo>
                    <a:pt x="380142" y="99774"/>
                  </a:lnTo>
                  <a:lnTo>
                    <a:pt x="375689" y="94426"/>
                  </a:lnTo>
                  <a:lnTo>
                    <a:pt x="369950" y="90424"/>
                  </a:lnTo>
                  <a:lnTo>
                    <a:pt x="204215" y="3048"/>
                  </a:lnTo>
                  <a:lnTo>
                    <a:pt x="200533" y="1143"/>
                  </a:lnTo>
                  <a:lnTo>
                    <a:pt x="196469" y="0"/>
                  </a:lnTo>
                  <a:lnTo>
                    <a:pt x="192024" y="0"/>
                  </a:lnTo>
                  <a:lnTo>
                    <a:pt x="187579" y="0"/>
                  </a:lnTo>
                  <a:lnTo>
                    <a:pt x="183514" y="1143"/>
                  </a:lnTo>
                  <a:lnTo>
                    <a:pt x="179832" y="3048"/>
                  </a:lnTo>
                  <a:lnTo>
                    <a:pt x="13970" y="90297"/>
                  </a:lnTo>
                  <a:lnTo>
                    <a:pt x="8358" y="94426"/>
                  </a:lnTo>
                  <a:lnTo>
                    <a:pt x="3905" y="99774"/>
                  </a:lnTo>
                  <a:lnTo>
                    <a:pt x="1023" y="106193"/>
                  </a:lnTo>
                  <a:lnTo>
                    <a:pt x="0" y="113411"/>
                  </a:lnTo>
                  <a:lnTo>
                    <a:pt x="1023" y="120701"/>
                  </a:lnTo>
                  <a:lnTo>
                    <a:pt x="3905" y="127158"/>
                  </a:lnTo>
                  <a:lnTo>
                    <a:pt x="8358" y="132520"/>
                  </a:lnTo>
                  <a:lnTo>
                    <a:pt x="14097" y="136525"/>
                  </a:lnTo>
                  <a:lnTo>
                    <a:pt x="44576" y="152781"/>
                  </a:lnTo>
                  <a:lnTo>
                    <a:pt x="13970" y="168910"/>
                  </a:lnTo>
                  <a:lnTo>
                    <a:pt x="8358" y="172985"/>
                  </a:lnTo>
                  <a:lnTo>
                    <a:pt x="3905" y="178371"/>
                  </a:lnTo>
                  <a:lnTo>
                    <a:pt x="1023" y="184804"/>
                  </a:lnTo>
                  <a:lnTo>
                    <a:pt x="0" y="192024"/>
                  </a:lnTo>
                  <a:lnTo>
                    <a:pt x="1023" y="199243"/>
                  </a:lnTo>
                  <a:lnTo>
                    <a:pt x="3905" y="205676"/>
                  </a:lnTo>
                  <a:lnTo>
                    <a:pt x="8358" y="211062"/>
                  </a:lnTo>
                  <a:lnTo>
                    <a:pt x="14097" y="215137"/>
                  </a:lnTo>
                  <a:lnTo>
                    <a:pt x="44576" y="231266"/>
                  </a:lnTo>
                  <a:lnTo>
                    <a:pt x="13970" y="247396"/>
                  </a:lnTo>
                  <a:lnTo>
                    <a:pt x="8358" y="251527"/>
                  </a:lnTo>
                  <a:lnTo>
                    <a:pt x="3905" y="256889"/>
                  </a:lnTo>
                  <a:lnTo>
                    <a:pt x="1023" y="263346"/>
                  </a:lnTo>
                  <a:lnTo>
                    <a:pt x="0" y="270637"/>
                  </a:lnTo>
                  <a:lnTo>
                    <a:pt x="1023" y="277854"/>
                  </a:lnTo>
                  <a:lnTo>
                    <a:pt x="3905" y="284273"/>
                  </a:lnTo>
                  <a:lnTo>
                    <a:pt x="8358" y="289621"/>
                  </a:lnTo>
                  <a:lnTo>
                    <a:pt x="14097" y="293624"/>
                  </a:lnTo>
                  <a:lnTo>
                    <a:pt x="179832" y="381000"/>
                  </a:lnTo>
                  <a:lnTo>
                    <a:pt x="183514" y="382904"/>
                  </a:lnTo>
                  <a:lnTo>
                    <a:pt x="187579" y="384048"/>
                  </a:lnTo>
                  <a:lnTo>
                    <a:pt x="192024" y="384048"/>
                  </a:lnTo>
                  <a:lnTo>
                    <a:pt x="196469" y="384048"/>
                  </a:lnTo>
                  <a:lnTo>
                    <a:pt x="200533" y="382904"/>
                  </a:lnTo>
                  <a:lnTo>
                    <a:pt x="204215" y="380873"/>
                  </a:lnTo>
                  <a:lnTo>
                    <a:pt x="370077" y="293750"/>
                  </a:lnTo>
                  <a:lnTo>
                    <a:pt x="375689" y="289621"/>
                  </a:lnTo>
                  <a:lnTo>
                    <a:pt x="380142" y="284273"/>
                  </a:lnTo>
                  <a:lnTo>
                    <a:pt x="383024" y="277854"/>
                  </a:lnTo>
                  <a:lnTo>
                    <a:pt x="384048" y="270637"/>
                  </a:lnTo>
                  <a:lnTo>
                    <a:pt x="383024" y="263346"/>
                  </a:lnTo>
                  <a:lnTo>
                    <a:pt x="380142" y="256889"/>
                  </a:lnTo>
                  <a:lnTo>
                    <a:pt x="375689" y="251527"/>
                  </a:lnTo>
                  <a:lnTo>
                    <a:pt x="369950" y="247523"/>
                  </a:lnTo>
                  <a:lnTo>
                    <a:pt x="339471" y="231266"/>
                  </a:lnTo>
                  <a:lnTo>
                    <a:pt x="370077" y="215137"/>
                  </a:lnTo>
                  <a:lnTo>
                    <a:pt x="375689" y="211062"/>
                  </a:lnTo>
                  <a:lnTo>
                    <a:pt x="380142" y="205676"/>
                  </a:lnTo>
                  <a:lnTo>
                    <a:pt x="383024" y="199243"/>
                  </a:lnTo>
                  <a:lnTo>
                    <a:pt x="384048" y="192024"/>
                  </a:lnTo>
                </a:path>
              </a:pathLst>
            </a:custGeom>
            <a:ln w="12700">
              <a:solidFill>
                <a:srgbClr val="EE52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3134105" y="2314702"/>
            <a:ext cx="87820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44536A"/>
                </a:solidFill>
                <a:latin typeface="Calibri"/>
                <a:cs typeface="Calibri"/>
              </a:rPr>
              <a:t>Python</a:t>
            </a:r>
            <a:r>
              <a:rPr sz="1200" spc="-35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44536A"/>
                </a:solidFill>
                <a:latin typeface="Calibri"/>
                <a:cs typeface="Calibri"/>
              </a:rPr>
              <a:t>Image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411092" y="3698240"/>
            <a:ext cx="34353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0" dirty="0">
                <a:solidFill>
                  <a:srgbClr val="44536A"/>
                </a:solidFill>
                <a:latin typeface="Calibri"/>
                <a:cs typeface="Calibri"/>
              </a:rPr>
              <a:t>Code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317105" y="2315336"/>
            <a:ext cx="11385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44536A"/>
                </a:solidFill>
                <a:latin typeface="Calibri"/>
                <a:cs typeface="Calibri"/>
              </a:rPr>
              <a:t>Application</a:t>
            </a:r>
            <a:r>
              <a:rPr sz="1200" spc="20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1200" spc="-20" dirty="0">
                <a:solidFill>
                  <a:srgbClr val="44536A"/>
                </a:solidFill>
                <a:latin typeface="Calibri"/>
                <a:cs typeface="Calibri"/>
              </a:rPr>
              <a:t>Image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Image</a:t>
            </a:r>
            <a:r>
              <a:rPr spc="-30" dirty="0"/>
              <a:t> </a:t>
            </a:r>
            <a:r>
              <a:rPr spc="-10" dirty="0"/>
              <a:t>Streams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248162" y="4730496"/>
            <a:ext cx="738505" cy="800100"/>
            <a:chOff x="4248162" y="4730496"/>
            <a:chExt cx="738505" cy="800100"/>
          </a:xfrm>
        </p:grpSpPr>
        <p:sp>
          <p:nvSpPr>
            <p:cNvPr id="4" name="object 4"/>
            <p:cNvSpPr/>
            <p:nvPr/>
          </p:nvSpPr>
          <p:spPr>
            <a:xfrm>
              <a:off x="4248162" y="4815014"/>
              <a:ext cx="598805" cy="715645"/>
            </a:xfrm>
            <a:custGeom>
              <a:avLst/>
              <a:gdLst/>
              <a:ahLst/>
              <a:cxnLst/>
              <a:rect l="l" t="t" r="r" b="b"/>
              <a:pathLst>
                <a:path w="598804" h="715645">
                  <a:moveTo>
                    <a:pt x="281228" y="394855"/>
                  </a:moveTo>
                  <a:lnTo>
                    <a:pt x="0" y="224205"/>
                  </a:lnTo>
                  <a:lnTo>
                    <a:pt x="0" y="254152"/>
                  </a:lnTo>
                  <a:lnTo>
                    <a:pt x="0" y="544626"/>
                  </a:lnTo>
                  <a:lnTo>
                    <a:pt x="281228" y="715276"/>
                  </a:lnTo>
                  <a:lnTo>
                    <a:pt x="281228" y="394855"/>
                  </a:lnTo>
                  <a:close/>
                </a:path>
                <a:path w="598804" h="715645">
                  <a:moveTo>
                    <a:pt x="435457" y="280479"/>
                  </a:moveTo>
                  <a:lnTo>
                    <a:pt x="136080" y="98933"/>
                  </a:lnTo>
                  <a:lnTo>
                    <a:pt x="0" y="181546"/>
                  </a:lnTo>
                  <a:lnTo>
                    <a:pt x="299377" y="363080"/>
                  </a:lnTo>
                  <a:lnTo>
                    <a:pt x="435457" y="280479"/>
                  </a:lnTo>
                  <a:close/>
                </a:path>
                <a:path w="598804" h="715645">
                  <a:moveTo>
                    <a:pt x="598754" y="224205"/>
                  </a:moveTo>
                  <a:lnTo>
                    <a:pt x="417309" y="334302"/>
                  </a:lnTo>
                  <a:lnTo>
                    <a:pt x="417309" y="381241"/>
                  </a:lnTo>
                  <a:lnTo>
                    <a:pt x="417309" y="444779"/>
                  </a:lnTo>
                  <a:lnTo>
                    <a:pt x="353809" y="481088"/>
                  </a:lnTo>
                  <a:lnTo>
                    <a:pt x="353809" y="417537"/>
                  </a:lnTo>
                  <a:lnTo>
                    <a:pt x="417309" y="381241"/>
                  </a:lnTo>
                  <a:lnTo>
                    <a:pt x="417309" y="334302"/>
                  </a:lnTo>
                  <a:lnTo>
                    <a:pt x="317512" y="394855"/>
                  </a:lnTo>
                  <a:lnTo>
                    <a:pt x="317512" y="715276"/>
                  </a:lnTo>
                  <a:lnTo>
                    <a:pt x="598754" y="544626"/>
                  </a:lnTo>
                  <a:lnTo>
                    <a:pt x="598754" y="481088"/>
                  </a:lnTo>
                  <a:lnTo>
                    <a:pt x="598754" y="381241"/>
                  </a:lnTo>
                  <a:lnTo>
                    <a:pt x="598754" y="224205"/>
                  </a:lnTo>
                  <a:close/>
                </a:path>
                <a:path w="598804" h="715645">
                  <a:moveTo>
                    <a:pt x="598754" y="181546"/>
                  </a:moveTo>
                  <a:lnTo>
                    <a:pt x="299377" y="0"/>
                  </a:lnTo>
                  <a:lnTo>
                    <a:pt x="170548" y="78066"/>
                  </a:lnTo>
                  <a:lnTo>
                    <a:pt x="469925" y="259600"/>
                  </a:lnTo>
                  <a:lnTo>
                    <a:pt x="598754" y="181546"/>
                  </a:lnTo>
                  <a:close/>
                </a:path>
              </a:pathLst>
            </a:custGeom>
            <a:solidFill>
              <a:srgbClr val="EE52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12563" y="5190744"/>
              <a:ext cx="473963" cy="33985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58055" y="4730496"/>
              <a:ext cx="574548" cy="574548"/>
            </a:xfrm>
            <a:prstGeom prst="rect">
              <a:avLst/>
            </a:prstGeom>
          </p:spPr>
        </p:pic>
      </p:grpSp>
      <p:grpSp>
        <p:nvGrpSpPr>
          <p:cNvPr id="7" name="object 7"/>
          <p:cNvGrpSpPr/>
          <p:nvPr/>
        </p:nvGrpSpPr>
        <p:grpSpPr>
          <a:xfrm>
            <a:off x="5741682" y="2753867"/>
            <a:ext cx="738505" cy="2757170"/>
            <a:chOff x="5741682" y="2753867"/>
            <a:chExt cx="738505" cy="2757170"/>
          </a:xfrm>
        </p:grpSpPr>
        <p:sp>
          <p:nvSpPr>
            <p:cNvPr id="8" name="object 8"/>
            <p:cNvSpPr/>
            <p:nvPr/>
          </p:nvSpPr>
          <p:spPr>
            <a:xfrm>
              <a:off x="5741682" y="4795202"/>
              <a:ext cx="598805" cy="715645"/>
            </a:xfrm>
            <a:custGeom>
              <a:avLst/>
              <a:gdLst/>
              <a:ahLst/>
              <a:cxnLst/>
              <a:rect l="l" t="t" r="r" b="b"/>
              <a:pathLst>
                <a:path w="598804" h="715645">
                  <a:moveTo>
                    <a:pt x="281228" y="394855"/>
                  </a:moveTo>
                  <a:lnTo>
                    <a:pt x="0" y="224205"/>
                  </a:lnTo>
                  <a:lnTo>
                    <a:pt x="0" y="254152"/>
                  </a:lnTo>
                  <a:lnTo>
                    <a:pt x="0" y="544626"/>
                  </a:lnTo>
                  <a:lnTo>
                    <a:pt x="281228" y="715276"/>
                  </a:lnTo>
                  <a:lnTo>
                    <a:pt x="281228" y="394855"/>
                  </a:lnTo>
                  <a:close/>
                </a:path>
                <a:path w="598804" h="715645">
                  <a:moveTo>
                    <a:pt x="435457" y="280479"/>
                  </a:moveTo>
                  <a:lnTo>
                    <a:pt x="136080" y="98933"/>
                  </a:lnTo>
                  <a:lnTo>
                    <a:pt x="0" y="181546"/>
                  </a:lnTo>
                  <a:lnTo>
                    <a:pt x="299377" y="363080"/>
                  </a:lnTo>
                  <a:lnTo>
                    <a:pt x="435457" y="280479"/>
                  </a:lnTo>
                  <a:close/>
                </a:path>
                <a:path w="598804" h="715645">
                  <a:moveTo>
                    <a:pt x="598754" y="224205"/>
                  </a:moveTo>
                  <a:lnTo>
                    <a:pt x="417309" y="334302"/>
                  </a:lnTo>
                  <a:lnTo>
                    <a:pt x="417309" y="381241"/>
                  </a:lnTo>
                  <a:lnTo>
                    <a:pt x="417309" y="444779"/>
                  </a:lnTo>
                  <a:lnTo>
                    <a:pt x="353809" y="481088"/>
                  </a:lnTo>
                  <a:lnTo>
                    <a:pt x="353809" y="417537"/>
                  </a:lnTo>
                  <a:lnTo>
                    <a:pt x="417309" y="381241"/>
                  </a:lnTo>
                  <a:lnTo>
                    <a:pt x="417309" y="334302"/>
                  </a:lnTo>
                  <a:lnTo>
                    <a:pt x="317512" y="394855"/>
                  </a:lnTo>
                  <a:lnTo>
                    <a:pt x="317512" y="715276"/>
                  </a:lnTo>
                  <a:lnTo>
                    <a:pt x="598754" y="544626"/>
                  </a:lnTo>
                  <a:lnTo>
                    <a:pt x="598754" y="481088"/>
                  </a:lnTo>
                  <a:lnTo>
                    <a:pt x="598754" y="381241"/>
                  </a:lnTo>
                  <a:lnTo>
                    <a:pt x="598754" y="224205"/>
                  </a:lnTo>
                  <a:close/>
                </a:path>
                <a:path w="598804" h="715645">
                  <a:moveTo>
                    <a:pt x="598754" y="181546"/>
                  </a:moveTo>
                  <a:lnTo>
                    <a:pt x="299377" y="0"/>
                  </a:lnTo>
                  <a:lnTo>
                    <a:pt x="170548" y="78066"/>
                  </a:lnTo>
                  <a:lnTo>
                    <a:pt x="469925" y="259600"/>
                  </a:lnTo>
                  <a:lnTo>
                    <a:pt x="598754" y="181546"/>
                  </a:lnTo>
                  <a:close/>
                </a:path>
              </a:pathLst>
            </a:custGeom>
            <a:solidFill>
              <a:srgbClr val="EE52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07608" y="5170932"/>
              <a:ext cx="472439" cy="339852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53100" y="4672583"/>
              <a:ext cx="574548" cy="574548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6001512" y="2753867"/>
              <a:ext cx="76200" cy="2437765"/>
            </a:xfrm>
            <a:custGeom>
              <a:avLst/>
              <a:gdLst/>
              <a:ahLst/>
              <a:cxnLst/>
              <a:rect l="l" t="t" r="r" b="b"/>
              <a:pathLst>
                <a:path w="76200" h="2437765">
                  <a:moveTo>
                    <a:pt x="31750" y="2361057"/>
                  </a:moveTo>
                  <a:lnTo>
                    <a:pt x="0" y="2361057"/>
                  </a:lnTo>
                  <a:lnTo>
                    <a:pt x="38100" y="2437257"/>
                  </a:lnTo>
                  <a:lnTo>
                    <a:pt x="69850" y="2373757"/>
                  </a:lnTo>
                  <a:lnTo>
                    <a:pt x="31750" y="2373757"/>
                  </a:lnTo>
                  <a:lnTo>
                    <a:pt x="31750" y="2361057"/>
                  </a:lnTo>
                  <a:close/>
                </a:path>
                <a:path w="76200" h="2437765">
                  <a:moveTo>
                    <a:pt x="44450" y="0"/>
                  </a:moveTo>
                  <a:lnTo>
                    <a:pt x="31750" y="0"/>
                  </a:lnTo>
                  <a:lnTo>
                    <a:pt x="31750" y="2373757"/>
                  </a:lnTo>
                  <a:lnTo>
                    <a:pt x="44450" y="2373757"/>
                  </a:lnTo>
                  <a:lnTo>
                    <a:pt x="44450" y="0"/>
                  </a:lnTo>
                  <a:close/>
                </a:path>
                <a:path w="76200" h="2437765">
                  <a:moveTo>
                    <a:pt x="76200" y="2361057"/>
                  </a:moveTo>
                  <a:lnTo>
                    <a:pt x="44450" y="2361057"/>
                  </a:lnTo>
                  <a:lnTo>
                    <a:pt x="44450" y="2373757"/>
                  </a:lnTo>
                  <a:lnTo>
                    <a:pt x="69850" y="2373757"/>
                  </a:lnTo>
                  <a:lnTo>
                    <a:pt x="76200" y="2361057"/>
                  </a:lnTo>
                  <a:close/>
                </a:path>
              </a:pathLst>
            </a:custGeom>
            <a:solidFill>
              <a:srgbClr val="4453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" name="object 12"/>
          <p:cNvGrpSpPr/>
          <p:nvPr/>
        </p:nvGrpSpPr>
        <p:grpSpPr>
          <a:xfrm>
            <a:off x="7253478" y="2763011"/>
            <a:ext cx="744855" cy="2734310"/>
            <a:chOff x="7253478" y="2763011"/>
            <a:chExt cx="744855" cy="2734310"/>
          </a:xfrm>
        </p:grpSpPr>
        <p:sp>
          <p:nvSpPr>
            <p:cNvPr id="13" name="object 13"/>
            <p:cNvSpPr/>
            <p:nvPr/>
          </p:nvSpPr>
          <p:spPr>
            <a:xfrm>
              <a:off x="7253478" y="4773929"/>
              <a:ext cx="607060" cy="723265"/>
            </a:xfrm>
            <a:custGeom>
              <a:avLst/>
              <a:gdLst/>
              <a:ahLst/>
              <a:cxnLst/>
              <a:rect l="l" t="t" r="r" b="b"/>
              <a:pathLst>
                <a:path w="607059" h="723264">
                  <a:moveTo>
                    <a:pt x="284988" y="399542"/>
                  </a:moveTo>
                  <a:lnTo>
                    <a:pt x="0" y="227076"/>
                  </a:lnTo>
                  <a:lnTo>
                    <a:pt x="0" y="257302"/>
                  </a:lnTo>
                  <a:lnTo>
                    <a:pt x="0" y="550799"/>
                  </a:lnTo>
                  <a:lnTo>
                    <a:pt x="284988" y="723265"/>
                  </a:lnTo>
                  <a:lnTo>
                    <a:pt x="284988" y="399542"/>
                  </a:lnTo>
                  <a:close/>
                </a:path>
                <a:path w="607059" h="723264">
                  <a:moveTo>
                    <a:pt x="440436" y="284480"/>
                  </a:moveTo>
                  <a:lnTo>
                    <a:pt x="137668" y="100584"/>
                  </a:lnTo>
                  <a:lnTo>
                    <a:pt x="0" y="184277"/>
                  </a:lnTo>
                  <a:lnTo>
                    <a:pt x="302768" y="368173"/>
                  </a:lnTo>
                  <a:lnTo>
                    <a:pt x="440436" y="284480"/>
                  </a:lnTo>
                  <a:close/>
                </a:path>
                <a:path w="607059" h="723264">
                  <a:moveTo>
                    <a:pt x="606552" y="227076"/>
                  </a:moveTo>
                  <a:lnTo>
                    <a:pt x="422656" y="338366"/>
                  </a:lnTo>
                  <a:lnTo>
                    <a:pt x="422656" y="385826"/>
                  </a:lnTo>
                  <a:lnTo>
                    <a:pt x="422656" y="449973"/>
                  </a:lnTo>
                  <a:lnTo>
                    <a:pt x="358394" y="486664"/>
                  </a:lnTo>
                  <a:lnTo>
                    <a:pt x="358394" y="422402"/>
                  </a:lnTo>
                  <a:lnTo>
                    <a:pt x="422656" y="385826"/>
                  </a:lnTo>
                  <a:lnTo>
                    <a:pt x="422656" y="338366"/>
                  </a:lnTo>
                  <a:lnTo>
                    <a:pt x="321564" y="399542"/>
                  </a:lnTo>
                  <a:lnTo>
                    <a:pt x="321564" y="723265"/>
                  </a:lnTo>
                  <a:lnTo>
                    <a:pt x="606552" y="550799"/>
                  </a:lnTo>
                  <a:lnTo>
                    <a:pt x="606552" y="486664"/>
                  </a:lnTo>
                  <a:lnTo>
                    <a:pt x="606552" y="385826"/>
                  </a:lnTo>
                  <a:lnTo>
                    <a:pt x="606552" y="227076"/>
                  </a:lnTo>
                  <a:close/>
                </a:path>
                <a:path w="607059" h="723264">
                  <a:moveTo>
                    <a:pt x="606806" y="183896"/>
                  </a:moveTo>
                  <a:lnTo>
                    <a:pt x="304038" y="0"/>
                  </a:lnTo>
                  <a:lnTo>
                    <a:pt x="173736" y="79121"/>
                  </a:lnTo>
                  <a:lnTo>
                    <a:pt x="476504" y="263017"/>
                  </a:lnTo>
                  <a:lnTo>
                    <a:pt x="606806" y="183896"/>
                  </a:lnTo>
                  <a:close/>
                </a:path>
              </a:pathLst>
            </a:custGeom>
            <a:solidFill>
              <a:srgbClr val="EE52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318248" y="4669535"/>
              <a:ext cx="477011" cy="477012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523988" y="5155691"/>
              <a:ext cx="473964" cy="339851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7502652" y="2763011"/>
              <a:ext cx="76200" cy="2450465"/>
            </a:xfrm>
            <a:custGeom>
              <a:avLst/>
              <a:gdLst/>
              <a:ahLst/>
              <a:cxnLst/>
              <a:rect l="l" t="t" r="r" b="b"/>
              <a:pathLst>
                <a:path w="76200" h="2450465">
                  <a:moveTo>
                    <a:pt x="31750" y="2373757"/>
                  </a:moveTo>
                  <a:lnTo>
                    <a:pt x="0" y="2373757"/>
                  </a:lnTo>
                  <a:lnTo>
                    <a:pt x="38100" y="2449957"/>
                  </a:lnTo>
                  <a:lnTo>
                    <a:pt x="69850" y="2386457"/>
                  </a:lnTo>
                  <a:lnTo>
                    <a:pt x="31750" y="2386457"/>
                  </a:lnTo>
                  <a:lnTo>
                    <a:pt x="31750" y="2373757"/>
                  </a:lnTo>
                  <a:close/>
                </a:path>
                <a:path w="76200" h="2450465">
                  <a:moveTo>
                    <a:pt x="44450" y="0"/>
                  </a:moveTo>
                  <a:lnTo>
                    <a:pt x="31750" y="0"/>
                  </a:lnTo>
                  <a:lnTo>
                    <a:pt x="31750" y="2386457"/>
                  </a:lnTo>
                  <a:lnTo>
                    <a:pt x="44450" y="2386457"/>
                  </a:lnTo>
                  <a:lnTo>
                    <a:pt x="44450" y="0"/>
                  </a:lnTo>
                  <a:close/>
                </a:path>
                <a:path w="76200" h="2450465">
                  <a:moveTo>
                    <a:pt x="76200" y="2373757"/>
                  </a:moveTo>
                  <a:lnTo>
                    <a:pt x="44450" y="2373757"/>
                  </a:lnTo>
                  <a:lnTo>
                    <a:pt x="44450" y="2386457"/>
                  </a:lnTo>
                  <a:lnTo>
                    <a:pt x="69850" y="2386457"/>
                  </a:lnTo>
                  <a:lnTo>
                    <a:pt x="76200" y="2373757"/>
                  </a:lnTo>
                  <a:close/>
                </a:path>
              </a:pathLst>
            </a:custGeom>
            <a:solidFill>
              <a:srgbClr val="B71C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/>
          <p:nvPr/>
        </p:nvSpPr>
        <p:spPr>
          <a:xfrm>
            <a:off x="5604635" y="1921405"/>
            <a:ext cx="807720" cy="460375"/>
          </a:xfrm>
          <a:custGeom>
            <a:avLst/>
            <a:gdLst/>
            <a:ahLst/>
            <a:cxnLst/>
            <a:rect l="l" t="t" r="r" b="b"/>
            <a:pathLst>
              <a:path w="807720" h="460375">
                <a:moveTo>
                  <a:pt x="693338" y="229060"/>
                </a:moveTo>
                <a:lnTo>
                  <a:pt x="690461" y="229060"/>
                </a:lnTo>
                <a:lnTo>
                  <a:pt x="686625" y="229060"/>
                </a:lnTo>
                <a:lnTo>
                  <a:pt x="683748" y="229060"/>
                </a:lnTo>
                <a:lnTo>
                  <a:pt x="679568" y="194712"/>
                </a:lnTo>
                <a:lnTo>
                  <a:pt x="667565" y="162974"/>
                </a:lnTo>
                <a:lnTo>
                  <a:pt x="623333" y="112000"/>
                </a:lnTo>
                <a:lnTo>
                  <a:pt x="559801" y="87053"/>
                </a:lnTo>
                <a:lnTo>
                  <a:pt x="525697" y="86364"/>
                </a:lnTo>
                <a:lnTo>
                  <a:pt x="491953" y="93770"/>
                </a:lnTo>
                <a:lnTo>
                  <a:pt x="465179" y="55474"/>
                </a:lnTo>
                <a:lnTo>
                  <a:pt x="430119" y="26436"/>
                </a:lnTo>
                <a:lnTo>
                  <a:pt x="389074" y="7622"/>
                </a:lnTo>
                <a:lnTo>
                  <a:pt x="344348" y="0"/>
                </a:lnTo>
                <a:lnTo>
                  <a:pt x="298240" y="4536"/>
                </a:lnTo>
                <a:lnTo>
                  <a:pt x="255018" y="21254"/>
                </a:lnTo>
                <a:lnTo>
                  <a:pt x="218515" y="48243"/>
                </a:lnTo>
                <a:lnTo>
                  <a:pt x="190390" y="83568"/>
                </a:lnTo>
                <a:lnTo>
                  <a:pt x="172300" y="125295"/>
                </a:lnTo>
                <a:lnTo>
                  <a:pt x="165902" y="171489"/>
                </a:lnTo>
                <a:lnTo>
                  <a:pt x="165902" y="172449"/>
                </a:lnTo>
                <a:lnTo>
                  <a:pt x="165902" y="173408"/>
                </a:lnTo>
                <a:lnTo>
                  <a:pt x="126659" y="172524"/>
                </a:lnTo>
                <a:lnTo>
                  <a:pt x="89304" y="182164"/>
                </a:lnTo>
                <a:lnTo>
                  <a:pt x="55725" y="201339"/>
                </a:lnTo>
                <a:lnTo>
                  <a:pt x="27810" y="229059"/>
                </a:lnTo>
                <a:lnTo>
                  <a:pt x="8960" y="263616"/>
                </a:lnTo>
                <a:lnTo>
                  <a:pt x="0" y="301142"/>
                </a:lnTo>
                <a:lnTo>
                  <a:pt x="1108" y="339567"/>
                </a:lnTo>
                <a:lnTo>
                  <a:pt x="12466" y="376823"/>
                </a:lnTo>
                <a:lnTo>
                  <a:pt x="34088" y="409551"/>
                </a:lnTo>
                <a:lnTo>
                  <a:pt x="63172" y="434993"/>
                </a:lnTo>
                <a:lnTo>
                  <a:pt x="97830" y="451979"/>
                </a:lnTo>
                <a:lnTo>
                  <a:pt x="136174" y="459340"/>
                </a:lnTo>
                <a:lnTo>
                  <a:pt x="136174" y="460299"/>
                </a:lnTo>
                <a:lnTo>
                  <a:pt x="692379" y="460300"/>
                </a:lnTo>
                <a:lnTo>
                  <a:pt x="737061" y="451214"/>
                </a:lnTo>
                <a:lnTo>
                  <a:pt x="773652" y="426477"/>
                </a:lnTo>
                <a:lnTo>
                  <a:pt x="798376" y="389866"/>
                </a:lnTo>
                <a:lnTo>
                  <a:pt x="807456" y="345159"/>
                </a:lnTo>
                <a:lnTo>
                  <a:pt x="798525" y="300303"/>
                </a:lnTo>
                <a:lnTo>
                  <a:pt x="774132" y="263362"/>
                </a:lnTo>
                <a:lnTo>
                  <a:pt x="737870" y="238295"/>
                </a:lnTo>
                <a:lnTo>
                  <a:pt x="693338" y="229060"/>
                </a:lnTo>
              </a:path>
            </a:pathLst>
          </a:custGeom>
          <a:ln w="21051">
            <a:solidFill>
              <a:srgbClr val="4453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5662421" y="2501265"/>
            <a:ext cx="74866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44536A"/>
                </a:solidFill>
                <a:latin typeface="Calibri"/>
                <a:cs typeface="Calibri"/>
              </a:rPr>
              <a:t>Docker</a:t>
            </a:r>
            <a:r>
              <a:rPr sz="1200" spc="-60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1200" spc="-25" dirty="0">
                <a:solidFill>
                  <a:srgbClr val="44536A"/>
                </a:solidFill>
                <a:latin typeface="Calibri"/>
                <a:cs typeface="Calibri"/>
              </a:rPr>
              <a:t>Hub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4109492" y="1921405"/>
            <a:ext cx="806450" cy="460375"/>
          </a:xfrm>
          <a:custGeom>
            <a:avLst/>
            <a:gdLst/>
            <a:ahLst/>
            <a:cxnLst/>
            <a:rect l="l" t="t" r="r" b="b"/>
            <a:pathLst>
              <a:path w="806450" h="460375">
                <a:moveTo>
                  <a:pt x="692249" y="229060"/>
                </a:moveTo>
                <a:lnTo>
                  <a:pt x="689376" y="229060"/>
                </a:lnTo>
                <a:lnTo>
                  <a:pt x="685546" y="229060"/>
                </a:lnTo>
                <a:lnTo>
                  <a:pt x="682674" y="229060"/>
                </a:lnTo>
                <a:lnTo>
                  <a:pt x="678500" y="194712"/>
                </a:lnTo>
                <a:lnTo>
                  <a:pt x="666517" y="162974"/>
                </a:lnTo>
                <a:lnTo>
                  <a:pt x="622353" y="112000"/>
                </a:lnTo>
                <a:lnTo>
                  <a:pt x="558921" y="87053"/>
                </a:lnTo>
                <a:lnTo>
                  <a:pt x="524871" y="86364"/>
                </a:lnTo>
                <a:lnTo>
                  <a:pt x="491180" y="93770"/>
                </a:lnTo>
                <a:lnTo>
                  <a:pt x="464448" y="55474"/>
                </a:lnTo>
                <a:lnTo>
                  <a:pt x="429443" y="26436"/>
                </a:lnTo>
                <a:lnTo>
                  <a:pt x="388463" y="7622"/>
                </a:lnTo>
                <a:lnTo>
                  <a:pt x="343807" y="0"/>
                </a:lnTo>
                <a:lnTo>
                  <a:pt x="297772" y="4536"/>
                </a:lnTo>
                <a:lnTo>
                  <a:pt x="254617" y="21254"/>
                </a:lnTo>
                <a:lnTo>
                  <a:pt x="218172" y="48243"/>
                </a:lnTo>
                <a:lnTo>
                  <a:pt x="190091" y="83568"/>
                </a:lnTo>
                <a:lnTo>
                  <a:pt x="172030" y="125295"/>
                </a:lnTo>
                <a:lnTo>
                  <a:pt x="165641" y="171489"/>
                </a:lnTo>
                <a:lnTo>
                  <a:pt x="165641" y="172449"/>
                </a:lnTo>
                <a:lnTo>
                  <a:pt x="165641" y="173408"/>
                </a:lnTo>
                <a:lnTo>
                  <a:pt x="126460" y="172524"/>
                </a:lnTo>
                <a:lnTo>
                  <a:pt x="89164" y="182164"/>
                </a:lnTo>
                <a:lnTo>
                  <a:pt x="55637" y="201339"/>
                </a:lnTo>
                <a:lnTo>
                  <a:pt x="27766" y="229059"/>
                </a:lnTo>
                <a:lnTo>
                  <a:pt x="8946" y="263616"/>
                </a:lnTo>
                <a:lnTo>
                  <a:pt x="0" y="301142"/>
                </a:lnTo>
                <a:lnTo>
                  <a:pt x="1107" y="339567"/>
                </a:lnTo>
                <a:lnTo>
                  <a:pt x="12447" y="376823"/>
                </a:lnTo>
                <a:lnTo>
                  <a:pt x="34035" y="409551"/>
                </a:lnTo>
                <a:lnTo>
                  <a:pt x="63073" y="434993"/>
                </a:lnTo>
                <a:lnTo>
                  <a:pt x="97676" y="451979"/>
                </a:lnTo>
                <a:lnTo>
                  <a:pt x="135960" y="459340"/>
                </a:lnTo>
                <a:lnTo>
                  <a:pt x="135960" y="460299"/>
                </a:lnTo>
                <a:lnTo>
                  <a:pt x="691291" y="460300"/>
                </a:lnTo>
                <a:lnTo>
                  <a:pt x="735903" y="451214"/>
                </a:lnTo>
                <a:lnTo>
                  <a:pt x="772437" y="426477"/>
                </a:lnTo>
                <a:lnTo>
                  <a:pt x="797121" y="389866"/>
                </a:lnTo>
                <a:lnTo>
                  <a:pt x="806187" y="345159"/>
                </a:lnTo>
                <a:lnTo>
                  <a:pt x="797271" y="300303"/>
                </a:lnTo>
                <a:lnTo>
                  <a:pt x="772915" y="263362"/>
                </a:lnTo>
                <a:lnTo>
                  <a:pt x="736711" y="238295"/>
                </a:lnTo>
                <a:lnTo>
                  <a:pt x="692249" y="229060"/>
                </a:lnTo>
                <a:close/>
              </a:path>
            </a:pathLst>
          </a:custGeom>
          <a:ln w="21042">
            <a:solidFill>
              <a:srgbClr val="EE52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3921378" y="2487548"/>
            <a:ext cx="117094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EE5250"/>
                </a:solidFill>
                <a:latin typeface="Calibri"/>
                <a:cs typeface="Calibri"/>
              </a:rPr>
              <a:t>OpenShift</a:t>
            </a:r>
            <a:r>
              <a:rPr sz="1200" spc="-50" dirty="0">
                <a:solidFill>
                  <a:srgbClr val="EE5250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EE5250"/>
                </a:solidFill>
                <a:latin typeface="Calibri"/>
                <a:cs typeface="Calibri"/>
              </a:rPr>
              <a:t>Registry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2945892" y="2671572"/>
            <a:ext cx="2199640" cy="2519680"/>
            <a:chOff x="2945892" y="2671572"/>
            <a:chExt cx="2199640" cy="2519680"/>
          </a:xfrm>
        </p:grpSpPr>
        <p:sp>
          <p:nvSpPr>
            <p:cNvPr id="22" name="object 22"/>
            <p:cNvSpPr/>
            <p:nvPr/>
          </p:nvSpPr>
          <p:spPr>
            <a:xfrm>
              <a:off x="4474464" y="2671572"/>
              <a:ext cx="76200" cy="2519680"/>
            </a:xfrm>
            <a:custGeom>
              <a:avLst/>
              <a:gdLst/>
              <a:ahLst/>
              <a:cxnLst/>
              <a:rect l="l" t="t" r="r" b="b"/>
              <a:pathLst>
                <a:path w="76200" h="2519679">
                  <a:moveTo>
                    <a:pt x="31750" y="2443226"/>
                  </a:moveTo>
                  <a:lnTo>
                    <a:pt x="0" y="2443226"/>
                  </a:lnTo>
                  <a:lnTo>
                    <a:pt x="38100" y="2519426"/>
                  </a:lnTo>
                  <a:lnTo>
                    <a:pt x="69850" y="2455926"/>
                  </a:lnTo>
                  <a:lnTo>
                    <a:pt x="31750" y="2455926"/>
                  </a:lnTo>
                  <a:lnTo>
                    <a:pt x="31750" y="2443226"/>
                  </a:lnTo>
                  <a:close/>
                </a:path>
                <a:path w="76200" h="2519679">
                  <a:moveTo>
                    <a:pt x="44450" y="0"/>
                  </a:moveTo>
                  <a:lnTo>
                    <a:pt x="31750" y="0"/>
                  </a:lnTo>
                  <a:lnTo>
                    <a:pt x="31750" y="2455926"/>
                  </a:lnTo>
                  <a:lnTo>
                    <a:pt x="44450" y="2455926"/>
                  </a:lnTo>
                  <a:lnTo>
                    <a:pt x="44450" y="0"/>
                  </a:lnTo>
                  <a:close/>
                </a:path>
                <a:path w="76200" h="2519679">
                  <a:moveTo>
                    <a:pt x="76200" y="2443226"/>
                  </a:moveTo>
                  <a:lnTo>
                    <a:pt x="44450" y="2443226"/>
                  </a:lnTo>
                  <a:lnTo>
                    <a:pt x="44450" y="2455926"/>
                  </a:lnTo>
                  <a:lnTo>
                    <a:pt x="69850" y="2455926"/>
                  </a:lnTo>
                  <a:lnTo>
                    <a:pt x="76200" y="2443226"/>
                  </a:lnTo>
                  <a:close/>
                </a:path>
              </a:pathLst>
            </a:custGeom>
            <a:solidFill>
              <a:srgbClr val="F443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945892" y="3546347"/>
              <a:ext cx="2199640" cy="719455"/>
            </a:xfrm>
            <a:custGeom>
              <a:avLst/>
              <a:gdLst/>
              <a:ahLst/>
              <a:cxnLst/>
              <a:rect l="l" t="t" r="r" b="b"/>
              <a:pathLst>
                <a:path w="2199640" h="719454">
                  <a:moveTo>
                    <a:pt x="2199132" y="0"/>
                  </a:moveTo>
                  <a:lnTo>
                    <a:pt x="265684" y="0"/>
                  </a:lnTo>
                  <a:lnTo>
                    <a:pt x="217893" y="4279"/>
                  </a:lnTo>
                  <a:lnTo>
                    <a:pt x="172935" y="16598"/>
                  </a:lnTo>
                  <a:lnTo>
                    <a:pt x="131546" y="36220"/>
                  </a:lnTo>
                  <a:lnTo>
                    <a:pt x="94462" y="62382"/>
                  </a:lnTo>
                  <a:lnTo>
                    <a:pt x="62458" y="94335"/>
                  </a:lnTo>
                  <a:lnTo>
                    <a:pt x="36245" y="131356"/>
                  </a:lnTo>
                  <a:lnTo>
                    <a:pt x="16611" y="172656"/>
                  </a:lnTo>
                  <a:lnTo>
                    <a:pt x="4267" y="217525"/>
                  </a:lnTo>
                  <a:lnTo>
                    <a:pt x="0" y="265176"/>
                  </a:lnTo>
                  <a:lnTo>
                    <a:pt x="4267" y="312839"/>
                  </a:lnTo>
                  <a:lnTo>
                    <a:pt x="16611" y="357708"/>
                  </a:lnTo>
                  <a:lnTo>
                    <a:pt x="36245" y="399008"/>
                  </a:lnTo>
                  <a:lnTo>
                    <a:pt x="62458" y="436029"/>
                  </a:lnTo>
                  <a:lnTo>
                    <a:pt x="94462" y="467982"/>
                  </a:lnTo>
                  <a:lnTo>
                    <a:pt x="131546" y="494144"/>
                  </a:lnTo>
                  <a:lnTo>
                    <a:pt x="172935" y="513765"/>
                  </a:lnTo>
                  <a:lnTo>
                    <a:pt x="217893" y="526084"/>
                  </a:lnTo>
                  <a:lnTo>
                    <a:pt x="265684" y="530352"/>
                  </a:lnTo>
                  <a:lnTo>
                    <a:pt x="1438287" y="530352"/>
                  </a:lnTo>
                  <a:lnTo>
                    <a:pt x="1439037" y="532130"/>
                  </a:lnTo>
                  <a:lnTo>
                    <a:pt x="1566799" y="709041"/>
                  </a:lnTo>
                  <a:lnTo>
                    <a:pt x="1571879" y="716788"/>
                  </a:lnTo>
                  <a:lnTo>
                    <a:pt x="1576959" y="719328"/>
                  </a:lnTo>
                  <a:lnTo>
                    <a:pt x="1591437" y="719328"/>
                  </a:lnTo>
                  <a:lnTo>
                    <a:pt x="1598295" y="716788"/>
                  </a:lnTo>
                  <a:lnTo>
                    <a:pt x="1603375" y="709041"/>
                  </a:lnTo>
                  <a:lnTo>
                    <a:pt x="1731137" y="532130"/>
                  </a:lnTo>
                  <a:lnTo>
                    <a:pt x="1731860" y="530352"/>
                  </a:lnTo>
                  <a:lnTo>
                    <a:pt x="2199132" y="530352"/>
                  </a:lnTo>
                  <a:lnTo>
                    <a:pt x="2199132" y="0"/>
                  </a:lnTo>
                  <a:close/>
                </a:path>
              </a:pathLst>
            </a:custGeom>
            <a:solidFill>
              <a:srgbClr val="EE52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/>
          <p:nvPr/>
        </p:nvSpPr>
        <p:spPr>
          <a:xfrm>
            <a:off x="7131684" y="1921405"/>
            <a:ext cx="807720" cy="460375"/>
          </a:xfrm>
          <a:custGeom>
            <a:avLst/>
            <a:gdLst/>
            <a:ahLst/>
            <a:cxnLst/>
            <a:rect l="l" t="t" r="r" b="b"/>
            <a:pathLst>
              <a:path w="807720" h="460375">
                <a:moveTo>
                  <a:pt x="693338" y="229060"/>
                </a:moveTo>
                <a:lnTo>
                  <a:pt x="690461" y="229060"/>
                </a:lnTo>
                <a:lnTo>
                  <a:pt x="686625" y="229060"/>
                </a:lnTo>
                <a:lnTo>
                  <a:pt x="683748" y="229060"/>
                </a:lnTo>
                <a:lnTo>
                  <a:pt x="679568" y="194712"/>
                </a:lnTo>
                <a:lnTo>
                  <a:pt x="667565" y="162974"/>
                </a:lnTo>
                <a:lnTo>
                  <a:pt x="623333" y="112000"/>
                </a:lnTo>
                <a:lnTo>
                  <a:pt x="559801" y="87053"/>
                </a:lnTo>
                <a:lnTo>
                  <a:pt x="525697" y="86364"/>
                </a:lnTo>
                <a:lnTo>
                  <a:pt x="491953" y="93770"/>
                </a:lnTo>
                <a:lnTo>
                  <a:pt x="465179" y="55474"/>
                </a:lnTo>
                <a:lnTo>
                  <a:pt x="430118" y="26436"/>
                </a:lnTo>
                <a:lnTo>
                  <a:pt x="389074" y="7622"/>
                </a:lnTo>
                <a:lnTo>
                  <a:pt x="344348" y="0"/>
                </a:lnTo>
                <a:lnTo>
                  <a:pt x="298240" y="4536"/>
                </a:lnTo>
                <a:lnTo>
                  <a:pt x="255017" y="21254"/>
                </a:lnTo>
                <a:lnTo>
                  <a:pt x="218515" y="48243"/>
                </a:lnTo>
                <a:lnTo>
                  <a:pt x="190390" y="83568"/>
                </a:lnTo>
                <a:lnTo>
                  <a:pt x="172300" y="125295"/>
                </a:lnTo>
                <a:lnTo>
                  <a:pt x="165902" y="171489"/>
                </a:lnTo>
                <a:lnTo>
                  <a:pt x="165902" y="172449"/>
                </a:lnTo>
                <a:lnTo>
                  <a:pt x="165902" y="173408"/>
                </a:lnTo>
                <a:lnTo>
                  <a:pt x="126659" y="172524"/>
                </a:lnTo>
                <a:lnTo>
                  <a:pt x="89304" y="182164"/>
                </a:lnTo>
                <a:lnTo>
                  <a:pt x="55725" y="201339"/>
                </a:lnTo>
                <a:lnTo>
                  <a:pt x="27810" y="229059"/>
                </a:lnTo>
                <a:lnTo>
                  <a:pt x="8960" y="263616"/>
                </a:lnTo>
                <a:lnTo>
                  <a:pt x="0" y="301142"/>
                </a:lnTo>
                <a:lnTo>
                  <a:pt x="1108" y="339567"/>
                </a:lnTo>
                <a:lnTo>
                  <a:pt x="12466" y="376823"/>
                </a:lnTo>
                <a:lnTo>
                  <a:pt x="34088" y="409551"/>
                </a:lnTo>
                <a:lnTo>
                  <a:pt x="63172" y="434993"/>
                </a:lnTo>
                <a:lnTo>
                  <a:pt x="97830" y="451979"/>
                </a:lnTo>
                <a:lnTo>
                  <a:pt x="136174" y="459340"/>
                </a:lnTo>
                <a:lnTo>
                  <a:pt x="136174" y="460299"/>
                </a:lnTo>
                <a:lnTo>
                  <a:pt x="692379" y="460300"/>
                </a:lnTo>
                <a:lnTo>
                  <a:pt x="737061" y="451214"/>
                </a:lnTo>
                <a:lnTo>
                  <a:pt x="773652" y="426477"/>
                </a:lnTo>
                <a:lnTo>
                  <a:pt x="798376" y="389866"/>
                </a:lnTo>
                <a:lnTo>
                  <a:pt x="807456" y="345159"/>
                </a:lnTo>
                <a:lnTo>
                  <a:pt x="798525" y="300303"/>
                </a:lnTo>
                <a:lnTo>
                  <a:pt x="774132" y="263362"/>
                </a:lnTo>
                <a:lnTo>
                  <a:pt x="737870" y="238295"/>
                </a:lnTo>
                <a:lnTo>
                  <a:pt x="693338" y="229060"/>
                </a:lnTo>
              </a:path>
            </a:pathLst>
          </a:custGeom>
          <a:ln w="21051">
            <a:solidFill>
              <a:srgbClr val="B71C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7079360" y="2511044"/>
            <a:ext cx="91376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B71C1C"/>
                </a:solidFill>
                <a:latin typeface="Calibri"/>
                <a:cs typeface="Calibri"/>
              </a:rPr>
              <a:t>Other</a:t>
            </a:r>
            <a:r>
              <a:rPr sz="1200" spc="-35" dirty="0">
                <a:solidFill>
                  <a:srgbClr val="B71C1C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B71C1C"/>
                </a:solidFill>
                <a:latin typeface="Calibri"/>
                <a:cs typeface="Calibri"/>
              </a:rPr>
              <a:t>Registry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974242" y="5559958"/>
            <a:ext cx="2962910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spc="-10" dirty="0">
                <a:solidFill>
                  <a:srgbClr val="363636"/>
                </a:solidFill>
                <a:latin typeface="Courier New"/>
                <a:cs typeface="Courier New"/>
              </a:rPr>
              <a:t>172.30.1.1:5000/myproject/java:latest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4756784" y="5158866"/>
            <a:ext cx="2647315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spc="-10" dirty="0">
                <a:solidFill>
                  <a:srgbClr val="363636"/>
                </a:solidFill>
                <a:latin typeface="Courier New"/>
                <a:cs typeface="Courier New"/>
              </a:rPr>
              <a:t>docker.io/centos/python-27:latest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8354059" y="5773623"/>
            <a:ext cx="2249170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spc="-10" dirty="0">
                <a:solidFill>
                  <a:srgbClr val="363636"/>
                </a:solidFill>
                <a:latin typeface="Courier New"/>
                <a:cs typeface="Courier New"/>
              </a:rPr>
              <a:t>Other-registry/ruby/ruby:2.0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5893387" y="4056888"/>
            <a:ext cx="297180" cy="222885"/>
          </a:xfrm>
          <a:custGeom>
            <a:avLst/>
            <a:gdLst/>
            <a:ahLst/>
            <a:cxnLst/>
            <a:rect l="l" t="t" r="r" b="b"/>
            <a:pathLst>
              <a:path w="297179" h="222885">
                <a:moveTo>
                  <a:pt x="284654" y="0"/>
                </a:moveTo>
                <a:lnTo>
                  <a:pt x="13509" y="0"/>
                </a:lnTo>
                <a:lnTo>
                  <a:pt x="6778" y="4191"/>
                </a:lnTo>
                <a:lnTo>
                  <a:pt x="1698" y="11937"/>
                </a:lnTo>
                <a:lnTo>
                  <a:pt x="295" y="18037"/>
                </a:lnTo>
                <a:lnTo>
                  <a:pt x="0" y="24542"/>
                </a:lnTo>
                <a:lnTo>
                  <a:pt x="966" y="30904"/>
                </a:lnTo>
                <a:lnTo>
                  <a:pt x="3349" y="36575"/>
                </a:lnTo>
                <a:lnTo>
                  <a:pt x="130349" y="212344"/>
                </a:lnTo>
                <a:lnTo>
                  <a:pt x="135556" y="219963"/>
                </a:lnTo>
                <a:lnTo>
                  <a:pt x="140636" y="222504"/>
                </a:lnTo>
                <a:lnTo>
                  <a:pt x="154987" y="222504"/>
                </a:lnTo>
                <a:lnTo>
                  <a:pt x="161718" y="219963"/>
                </a:lnTo>
                <a:lnTo>
                  <a:pt x="166798" y="212344"/>
                </a:lnTo>
                <a:lnTo>
                  <a:pt x="293925" y="36575"/>
                </a:lnTo>
                <a:lnTo>
                  <a:pt x="296283" y="30904"/>
                </a:lnTo>
                <a:lnTo>
                  <a:pt x="297068" y="24542"/>
                </a:lnTo>
                <a:lnTo>
                  <a:pt x="296283" y="18037"/>
                </a:lnTo>
                <a:lnTo>
                  <a:pt x="293925" y="11937"/>
                </a:lnTo>
                <a:lnTo>
                  <a:pt x="291385" y="4191"/>
                </a:lnTo>
                <a:lnTo>
                  <a:pt x="284654" y="0"/>
                </a:lnTo>
                <a:close/>
              </a:path>
            </a:pathLst>
          </a:custGeom>
          <a:solidFill>
            <a:srgbClr val="E4393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6950964" y="3550932"/>
            <a:ext cx="2171700" cy="731520"/>
          </a:xfrm>
          <a:custGeom>
            <a:avLst/>
            <a:gdLst/>
            <a:ahLst/>
            <a:cxnLst/>
            <a:rect l="l" t="t" r="r" b="b"/>
            <a:pathLst>
              <a:path w="2171700" h="731520">
                <a:moveTo>
                  <a:pt x="2171700" y="262115"/>
                </a:moveTo>
                <a:lnTo>
                  <a:pt x="2167471" y="214998"/>
                </a:lnTo>
                <a:lnTo>
                  <a:pt x="2155279" y="170649"/>
                </a:lnTo>
                <a:lnTo>
                  <a:pt x="2135873" y="129819"/>
                </a:lnTo>
                <a:lnTo>
                  <a:pt x="2109990" y="93230"/>
                </a:lnTo>
                <a:lnTo>
                  <a:pt x="2078380" y="61633"/>
                </a:lnTo>
                <a:lnTo>
                  <a:pt x="2041779" y="35775"/>
                </a:lnTo>
                <a:lnTo>
                  <a:pt x="2000923" y="16395"/>
                </a:lnTo>
                <a:lnTo>
                  <a:pt x="1956562" y="4216"/>
                </a:lnTo>
                <a:lnTo>
                  <a:pt x="1909445" y="0"/>
                </a:lnTo>
                <a:lnTo>
                  <a:pt x="0" y="0"/>
                </a:lnTo>
                <a:lnTo>
                  <a:pt x="0" y="524243"/>
                </a:lnTo>
                <a:lnTo>
                  <a:pt x="452437" y="524243"/>
                </a:lnTo>
                <a:lnTo>
                  <a:pt x="451916" y="525614"/>
                </a:lnTo>
                <a:lnTo>
                  <a:pt x="451129" y="532206"/>
                </a:lnTo>
                <a:lnTo>
                  <a:pt x="451916" y="538619"/>
                </a:lnTo>
                <a:lnTo>
                  <a:pt x="454279" y="544309"/>
                </a:lnTo>
                <a:lnTo>
                  <a:pt x="582041" y="721220"/>
                </a:lnTo>
                <a:lnTo>
                  <a:pt x="587121" y="728967"/>
                </a:lnTo>
                <a:lnTo>
                  <a:pt x="593979" y="731507"/>
                </a:lnTo>
                <a:lnTo>
                  <a:pt x="608457" y="731507"/>
                </a:lnTo>
                <a:lnTo>
                  <a:pt x="613537" y="728967"/>
                </a:lnTo>
                <a:lnTo>
                  <a:pt x="618617" y="721220"/>
                </a:lnTo>
                <a:lnTo>
                  <a:pt x="746379" y="544309"/>
                </a:lnTo>
                <a:lnTo>
                  <a:pt x="748753" y="538619"/>
                </a:lnTo>
                <a:lnTo>
                  <a:pt x="749719" y="532206"/>
                </a:lnTo>
                <a:lnTo>
                  <a:pt x="749427" y="525614"/>
                </a:lnTo>
                <a:lnTo>
                  <a:pt x="749109" y="524243"/>
                </a:lnTo>
                <a:lnTo>
                  <a:pt x="1909445" y="524243"/>
                </a:lnTo>
                <a:lnTo>
                  <a:pt x="1956562" y="520026"/>
                </a:lnTo>
                <a:lnTo>
                  <a:pt x="2000923" y="507847"/>
                </a:lnTo>
                <a:lnTo>
                  <a:pt x="2041779" y="488467"/>
                </a:lnTo>
                <a:lnTo>
                  <a:pt x="2078380" y="462610"/>
                </a:lnTo>
                <a:lnTo>
                  <a:pt x="2109990" y="431012"/>
                </a:lnTo>
                <a:lnTo>
                  <a:pt x="2135873" y="394423"/>
                </a:lnTo>
                <a:lnTo>
                  <a:pt x="2155279" y="353593"/>
                </a:lnTo>
                <a:lnTo>
                  <a:pt x="2167471" y="309245"/>
                </a:lnTo>
                <a:lnTo>
                  <a:pt x="2171700" y="262115"/>
                </a:lnTo>
                <a:close/>
              </a:path>
            </a:pathLst>
          </a:custGeom>
          <a:solidFill>
            <a:srgbClr val="B71C1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3913123" y="3649726"/>
            <a:ext cx="1035050" cy="4210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005"/>
              </a:lnSpc>
              <a:spcBef>
                <a:spcPts val="100"/>
              </a:spcBef>
            </a:pPr>
            <a:r>
              <a:rPr sz="1800" b="1" spc="-20" dirty="0">
                <a:solidFill>
                  <a:srgbClr val="FFFFFF"/>
                </a:solidFill>
                <a:latin typeface="Roboto Bk"/>
                <a:cs typeface="Roboto Bk"/>
              </a:rPr>
              <a:t>Java</a:t>
            </a:r>
            <a:endParaRPr sz="1800">
              <a:latin typeface="Roboto Bk"/>
              <a:cs typeface="Roboto Bk"/>
            </a:endParaRPr>
          </a:p>
          <a:p>
            <a:pPr marL="147320">
              <a:lnSpc>
                <a:spcPts val="1105"/>
              </a:lnSpc>
            </a:pPr>
            <a:r>
              <a:rPr sz="1050" spc="-10" dirty="0">
                <a:solidFill>
                  <a:srgbClr val="363636"/>
                </a:solidFill>
                <a:latin typeface="Courier New"/>
                <a:cs typeface="Courier New"/>
              </a:rPr>
              <a:t>java:latest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5143500" y="3549396"/>
            <a:ext cx="1807845" cy="525780"/>
          </a:xfrm>
          <a:prstGeom prst="rect">
            <a:avLst/>
          </a:prstGeom>
          <a:solidFill>
            <a:srgbClr val="E43935"/>
          </a:solidFill>
        </p:spPr>
        <p:txBody>
          <a:bodyPr vert="horz" wrap="square" lIns="0" tIns="113665" rIns="0" bIns="0" rtlCol="0">
            <a:spAutoFit/>
          </a:bodyPr>
          <a:lstStyle/>
          <a:p>
            <a:pPr marL="46355" algn="ctr">
              <a:lnSpc>
                <a:spcPts val="2045"/>
              </a:lnSpc>
              <a:spcBef>
                <a:spcPts val="895"/>
              </a:spcBef>
            </a:pPr>
            <a:r>
              <a:rPr sz="1800" b="1" spc="-10" dirty="0">
                <a:solidFill>
                  <a:srgbClr val="FFFFFF"/>
                </a:solidFill>
                <a:latin typeface="Roboto Bk"/>
                <a:cs typeface="Roboto Bk"/>
              </a:rPr>
              <a:t>Python</a:t>
            </a:r>
            <a:endParaRPr sz="1800">
              <a:latin typeface="Roboto Bk"/>
              <a:cs typeface="Roboto Bk"/>
            </a:endParaRPr>
          </a:p>
          <a:p>
            <a:pPr marL="71120" algn="ctr">
              <a:lnSpc>
                <a:spcPts val="1145"/>
              </a:lnSpc>
            </a:pPr>
            <a:r>
              <a:rPr sz="1050" spc="-10" dirty="0">
                <a:solidFill>
                  <a:srgbClr val="363636"/>
                </a:solidFill>
                <a:latin typeface="Courier New"/>
                <a:cs typeface="Courier New"/>
              </a:rPr>
              <a:t>python-27:latest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7078726" y="3650056"/>
            <a:ext cx="1261745" cy="4210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21995">
              <a:lnSpc>
                <a:spcPts val="2005"/>
              </a:lnSpc>
              <a:spcBef>
                <a:spcPts val="100"/>
              </a:spcBef>
            </a:pPr>
            <a:r>
              <a:rPr sz="1800" b="1" spc="-20" dirty="0">
                <a:solidFill>
                  <a:srgbClr val="FFFFFF"/>
                </a:solidFill>
                <a:latin typeface="Roboto Bk"/>
                <a:cs typeface="Roboto Bk"/>
              </a:rPr>
              <a:t>Ruby</a:t>
            </a:r>
            <a:endParaRPr sz="1800">
              <a:latin typeface="Roboto Bk"/>
              <a:cs typeface="Roboto Bk"/>
            </a:endParaRPr>
          </a:p>
          <a:p>
            <a:pPr marL="12700">
              <a:lnSpc>
                <a:spcPts val="1105"/>
              </a:lnSpc>
            </a:pPr>
            <a:r>
              <a:rPr sz="1050" spc="-10" dirty="0">
                <a:solidFill>
                  <a:srgbClr val="363636"/>
                </a:solidFill>
                <a:latin typeface="Courier New"/>
                <a:cs typeface="Courier New"/>
              </a:rPr>
              <a:t>ruby:latest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3983228" y="3005454"/>
            <a:ext cx="3850004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spc="-10" dirty="0">
                <a:solidFill>
                  <a:srgbClr val="363636"/>
                </a:solidFill>
                <a:latin typeface="Courier New"/>
                <a:cs typeface="Courier New"/>
              </a:rPr>
              <a:t>sha256:08b750083d53e8fdcf09ab99bc30549141ea44c90763d3e972be264fbec8d706</a:t>
            </a:r>
            <a:endParaRPr sz="7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09676"/>
            <a:ext cx="3938904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View</a:t>
            </a:r>
            <a:r>
              <a:rPr spc="-25" dirty="0"/>
              <a:t> </a:t>
            </a:r>
            <a:r>
              <a:rPr dirty="0"/>
              <a:t>Build</a:t>
            </a:r>
            <a:r>
              <a:rPr spc="-20" dirty="0"/>
              <a:t> </a:t>
            </a:r>
            <a:r>
              <a:rPr spc="-10" dirty="0"/>
              <a:t>Config</a:t>
            </a:r>
          </a:p>
        </p:txBody>
      </p:sp>
      <p:sp>
        <p:nvSpPr>
          <p:cNvPr id="3" name="object 3"/>
          <p:cNvSpPr/>
          <p:nvPr/>
        </p:nvSpPr>
        <p:spPr>
          <a:xfrm>
            <a:off x="6096000" y="1435608"/>
            <a:ext cx="5791200" cy="5422900"/>
          </a:xfrm>
          <a:custGeom>
            <a:avLst/>
            <a:gdLst/>
            <a:ahLst/>
            <a:cxnLst/>
            <a:rect l="l" t="t" r="r" b="b"/>
            <a:pathLst>
              <a:path w="5791200" h="5422900">
                <a:moveTo>
                  <a:pt x="5791200" y="0"/>
                </a:moveTo>
                <a:lnTo>
                  <a:pt x="0" y="0"/>
                </a:lnTo>
                <a:lnTo>
                  <a:pt x="0" y="5422388"/>
                </a:lnTo>
                <a:lnTo>
                  <a:pt x="5791200" y="5422388"/>
                </a:lnTo>
                <a:lnTo>
                  <a:pt x="5791200" y="0"/>
                </a:lnTo>
                <a:close/>
              </a:path>
            </a:pathLst>
          </a:custGeom>
          <a:solidFill>
            <a:srgbClr val="0C0F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6175628" y="1485391"/>
            <a:ext cx="5528310" cy="53301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390906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6300"/>
                </a:solidFill>
                <a:latin typeface="Consolas"/>
                <a:cs typeface="Consolas"/>
              </a:rPr>
              <a:t>kind:</a:t>
            </a:r>
            <a:r>
              <a:rPr sz="1200" spc="-35" dirty="0">
                <a:solidFill>
                  <a:srgbClr val="FF6300"/>
                </a:solidFill>
                <a:latin typeface="Consolas"/>
                <a:cs typeface="Consolas"/>
              </a:rPr>
              <a:t> </a:t>
            </a:r>
            <a:r>
              <a:rPr sz="1200" spc="-10" dirty="0">
                <a:solidFill>
                  <a:srgbClr val="60CE3B"/>
                </a:solidFill>
                <a:latin typeface="Consolas"/>
                <a:cs typeface="Consolas"/>
              </a:rPr>
              <a:t>"BuildConfig" </a:t>
            </a:r>
            <a:r>
              <a:rPr sz="1200" dirty="0">
                <a:solidFill>
                  <a:srgbClr val="FF6300"/>
                </a:solidFill>
                <a:latin typeface="Consolas"/>
                <a:cs typeface="Consolas"/>
              </a:rPr>
              <a:t>apiVersion:</a:t>
            </a:r>
            <a:r>
              <a:rPr sz="1200" spc="-75" dirty="0">
                <a:solidFill>
                  <a:srgbClr val="FF6300"/>
                </a:solidFill>
                <a:latin typeface="Consolas"/>
                <a:cs typeface="Consolas"/>
              </a:rPr>
              <a:t> </a:t>
            </a:r>
            <a:r>
              <a:rPr sz="1200" spc="-20" dirty="0">
                <a:solidFill>
                  <a:srgbClr val="60CE3B"/>
                </a:solidFill>
                <a:latin typeface="Consolas"/>
                <a:cs typeface="Consolas"/>
              </a:rPr>
              <a:t>"v1" </a:t>
            </a:r>
            <a:r>
              <a:rPr sz="1200" spc="-10" dirty="0">
                <a:solidFill>
                  <a:srgbClr val="FF6300"/>
                </a:solidFill>
                <a:latin typeface="Consolas"/>
                <a:cs typeface="Consolas"/>
              </a:rPr>
              <a:t>metadata:</a:t>
            </a:r>
            <a:endParaRPr sz="1200">
              <a:latin typeface="Consolas"/>
              <a:cs typeface="Consolas"/>
            </a:endParaRPr>
          </a:p>
          <a:p>
            <a:pPr marL="12700" marR="3573779" indent="167640">
              <a:lnSpc>
                <a:spcPct val="100000"/>
              </a:lnSpc>
            </a:pPr>
            <a:r>
              <a:rPr sz="1200" dirty="0">
                <a:solidFill>
                  <a:srgbClr val="FF6300"/>
                </a:solidFill>
                <a:latin typeface="Consolas"/>
                <a:cs typeface="Consolas"/>
              </a:rPr>
              <a:t>name:</a:t>
            </a:r>
            <a:r>
              <a:rPr sz="1200" spc="20" dirty="0">
                <a:solidFill>
                  <a:srgbClr val="FF6300"/>
                </a:solidFill>
                <a:latin typeface="Consolas"/>
                <a:cs typeface="Consolas"/>
              </a:rPr>
              <a:t> </a:t>
            </a:r>
            <a:r>
              <a:rPr sz="1200" spc="-10" dirty="0">
                <a:solidFill>
                  <a:srgbClr val="60CE3B"/>
                </a:solidFill>
                <a:latin typeface="Consolas"/>
                <a:cs typeface="Consolas"/>
              </a:rPr>
              <a:t>"simple-webapp" </a:t>
            </a:r>
            <a:r>
              <a:rPr sz="1200" spc="-10" dirty="0">
                <a:solidFill>
                  <a:srgbClr val="FF6300"/>
                </a:solidFill>
                <a:latin typeface="Consolas"/>
                <a:cs typeface="Consolas"/>
              </a:rPr>
              <a:t>spec:</a:t>
            </a:r>
            <a:endParaRPr sz="1200">
              <a:latin typeface="Consolas"/>
              <a:cs typeface="Consolas"/>
            </a:endParaRPr>
          </a:p>
          <a:p>
            <a:pPr marL="180340" marR="3741420">
              <a:lnSpc>
                <a:spcPct val="100000"/>
              </a:lnSpc>
            </a:pPr>
            <a:r>
              <a:rPr sz="1200" dirty="0">
                <a:solidFill>
                  <a:srgbClr val="FF6300"/>
                </a:solidFill>
                <a:latin typeface="Consolas"/>
                <a:cs typeface="Consolas"/>
              </a:rPr>
              <a:t>runPolicy:</a:t>
            </a:r>
            <a:r>
              <a:rPr sz="1200" spc="-50" dirty="0">
                <a:solidFill>
                  <a:srgbClr val="FF6300"/>
                </a:solidFill>
                <a:latin typeface="Consolas"/>
                <a:cs typeface="Consolas"/>
              </a:rPr>
              <a:t> </a:t>
            </a:r>
            <a:r>
              <a:rPr sz="1200" spc="-10" dirty="0">
                <a:solidFill>
                  <a:srgbClr val="60CE3B"/>
                </a:solidFill>
                <a:latin typeface="Consolas"/>
                <a:cs typeface="Consolas"/>
              </a:rPr>
              <a:t>"Serial" </a:t>
            </a:r>
            <a:r>
              <a:rPr sz="1200" spc="-10" dirty="0">
                <a:solidFill>
                  <a:srgbClr val="FF6300"/>
                </a:solidFill>
                <a:latin typeface="Consolas"/>
                <a:cs typeface="Consolas"/>
              </a:rPr>
              <a:t>triggers:</a:t>
            </a:r>
            <a:endParaRPr sz="1200">
              <a:latin typeface="Consolas"/>
              <a:cs typeface="Consolas"/>
            </a:endParaRPr>
          </a:p>
          <a:p>
            <a:pPr marL="347345">
              <a:lnSpc>
                <a:spcPct val="100000"/>
              </a:lnSpc>
            </a:pPr>
            <a:r>
              <a:rPr sz="1200" spc="-50" dirty="0">
                <a:solidFill>
                  <a:srgbClr val="FADE2C"/>
                </a:solidFill>
                <a:latin typeface="Consolas"/>
                <a:cs typeface="Consolas"/>
              </a:rPr>
              <a:t>-</a:t>
            </a:r>
            <a:endParaRPr sz="1200">
              <a:latin typeface="Consolas"/>
              <a:cs typeface="Consolas"/>
            </a:endParaRPr>
          </a:p>
          <a:p>
            <a:pPr marL="515620">
              <a:lnSpc>
                <a:spcPct val="100000"/>
              </a:lnSpc>
            </a:pPr>
            <a:r>
              <a:rPr sz="1200" dirty="0">
                <a:solidFill>
                  <a:srgbClr val="FF6300"/>
                </a:solidFill>
                <a:latin typeface="Consolas"/>
                <a:cs typeface="Consolas"/>
              </a:rPr>
              <a:t>type:</a:t>
            </a:r>
            <a:r>
              <a:rPr sz="1200" spc="-15" dirty="0">
                <a:solidFill>
                  <a:srgbClr val="FF6300"/>
                </a:solidFill>
                <a:latin typeface="Consolas"/>
                <a:cs typeface="Consolas"/>
              </a:rPr>
              <a:t> </a:t>
            </a:r>
            <a:r>
              <a:rPr sz="1200" spc="-10" dirty="0">
                <a:solidFill>
                  <a:srgbClr val="60CE3B"/>
                </a:solidFill>
                <a:latin typeface="Consolas"/>
                <a:cs typeface="Consolas"/>
              </a:rPr>
              <a:t>"GitHub"</a:t>
            </a:r>
            <a:endParaRPr sz="1200">
              <a:latin typeface="Consolas"/>
              <a:cs typeface="Consolas"/>
            </a:endParaRPr>
          </a:p>
          <a:p>
            <a:pPr marL="515620">
              <a:lnSpc>
                <a:spcPct val="100000"/>
              </a:lnSpc>
            </a:pPr>
            <a:r>
              <a:rPr sz="1200" spc="-10" dirty="0">
                <a:solidFill>
                  <a:srgbClr val="FF6300"/>
                </a:solidFill>
                <a:latin typeface="Consolas"/>
                <a:cs typeface="Consolas"/>
              </a:rPr>
              <a:t>github:</a:t>
            </a:r>
            <a:endParaRPr sz="1200">
              <a:latin typeface="Consolas"/>
              <a:cs typeface="Consolas"/>
            </a:endParaRPr>
          </a:p>
          <a:p>
            <a:pPr marL="684530">
              <a:lnSpc>
                <a:spcPct val="100000"/>
              </a:lnSpc>
              <a:spcBef>
                <a:spcPts val="5"/>
              </a:spcBef>
            </a:pPr>
            <a:r>
              <a:rPr sz="1200" dirty="0">
                <a:solidFill>
                  <a:srgbClr val="FF6300"/>
                </a:solidFill>
                <a:latin typeface="Consolas"/>
                <a:cs typeface="Consolas"/>
              </a:rPr>
              <a:t>secret:</a:t>
            </a:r>
            <a:r>
              <a:rPr sz="1200" spc="-30" dirty="0">
                <a:solidFill>
                  <a:srgbClr val="FF6300"/>
                </a:solidFill>
                <a:latin typeface="Consolas"/>
                <a:cs typeface="Consolas"/>
              </a:rPr>
              <a:t> </a:t>
            </a:r>
            <a:r>
              <a:rPr sz="1200" spc="-10" dirty="0">
                <a:solidFill>
                  <a:srgbClr val="60CE3B"/>
                </a:solidFill>
                <a:latin typeface="Consolas"/>
                <a:cs typeface="Consolas"/>
              </a:rPr>
              <a:t>"b5e471d57f79f52e"</a:t>
            </a:r>
            <a:endParaRPr sz="1200">
              <a:latin typeface="Consolas"/>
              <a:cs typeface="Consolas"/>
            </a:endParaRPr>
          </a:p>
          <a:p>
            <a:pPr marL="515620" marR="3741420" indent="-167640">
              <a:lnSpc>
                <a:spcPct val="100000"/>
              </a:lnSpc>
            </a:pPr>
            <a:r>
              <a:rPr sz="1200" dirty="0">
                <a:solidFill>
                  <a:srgbClr val="FADE2C"/>
                </a:solidFill>
                <a:latin typeface="Consolas"/>
                <a:cs typeface="Consolas"/>
              </a:rPr>
              <a:t>-</a:t>
            </a:r>
            <a:r>
              <a:rPr sz="1200" spc="-15" dirty="0">
                <a:solidFill>
                  <a:srgbClr val="FADE2C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6300"/>
                </a:solidFill>
                <a:latin typeface="Consolas"/>
                <a:cs typeface="Consolas"/>
              </a:rPr>
              <a:t>type:</a:t>
            </a:r>
            <a:r>
              <a:rPr sz="1200" spc="-5" dirty="0">
                <a:solidFill>
                  <a:srgbClr val="FF6300"/>
                </a:solidFill>
                <a:latin typeface="Consolas"/>
                <a:cs typeface="Consolas"/>
              </a:rPr>
              <a:t> </a:t>
            </a:r>
            <a:r>
              <a:rPr sz="1200" spc="-10" dirty="0">
                <a:solidFill>
                  <a:srgbClr val="60CE3B"/>
                </a:solidFill>
                <a:latin typeface="Consolas"/>
                <a:cs typeface="Consolas"/>
              </a:rPr>
              <a:t>"Generic" </a:t>
            </a:r>
            <a:r>
              <a:rPr sz="1200" spc="-10" dirty="0">
                <a:solidFill>
                  <a:srgbClr val="FF6300"/>
                </a:solidFill>
                <a:latin typeface="Consolas"/>
                <a:cs typeface="Consolas"/>
              </a:rPr>
              <a:t>generic:</a:t>
            </a:r>
            <a:endParaRPr sz="1200">
              <a:latin typeface="Consolas"/>
              <a:cs typeface="Consolas"/>
            </a:endParaRPr>
          </a:p>
          <a:p>
            <a:pPr marL="684530">
              <a:lnSpc>
                <a:spcPct val="100000"/>
              </a:lnSpc>
            </a:pPr>
            <a:r>
              <a:rPr sz="1200" dirty="0">
                <a:solidFill>
                  <a:srgbClr val="FF6300"/>
                </a:solidFill>
                <a:latin typeface="Consolas"/>
                <a:cs typeface="Consolas"/>
              </a:rPr>
              <a:t>secret:</a:t>
            </a:r>
            <a:r>
              <a:rPr sz="1200" spc="-30" dirty="0">
                <a:solidFill>
                  <a:srgbClr val="FF6300"/>
                </a:solidFill>
                <a:latin typeface="Consolas"/>
                <a:cs typeface="Consolas"/>
              </a:rPr>
              <a:t> </a:t>
            </a:r>
            <a:r>
              <a:rPr sz="1200" spc="-10" dirty="0">
                <a:solidFill>
                  <a:srgbClr val="60CE3B"/>
                </a:solidFill>
                <a:latin typeface="Consolas"/>
                <a:cs typeface="Consolas"/>
              </a:rPr>
              <a:t>"4be5b473f9985dcf"</a:t>
            </a:r>
            <a:endParaRPr sz="1200">
              <a:latin typeface="Consolas"/>
              <a:cs typeface="Consolas"/>
            </a:endParaRPr>
          </a:p>
          <a:p>
            <a:pPr marL="347345">
              <a:lnSpc>
                <a:spcPct val="100000"/>
              </a:lnSpc>
            </a:pPr>
            <a:r>
              <a:rPr sz="1200" spc="-50" dirty="0">
                <a:solidFill>
                  <a:srgbClr val="FADE2C"/>
                </a:solidFill>
                <a:latin typeface="Consolas"/>
                <a:cs typeface="Consolas"/>
              </a:rPr>
              <a:t>-</a:t>
            </a:r>
            <a:endParaRPr sz="1200">
              <a:latin typeface="Consolas"/>
              <a:cs typeface="Consolas"/>
            </a:endParaRPr>
          </a:p>
          <a:p>
            <a:pPr marL="180340" marR="3406140" indent="335280">
              <a:lnSpc>
                <a:spcPct val="100000"/>
              </a:lnSpc>
            </a:pPr>
            <a:r>
              <a:rPr sz="1200" dirty="0">
                <a:solidFill>
                  <a:srgbClr val="FF6300"/>
                </a:solidFill>
                <a:latin typeface="Consolas"/>
                <a:cs typeface="Consolas"/>
              </a:rPr>
              <a:t>type:</a:t>
            </a:r>
            <a:r>
              <a:rPr sz="1200" spc="-15" dirty="0">
                <a:solidFill>
                  <a:srgbClr val="FF6300"/>
                </a:solidFill>
                <a:latin typeface="Consolas"/>
                <a:cs typeface="Consolas"/>
              </a:rPr>
              <a:t> </a:t>
            </a:r>
            <a:r>
              <a:rPr sz="1200" spc="-10" dirty="0">
                <a:solidFill>
                  <a:srgbClr val="60CE3B"/>
                </a:solidFill>
                <a:latin typeface="Consolas"/>
                <a:cs typeface="Consolas"/>
              </a:rPr>
              <a:t>"ImageChange" </a:t>
            </a:r>
            <a:r>
              <a:rPr sz="1200" spc="-10" dirty="0">
                <a:solidFill>
                  <a:srgbClr val="FF6300"/>
                </a:solidFill>
                <a:latin typeface="Consolas"/>
                <a:cs typeface="Consolas"/>
              </a:rPr>
              <a:t>source:</a:t>
            </a:r>
            <a:endParaRPr sz="1200">
              <a:latin typeface="Consolas"/>
              <a:cs typeface="Consolas"/>
            </a:endParaRPr>
          </a:p>
          <a:p>
            <a:pPr marL="347345">
              <a:lnSpc>
                <a:spcPct val="100000"/>
              </a:lnSpc>
            </a:pPr>
            <a:r>
              <a:rPr sz="1200" spc="-20" dirty="0">
                <a:solidFill>
                  <a:srgbClr val="FF6300"/>
                </a:solidFill>
                <a:latin typeface="Consolas"/>
                <a:cs typeface="Consolas"/>
              </a:rPr>
              <a:t>git:</a:t>
            </a:r>
            <a:endParaRPr sz="1200">
              <a:latin typeface="Consolas"/>
              <a:cs typeface="Consolas"/>
            </a:endParaRPr>
          </a:p>
          <a:p>
            <a:pPr marL="515620">
              <a:lnSpc>
                <a:spcPct val="100000"/>
              </a:lnSpc>
            </a:pPr>
            <a:r>
              <a:rPr sz="1200" dirty="0">
                <a:solidFill>
                  <a:srgbClr val="FF6300"/>
                </a:solidFill>
                <a:latin typeface="Consolas"/>
                <a:cs typeface="Consolas"/>
              </a:rPr>
              <a:t>uri:</a:t>
            </a:r>
            <a:r>
              <a:rPr sz="1200" spc="130" dirty="0">
                <a:solidFill>
                  <a:srgbClr val="FF6300"/>
                </a:solidFill>
                <a:latin typeface="Consolas"/>
                <a:cs typeface="Consolas"/>
              </a:rPr>
              <a:t> </a:t>
            </a:r>
            <a:r>
              <a:rPr sz="1200" spc="-10" dirty="0">
                <a:solidFill>
                  <a:srgbClr val="60CE3B"/>
                </a:solidFill>
                <a:latin typeface="Consolas"/>
                <a:cs typeface="Consolas"/>
              </a:rPr>
              <a:t>"https://github.com/mmumshad/simple-webapp-flask.git"</a:t>
            </a:r>
            <a:endParaRPr sz="1200">
              <a:latin typeface="Consolas"/>
              <a:cs typeface="Consolas"/>
            </a:endParaRPr>
          </a:p>
          <a:p>
            <a:pPr marL="347345" marR="4163695" indent="-167640">
              <a:lnSpc>
                <a:spcPct val="100000"/>
              </a:lnSpc>
            </a:pPr>
            <a:r>
              <a:rPr sz="1200" spc="-10" dirty="0">
                <a:solidFill>
                  <a:srgbClr val="FF6300"/>
                </a:solidFill>
                <a:latin typeface="Consolas"/>
                <a:cs typeface="Consolas"/>
              </a:rPr>
              <a:t>strategy: </a:t>
            </a:r>
            <a:r>
              <a:rPr sz="1200" dirty="0">
                <a:solidFill>
                  <a:srgbClr val="FF6300"/>
                </a:solidFill>
                <a:latin typeface="Consolas"/>
                <a:cs typeface="Consolas"/>
              </a:rPr>
              <a:t>type:</a:t>
            </a:r>
            <a:r>
              <a:rPr sz="1200" spc="-25" dirty="0">
                <a:solidFill>
                  <a:srgbClr val="FF6300"/>
                </a:solidFill>
                <a:latin typeface="Consolas"/>
                <a:cs typeface="Consolas"/>
              </a:rPr>
              <a:t> </a:t>
            </a:r>
            <a:r>
              <a:rPr sz="1200" spc="-10" dirty="0">
                <a:solidFill>
                  <a:srgbClr val="60CE3B"/>
                </a:solidFill>
                <a:latin typeface="Consolas"/>
                <a:cs typeface="Consolas"/>
              </a:rPr>
              <a:t>Source</a:t>
            </a:r>
            <a:endParaRPr sz="1200">
              <a:latin typeface="Consolas"/>
              <a:cs typeface="Consolas"/>
            </a:endParaRPr>
          </a:p>
          <a:p>
            <a:pPr marL="515620" marR="3909060" indent="-167640">
              <a:lnSpc>
                <a:spcPct val="100000"/>
              </a:lnSpc>
            </a:pPr>
            <a:r>
              <a:rPr sz="1200" spc="-10" dirty="0">
                <a:solidFill>
                  <a:srgbClr val="FF6300"/>
                </a:solidFill>
                <a:latin typeface="Consolas"/>
                <a:cs typeface="Consolas"/>
              </a:rPr>
              <a:t>sourceStrategy: from:</a:t>
            </a:r>
            <a:endParaRPr sz="1200">
              <a:latin typeface="Consolas"/>
              <a:cs typeface="Consolas"/>
            </a:endParaRPr>
          </a:p>
          <a:p>
            <a:pPr marL="684530" marR="2985135">
              <a:lnSpc>
                <a:spcPct val="100000"/>
              </a:lnSpc>
            </a:pPr>
            <a:r>
              <a:rPr sz="1200" dirty="0">
                <a:solidFill>
                  <a:srgbClr val="FF6300"/>
                </a:solidFill>
                <a:latin typeface="Consolas"/>
                <a:cs typeface="Consolas"/>
              </a:rPr>
              <a:t>kind:</a:t>
            </a:r>
            <a:r>
              <a:rPr sz="1200" spc="-25" dirty="0">
                <a:solidFill>
                  <a:srgbClr val="FF6300"/>
                </a:solidFill>
                <a:latin typeface="Consolas"/>
                <a:cs typeface="Consolas"/>
              </a:rPr>
              <a:t> </a:t>
            </a:r>
            <a:r>
              <a:rPr sz="1200" spc="-10" dirty="0">
                <a:solidFill>
                  <a:srgbClr val="60CE3B"/>
                </a:solidFill>
                <a:latin typeface="Consolas"/>
                <a:cs typeface="Consolas"/>
              </a:rPr>
              <a:t>"ImageStreamTag" </a:t>
            </a:r>
            <a:r>
              <a:rPr sz="1200" dirty="0">
                <a:solidFill>
                  <a:srgbClr val="FF6300"/>
                </a:solidFill>
                <a:latin typeface="Consolas"/>
                <a:cs typeface="Consolas"/>
              </a:rPr>
              <a:t>name:</a:t>
            </a:r>
            <a:r>
              <a:rPr sz="1200" spc="-25" dirty="0">
                <a:solidFill>
                  <a:srgbClr val="FF6300"/>
                </a:solidFill>
                <a:latin typeface="Consolas"/>
                <a:cs typeface="Consolas"/>
              </a:rPr>
              <a:t> </a:t>
            </a:r>
            <a:r>
              <a:rPr sz="1200" spc="-10" dirty="0">
                <a:solidFill>
                  <a:srgbClr val="60CE3B"/>
                </a:solidFill>
                <a:latin typeface="Consolas"/>
                <a:cs typeface="Consolas"/>
              </a:rPr>
              <a:t>"python:3.6"</a:t>
            </a:r>
            <a:endParaRPr sz="1200">
              <a:latin typeface="Consolas"/>
              <a:cs typeface="Consolas"/>
            </a:endParaRPr>
          </a:p>
          <a:p>
            <a:pPr marR="4571365" algn="ctr">
              <a:lnSpc>
                <a:spcPct val="100000"/>
              </a:lnSpc>
            </a:pPr>
            <a:r>
              <a:rPr sz="1200" spc="-10" dirty="0">
                <a:solidFill>
                  <a:srgbClr val="FF6300"/>
                </a:solidFill>
                <a:latin typeface="Consolas"/>
                <a:cs typeface="Consolas"/>
              </a:rPr>
              <a:t>output:</a:t>
            </a:r>
            <a:endParaRPr sz="1200">
              <a:latin typeface="Consolas"/>
              <a:cs typeface="Consolas"/>
            </a:endParaRPr>
          </a:p>
          <a:p>
            <a:pPr marR="4572635" algn="ctr">
              <a:lnSpc>
                <a:spcPct val="100000"/>
              </a:lnSpc>
            </a:pPr>
            <a:r>
              <a:rPr sz="1200" spc="-25" dirty="0">
                <a:solidFill>
                  <a:srgbClr val="FF6300"/>
                </a:solidFill>
                <a:latin typeface="Consolas"/>
                <a:cs typeface="Consolas"/>
              </a:rPr>
              <a:t>to:</a:t>
            </a:r>
            <a:endParaRPr sz="1200">
              <a:latin typeface="Consolas"/>
              <a:cs typeface="Consolas"/>
            </a:endParaRPr>
          </a:p>
          <a:p>
            <a:pPr marL="515620">
              <a:lnSpc>
                <a:spcPct val="100000"/>
              </a:lnSpc>
              <a:spcBef>
                <a:spcPts val="5"/>
              </a:spcBef>
            </a:pPr>
            <a:r>
              <a:rPr sz="1200" dirty="0">
                <a:solidFill>
                  <a:srgbClr val="FF6300"/>
                </a:solidFill>
                <a:latin typeface="Consolas"/>
                <a:cs typeface="Consolas"/>
              </a:rPr>
              <a:t>kind:</a:t>
            </a:r>
            <a:r>
              <a:rPr sz="1200" spc="-15" dirty="0">
                <a:solidFill>
                  <a:srgbClr val="FF6300"/>
                </a:solidFill>
                <a:latin typeface="Consolas"/>
                <a:cs typeface="Consolas"/>
              </a:rPr>
              <a:t> </a:t>
            </a:r>
            <a:r>
              <a:rPr sz="1200" spc="-10" dirty="0">
                <a:solidFill>
                  <a:srgbClr val="60CE3B"/>
                </a:solidFill>
                <a:latin typeface="Consolas"/>
                <a:cs typeface="Consolas"/>
              </a:rPr>
              <a:t>"ImageStreamTag"</a:t>
            </a:r>
            <a:endParaRPr sz="1200">
              <a:latin typeface="Consolas"/>
              <a:cs typeface="Consolas"/>
            </a:endParaRPr>
          </a:p>
          <a:p>
            <a:pPr marL="515620">
              <a:lnSpc>
                <a:spcPct val="100000"/>
              </a:lnSpc>
            </a:pPr>
            <a:r>
              <a:rPr sz="1200" dirty="0">
                <a:solidFill>
                  <a:srgbClr val="FF6300"/>
                </a:solidFill>
                <a:latin typeface="Consolas"/>
                <a:cs typeface="Consolas"/>
              </a:rPr>
              <a:t>name:</a:t>
            </a:r>
            <a:r>
              <a:rPr sz="1200" spc="30" dirty="0">
                <a:solidFill>
                  <a:srgbClr val="FF6300"/>
                </a:solidFill>
                <a:latin typeface="Consolas"/>
                <a:cs typeface="Consolas"/>
              </a:rPr>
              <a:t> </a:t>
            </a:r>
            <a:r>
              <a:rPr sz="1200" spc="-10" dirty="0">
                <a:solidFill>
                  <a:srgbClr val="60CE3B"/>
                </a:solidFill>
                <a:latin typeface="Consolas"/>
                <a:cs typeface="Consolas"/>
              </a:rPr>
              <a:t>"simple-webapp:latest"</a:t>
            </a:r>
            <a:endParaRPr sz="1200">
              <a:latin typeface="Consolas"/>
              <a:cs typeface="Consola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096000" y="1208532"/>
            <a:ext cx="2359660" cy="220979"/>
          </a:xfrm>
          <a:prstGeom prst="rect">
            <a:avLst/>
          </a:prstGeom>
          <a:solidFill>
            <a:srgbClr val="44536A"/>
          </a:solidFill>
          <a:ln w="12700">
            <a:solidFill>
              <a:srgbClr val="2E3A4B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46685">
              <a:lnSpc>
                <a:spcPts val="1630"/>
              </a:lnSpc>
            </a:pPr>
            <a:r>
              <a:rPr sz="1400" spc="-10" dirty="0">
                <a:solidFill>
                  <a:srgbClr val="FFFFFF"/>
                </a:solidFill>
                <a:latin typeface="Consolas"/>
                <a:cs typeface="Consolas"/>
              </a:rPr>
              <a:t>S2i-</a:t>
            </a:r>
            <a:r>
              <a:rPr sz="1400" spc="-20" dirty="0">
                <a:solidFill>
                  <a:srgbClr val="FFFFFF"/>
                </a:solidFill>
                <a:latin typeface="Consolas"/>
                <a:cs typeface="Consolas"/>
              </a:rPr>
              <a:t>build-</a:t>
            </a:r>
            <a:r>
              <a:rPr sz="1400" spc="-10" dirty="0">
                <a:solidFill>
                  <a:srgbClr val="FFFFFF"/>
                </a:solidFill>
                <a:latin typeface="Consolas"/>
                <a:cs typeface="Consolas"/>
              </a:rPr>
              <a:t>config.yaml</a:t>
            </a:r>
            <a:endParaRPr sz="1400">
              <a:latin typeface="Consolas"/>
              <a:cs typeface="Consolas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451104" y="1484185"/>
            <a:ext cx="11267440" cy="3882390"/>
            <a:chOff x="451104" y="1484185"/>
            <a:chExt cx="11267440" cy="3882390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1104" y="1583435"/>
              <a:ext cx="5847588" cy="3657727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6176" y="1778507"/>
              <a:ext cx="5277612" cy="308762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88763" y="2110739"/>
              <a:ext cx="1184148" cy="30480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44568" y="2314955"/>
              <a:ext cx="1228343" cy="653796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2072640" y="1493519"/>
              <a:ext cx="5931535" cy="2575560"/>
            </a:xfrm>
            <a:custGeom>
              <a:avLst/>
              <a:gdLst/>
              <a:ahLst/>
              <a:cxnLst/>
              <a:rect l="l" t="t" r="r" b="b"/>
              <a:pathLst>
                <a:path w="5931534" h="2575560">
                  <a:moveTo>
                    <a:pt x="693420" y="2228088"/>
                  </a:moveTo>
                  <a:lnTo>
                    <a:pt x="690245" y="2180945"/>
                  </a:lnTo>
                  <a:lnTo>
                    <a:pt x="681037" y="2135721"/>
                  </a:lnTo>
                  <a:lnTo>
                    <a:pt x="666178" y="2092845"/>
                  </a:lnTo>
                  <a:lnTo>
                    <a:pt x="646087" y="2052726"/>
                  </a:lnTo>
                  <a:lnTo>
                    <a:pt x="621182" y="2015769"/>
                  </a:lnTo>
                  <a:lnTo>
                    <a:pt x="591883" y="1982393"/>
                  </a:lnTo>
                  <a:lnTo>
                    <a:pt x="558584" y="1953018"/>
                  </a:lnTo>
                  <a:lnTo>
                    <a:pt x="521716" y="1928063"/>
                  </a:lnTo>
                  <a:lnTo>
                    <a:pt x="481672" y="1907933"/>
                  </a:lnTo>
                  <a:lnTo>
                    <a:pt x="438886" y="1893036"/>
                  </a:lnTo>
                  <a:lnTo>
                    <a:pt x="393763" y="1883791"/>
                  </a:lnTo>
                  <a:lnTo>
                    <a:pt x="346710" y="1880616"/>
                  </a:lnTo>
                  <a:lnTo>
                    <a:pt x="299656" y="1883791"/>
                  </a:lnTo>
                  <a:lnTo>
                    <a:pt x="254520" y="1893036"/>
                  </a:lnTo>
                  <a:lnTo>
                    <a:pt x="211734" y="1907933"/>
                  </a:lnTo>
                  <a:lnTo>
                    <a:pt x="171704" y="1928063"/>
                  </a:lnTo>
                  <a:lnTo>
                    <a:pt x="134823" y="1953018"/>
                  </a:lnTo>
                  <a:lnTo>
                    <a:pt x="101536" y="1982393"/>
                  </a:lnTo>
                  <a:lnTo>
                    <a:pt x="72224" y="2015769"/>
                  </a:lnTo>
                  <a:lnTo>
                    <a:pt x="47320" y="2052726"/>
                  </a:lnTo>
                  <a:lnTo>
                    <a:pt x="27228" y="2092845"/>
                  </a:lnTo>
                  <a:lnTo>
                    <a:pt x="12369" y="2135721"/>
                  </a:lnTo>
                  <a:lnTo>
                    <a:pt x="3162" y="2180945"/>
                  </a:lnTo>
                  <a:lnTo>
                    <a:pt x="0" y="2228088"/>
                  </a:lnTo>
                  <a:lnTo>
                    <a:pt x="3162" y="2275243"/>
                  </a:lnTo>
                  <a:lnTo>
                    <a:pt x="12369" y="2320467"/>
                  </a:lnTo>
                  <a:lnTo>
                    <a:pt x="27228" y="2363343"/>
                  </a:lnTo>
                  <a:lnTo>
                    <a:pt x="47320" y="2403462"/>
                  </a:lnTo>
                  <a:lnTo>
                    <a:pt x="72224" y="2440419"/>
                  </a:lnTo>
                  <a:lnTo>
                    <a:pt x="101523" y="2473795"/>
                  </a:lnTo>
                  <a:lnTo>
                    <a:pt x="134823" y="2503170"/>
                  </a:lnTo>
                  <a:lnTo>
                    <a:pt x="171691" y="2528125"/>
                  </a:lnTo>
                  <a:lnTo>
                    <a:pt x="211734" y="2548255"/>
                  </a:lnTo>
                  <a:lnTo>
                    <a:pt x="254520" y="2563152"/>
                  </a:lnTo>
                  <a:lnTo>
                    <a:pt x="299656" y="2572397"/>
                  </a:lnTo>
                  <a:lnTo>
                    <a:pt x="346710" y="2575560"/>
                  </a:lnTo>
                  <a:lnTo>
                    <a:pt x="393750" y="2572397"/>
                  </a:lnTo>
                  <a:lnTo>
                    <a:pt x="438886" y="2563152"/>
                  </a:lnTo>
                  <a:lnTo>
                    <a:pt x="481672" y="2548255"/>
                  </a:lnTo>
                  <a:lnTo>
                    <a:pt x="521716" y="2528125"/>
                  </a:lnTo>
                  <a:lnTo>
                    <a:pt x="558584" y="2503170"/>
                  </a:lnTo>
                  <a:lnTo>
                    <a:pt x="591883" y="2473795"/>
                  </a:lnTo>
                  <a:lnTo>
                    <a:pt x="621182" y="2440419"/>
                  </a:lnTo>
                  <a:lnTo>
                    <a:pt x="646087" y="2403462"/>
                  </a:lnTo>
                  <a:lnTo>
                    <a:pt x="666178" y="2363343"/>
                  </a:lnTo>
                  <a:lnTo>
                    <a:pt x="681037" y="2320467"/>
                  </a:lnTo>
                  <a:lnTo>
                    <a:pt x="690245" y="2275243"/>
                  </a:lnTo>
                  <a:lnTo>
                    <a:pt x="693420" y="2228088"/>
                  </a:lnTo>
                  <a:close/>
                </a:path>
                <a:path w="5931534" h="2575560">
                  <a:moveTo>
                    <a:pt x="3700272" y="747522"/>
                  </a:moveTo>
                  <a:lnTo>
                    <a:pt x="3697097" y="700468"/>
                  </a:lnTo>
                  <a:lnTo>
                    <a:pt x="3687851" y="655345"/>
                  </a:lnTo>
                  <a:lnTo>
                    <a:pt x="3672954" y="612559"/>
                  </a:lnTo>
                  <a:lnTo>
                    <a:pt x="3652824" y="572516"/>
                  </a:lnTo>
                  <a:lnTo>
                    <a:pt x="3627869" y="535647"/>
                  </a:lnTo>
                  <a:lnTo>
                    <a:pt x="3598494" y="502361"/>
                  </a:lnTo>
                  <a:lnTo>
                    <a:pt x="3565118" y="473049"/>
                  </a:lnTo>
                  <a:lnTo>
                    <a:pt x="3528161" y="448144"/>
                  </a:lnTo>
                  <a:lnTo>
                    <a:pt x="3488042" y="428066"/>
                  </a:lnTo>
                  <a:lnTo>
                    <a:pt x="3445167" y="413207"/>
                  </a:lnTo>
                  <a:lnTo>
                    <a:pt x="3399942" y="403987"/>
                  </a:lnTo>
                  <a:lnTo>
                    <a:pt x="3352800" y="400812"/>
                  </a:lnTo>
                  <a:lnTo>
                    <a:pt x="3305645" y="403987"/>
                  </a:lnTo>
                  <a:lnTo>
                    <a:pt x="3260420" y="413207"/>
                  </a:lnTo>
                  <a:lnTo>
                    <a:pt x="3217545" y="428066"/>
                  </a:lnTo>
                  <a:lnTo>
                    <a:pt x="3177425" y="448144"/>
                  </a:lnTo>
                  <a:lnTo>
                    <a:pt x="3140468" y="473049"/>
                  </a:lnTo>
                  <a:lnTo>
                    <a:pt x="3107093" y="502361"/>
                  </a:lnTo>
                  <a:lnTo>
                    <a:pt x="3077718" y="535647"/>
                  </a:lnTo>
                  <a:lnTo>
                    <a:pt x="3052762" y="572516"/>
                  </a:lnTo>
                  <a:lnTo>
                    <a:pt x="3032633" y="612559"/>
                  </a:lnTo>
                  <a:lnTo>
                    <a:pt x="3017736" y="655345"/>
                  </a:lnTo>
                  <a:lnTo>
                    <a:pt x="3008490" y="700468"/>
                  </a:lnTo>
                  <a:lnTo>
                    <a:pt x="3005328" y="747522"/>
                  </a:lnTo>
                  <a:lnTo>
                    <a:pt x="3008490" y="794575"/>
                  </a:lnTo>
                  <a:lnTo>
                    <a:pt x="3017736" y="839711"/>
                  </a:lnTo>
                  <a:lnTo>
                    <a:pt x="3032633" y="882497"/>
                  </a:lnTo>
                  <a:lnTo>
                    <a:pt x="3052762" y="922528"/>
                  </a:lnTo>
                  <a:lnTo>
                    <a:pt x="3077718" y="959408"/>
                  </a:lnTo>
                  <a:lnTo>
                    <a:pt x="3107093" y="992695"/>
                  </a:lnTo>
                  <a:lnTo>
                    <a:pt x="3140468" y="1022007"/>
                  </a:lnTo>
                  <a:lnTo>
                    <a:pt x="3177425" y="1046911"/>
                  </a:lnTo>
                  <a:lnTo>
                    <a:pt x="3217545" y="1066990"/>
                  </a:lnTo>
                  <a:lnTo>
                    <a:pt x="3260420" y="1081849"/>
                  </a:lnTo>
                  <a:lnTo>
                    <a:pt x="3305645" y="1091069"/>
                  </a:lnTo>
                  <a:lnTo>
                    <a:pt x="3352800" y="1094232"/>
                  </a:lnTo>
                  <a:lnTo>
                    <a:pt x="3399942" y="1091069"/>
                  </a:lnTo>
                  <a:lnTo>
                    <a:pt x="3445167" y="1081849"/>
                  </a:lnTo>
                  <a:lnTo>
                    <a:pt x="3488042" y="1066990"/>
                  </a:lnTo>
                  <a:lnTo>
                    <a:pt x="3528161" y="1046911"/>
                  </a:lnTo>
                  <a:lnTo>
                    <a:pt x="3565118" y="1022007"/>
                  </a:lnTo>
                  <a:lnTo>
                    <a:pt x="3598494" y="992695"/>
                  </a:lnTo>
                  <a:lnTo>
                    <a:pt x="3627869" y="959408"/>
                  </a:lnTo>
                  <a:lnTo>
                    <a:pt x="3652824" y="922528"/>
                  </a:lnTo>
                  <a:lnTo>
                    <a:pt x="3672954" y="882497"/>
                  </a:lnTo>
                  <a:lnTo>
                    <a:pt x="3687851" y="839711"/>
                  </a:lnTo>
                  <a:lnTo>
                    <a:pt x="3697097" y="794575"/>
                  </a:lnTo>
                  <a:lnTo>
                    <a:pt x="3700272" y="747522"/>
                  </a:lnTo>
                  <a:close/>
                </a:path>
                <a:path w="5931534" h="2575560">
                  <a:moveTo>
                    <a:pt x="5931408" y="67564"/>
                  </a:moveTo>
                  <a:lnTo>
                    <a:pt x="5926099" y="41262"/>
                  </a:lnTo>
                  <a:lnTo>
                    <a:pt x="5911621" y="19786"/>
                  </a:lnTo>
                  <a:lnTo>
                    <a:pt x="5890145" y="5308"/>
                  </a:lnTo>
                  <a:lnTo>
                    <a:pt x="5863844" y="0"/>
                  </a:lnTo>
                  <a:lnTo>
                    <a:pt x="4139692" y="0"/>
                  </a:lnTo>
                  <a:lnTo>
                    <a:pt x="4113377" y="5308"/>
                  </a:lnTo>
                  <a:lnTo>
                    <a:pt x="4091902" y="19786"/>
                  </a:lnTo>
                  <a:lnTo>
                    <a:pt x="4077424" y="41262"/>
                  </a:lnTo>
                  <a:lnTo>
                    <a:pt x="4072128" y="67564"/>
                  </a:lnTo>
                  <a:lnTo>
                    <a:pt x="4072128" y="337820"/>
                  </a:lnTo>
                  <a:lnTo>
                    <a:pt x="4077424" y="364134"/>
                  </a:lnTo>
                  <a:lnTo>
                    <a:pt x="4091902" y="385610"/>
                  </a:lnTo>
                  <a:lnTo>
                    <a:pt x="4113377" y="400088"/>
                  </a:lnTo>
                  <a:lnTo>
                    <a:pt x="4139692" y="405384"/>
                  </a:lnTo>
                  <a:lnTo>
                    <a:pt x="5863844" y="405384"/>
                  </a:lnTo>
                  <a:lnTo>
                    <a:pt x="5890145" y="400088"/>
                  </a:lnTo>
                  <a:lnTo>
                    <a:pt x="5911621" y="385610"/>
                  </a:lnTo>
                  <a:lnTo>
                    <a:pt x="5926099" y="364134"/>
                  </a:lnTo>
                  <a:lnTo>
                    <a:pt x="5931408" y="337820"/>
                  </a:lnTo>
                  <a:lnTo>
                    <a:pt x="5931408" y="67564"/>
                  </a:lnTo>
                  <a:close/>
                </a:path>
              </a:pathLst>
            </a:custGeom>
            <a:solidFill>
              <a:srgbClr val="EE5250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144768" y="1488947"/>
              <a:ext cx="1859280" cy="405765"/>
            </a:xfrm>
            <a:custGeom>
              <a:avLst/>
              <a:gdLst/>
              <a:ahLst/>
              <a:cxnLst/>
              <a:rect l="l" t="t" r="r" b="b"/>
              <a:pathLst>
                <a:path w="1859279" h="405764">
                  <a:moveTo>
                    <a:pt x="0" y="67563"/>
                  </a:moveTo>
                  <a:lnTo>
                    <a:pt x="5306" y="41255"/>
                  </a:lnTo>
                  <a:lnTo>
                    <a:pt x="19780" y="19780"/>
                  </a:lnTo>
                  <a:lnTo>
                    <a:pt x="41255" y="5306"/>
                  </a:lnTo>
                  <a:lnTo>
                    <a:pt x="67564" y="0"/>
                  </a:lnTo>
                  <a:lnTo>
                    <a:pt x="1791715" y="0"/>
                  </a:lnTo>
                  <a:lnTo>
                    <a:pt x="1818024" y="5306"/>
                  </a:lnTo>
                  <a:lnTo>
                    <a:pt x="1839499" y="19780"/>
                  </a:lnTo>
                  <a:lnTo>
                    <a:pt x="1853973" y="41255"/>
                  </a:lnTo>
                  <a:lnTo>
                    <a:pt x="1859280" y="67563"/>
                  </a:lnTo>
                  <a:lnTo>
                    <a:pt x="1859280" y="337819"/>
                  </a:lnTo>
                  <a:lnTo>
                    <a:pt x="1853973" y="364128"/>
                  </a:lnTo>
                  <a:lnTo>
                    <a:pt x="1839499" y="385603"/>
                  </a:lnTo>
                  <a:lnTo>
                    <a:pt x="1818024" y="400077"/>
                  </a:lnTo>
                  <a:lnTo>
                    <a:pt x="1791715" y="405384"/>
                  </a:lnTo>
                  <a:lnTo>
                    <a:pt x="67564" y="405384"/>
                  </a:lnTo>
                  <a:lnTo>
                    <a:pt x="41255" y="400077"/>
                  </a:lnTo>
                  <a:lnTo>
                    <a:pt x="19780" y="385603"/>
                  </a:lnTo>
                  <a:lnTo>
                    <a:pt x="5306" y="364128"/>
                  </a:lnTo>
                  <a:lnTo>
                    <a:pt x="0" y="337819"/>
                  </a:lnTo>
                  <a:lnTo>
                    <a:pt x="0" y="67563"/>
                  </a:lnTo>
                  <a:close/>
                </a:path>
              </a:pathLst>
            </a:custGeom>
            <a:ln w="9525">
              <a:solidFill>
                <a:srgbClr val="D22E2E"/>
              </a:solidFill>
              <a:prstDash val="sysDash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6306312" y="2060447"/>
              <a:ext cx="2578735" cy="204470"/>
            </a:xfrm>
            <a:custGeom>
              <a:avLst/>
              <a:gdLst/>
              <a:ahLst/>
              <a:cxnLst/>
              <a:rect l="l" t="t" r="r" b="b"/>
              <a:pathLst>
                <a:path w="2578734" h="204469">
                  <a:moveTo>
                    <a:pt x="2544571" y="0"/>
                  </a:moveTo>
                  <a:lnTo>
                    <a:pt x="34036" y="0"/>
                  </a:lnTo>
                  <a:lnTo>
                    <a:pt x="20788" y="2674"/>
                  </a:lnTo>
                  <a:lnTo>
                    <a:pt x="9969" y="9969"/>
                  </a:lnTo>
                  <a:lnTo>
                    <a:pt x="2674" y="20788"/>
                  </a:lnTo>
                  <a:lnTo>
                    <a:pt x="0" y="34036"/>
                  </a:lnTo>
                  <a:lnTo>
                    <a:pt x="0" y="170179"/>
                  </a:lnTo>
                  <a:lnTo>
                    <a:pt x="2674" y="183427"/>
                  </a:lnTo>
                  <a:lnTo>
                    <a:pt x="9969" y="194246"/>
                  </a:lnTo>
                  <a:lnTo>
                    <a:pt x="20788" y="201541"/>
                  </a:lnTo>
                  <a:lnTo>
                    <a:pt x="34036" y="204215"/>
                  </a:lnTo>
                  <a:lnTo>
                    <a:pt x="2544571" y="204215"/>
                  </a:lnTo>
                  <a:lnTo>
                    <a:pt x="2557819" y="201541"/>
                  </a:lnTo>
                  <a:lnTo>
                    <a:pt x="2568638" y="194246"/>
                  </a:lnTo>
                  <a:lnTo>
                    <a:pt x="2575933" y="183427"/>
                  </a:lnTo>
                  <a:lnTo>
                    <a:pt x="2578608" y="170179"/>
                  </a:lnTo>
                  <a:lnTo>
                    <a:pt x="2578608" y="34036"/>
                  </a:lnTo>
                  <a:lnTo>
                    <a:pt x="2575933" y="20788"/>
                  </a:lnTo>
                  <a:lnTo>
                    <a:pt x="2568638" y="9969"/>
                  </a:lnTo>
                  <a:lnTo>
                    <a:pt x="2557819" y="2674"/>
                  </a:lnTo>
                  <a:lnTo>
                    <a:pt x="2544571" y="0"/>
                  </a:lnTo>
                  <a:close/>
                </a:path>
              </a:pathLst>
            </a:custGeom>
            <a:solidFill>
              <a:srgbClr val="EE5250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6306312" y="2055875"/>
              <a:ext cx="2578735" cy="204470"/>
            </a:xfrm>
            <a:custGeom>
              <a:avLst/>
              <a:gdLst/>
              <a:ahLst/>
              <a:cxnLst/>
              <a:rect l="l" t="t" r="r" b="b"/>
              <a:pathLst>
                <a:path w="2578734" h="204469">
                  <a:moveTo>
                    <a:pt x="0" y="34036"/>
                  </a:moveTo>
                  <a:lnTo>
                    <a:pt x="2674" y="20788"/>
                  </a:lnTo>
                  <a:lnTo>
                    <a:pt x="9969" y="9969"/>
                  </a:lnTo>
                  <a:lnTo>
                    <a:pt x="20788" y="2674"/>
                  </a:lnTo>
                  <a:lnTo>
                    <a:pt x="34036" y="0"/>
                  </a:lnTo>
                  <a:lnTo>
                    <a:pt x="2544571" y="0"/>
                  </a:lnTo>
                  <a:lnTo>
                    <a:pt x="2557819" y="2674"/>
                  </a:lnTo>
                  <a:lnTo>
                    <a:pt x="2568638" y="9969"/>
                  </a:lnTo>
                  <a:lnTo>
                    <a:pt x="2575933" y="20788"/>
                  </a:lnTo>
                  <a:lnTo>
                    <a:pt x="2578608" y="34036"/>
                  </a:lnTo>
                  <a:lnTo>
                    <a:pt x="2578608" y="170179"/>
                  </a:lnTo>
                  <a:lnTo>
                    <a:pt x="2575933" y="183427"/>
                  </a:lnTo>
                  <a:lnTo>
                    <a:pt x="2568638" y="194246"/>
                  </a:lnTo>
                  <a:lnTo>
                    <a:pt x="2557819" y="201541"/>
                  </a:lnTo>
                  <a:lnTo>
                    <a:pt x="2544571" y="204215"/>
                  </a:lnTo>
                  <a:lnTo>
                    <a:pt x="34036" y="204215"/>
                  </a:lnTo>
                  <a:lnTo>
                    <a:pt x="20788" y="201541"/>
                  </a:lnTo>
                  <a:lnTo>
                    <a:pt x="9969" y="194246"/>
                  </a:lnTo>
                  <a:lnTo>
                    <a:pt x="2674" y="183427"/>
                  </a:lnTo>
                  <a:lnTo>
                    <a:pt x="0" y="170179"/>
                  </a:lnTo>
                  <a:lnTo>
                    <a:pt x="0" y="34036"/>
                  </a:lnTo>
                  <a:close/>
                </a:path>
              </a:pathLst>
            </a:custGeom>
            <a:ln w="9525">
              <a:solidFill>
                <a:srgbClr val="D22E2E"/>
              </a:solidFill>
              <a:prstDash val="sysDash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672084" y="1793747"/>
              <a:ext cx="1591310" cy="304800"/>
            </a:xfrm>
            <a:custGeom>
              <a:avLst/>
              <a:gdLst/>
              <a:ahLst/>
              <a:cxnLst/>
              <a:rect l="l" t="t" r="r" b="b"/>
              <a:pathLst>
                <a:path w="1591310" h="304800">
                  <a:moveTo>
                    <a:pt x="1540255" y="0"/>
                  </a:moveTo>
                  <a:lnTo>
                    <a:pt x="50800" y="0"/>
                  </a:lnTo>
                  <a:lnTo>
                    <a:pt x="31027" y="3990"/>
                  </a:lnTo>
                  <a:lnTo>
                    <a:pt x="14879" y="14874"/>
                  </a:lnTo>
                  <a:lnTo>
                    <a:pt x="3992" y="31021"/>
                  </a:lnTo>
                  <a:lnTo>
                    <a:pt x="0" y="50800"/>
                  </a:lnTo>
                  <a:lnTo>
                    <a:pt x="0" y="254000"/>
                  </a:lnTo>
                  <a:lnTo>
                    <a:pt x="3992" y="273778"/>
                  </a:lnTo>
                  <a:lnTo>
                    <a:pt x="14879" y="289925"/>
                  </a:lnTo>
                  <a:lnTo>
                    <a:pt x="31027" y="300809"/>
                  </a:lnTo>
                  <a:lnTo>
                    <a:pt x="50800" y="304800"/>
                  </a:lnTo>
                  <a:lnTo>
                    <a:pt x="1540255" y="304800"/>
                  </a:lnTo>
                  <a:lnTo>
                    <a:pt x="1560034" y="300809"/>
                  </a:lnTo>
                  <a:lnTo>
                    <a:pt x="1576181" y="289925"/>
                  </a:lnTo>
                  <a:lnTo>
                    <a:pt x="1587065" y="273778"/>
                  </a:lnTo>
                  <a:lnTo>
                    <a:pt x="1591055" y="254000"/>
                  </a:lnTo>
                  <a:lnTo>
                    <a:pt x="1591055" y="50800"/>
                  </a:lnTo>
                  <a:lnTo>
                    <a:pt x="1587065" y="31021"/>
                  </a:lnTo>
                  <a:lnTo>
                    <a:pt x="1576181" y="14874"/>
                  </a:lnTo>
                  <a:lnTo>
                    <a:pt x="1560034" y="3990"/>
                  </a:lnTo>
                  <a:lnTo>
                    <a:pt x="1540255" y="0"/>
                  </a:lnTo>
                  <a:close/>
                </a:path>
              </a:pathLst>
            </a:custGeom>
            <a:solidFill>
              <a:srgbClr val="EE5250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672084" y="1789175"/>
              <a:ext cx="1591310" cy="304800"/>
            </a:xfrm>
            <a:custGeom>
              <a:avLst/>
              <a:gdLst/>
              <a:ahLst/>
              <a:cxnLst/>
              <a:rect l="l" t="t" r="r" b="b"/>
              <a:pathLst>
                <a:path w="1591310" h="304800">
                  <a:moveTo>
                    <a:pt x="0" y="50800"/>
                  </a:moveTo>
                  <a:lnTo>
                    <a:pt x="3992" y="31021"/>
                  </a:lnTo>
                  <a:lnTo>
                    <a:pt x="14879" y="14874"/>
                  </a:lnTo>
                  <a:lnTo>
                    <a:pt x="31027" y="3990"/>
                  </a:lnTo>
                  <a:lnTo>
                    <a:pt x="50800" y="0"/>
                  </a:lnTo>
                  <a:lnTo>
                    <a:pt x="1540255" y="0"/>
                  </a:lnTo>
                  <a:lnTo>
                    <a:pt x="1560034" y="3990"/>
                  </a:lnTo>
                  <a:lnTo>
                    <a:pt x="1576181" y="14874"/>
                  </a:lnTo>
                  <a:lnTo>
                    <a:pt x="1587065" y="31021"/>
                  </a:lnTo>
                  <a:lnTo>
                    <a:pt x="1591055" y="50800"/>
                  </a:lnTo>
                  <a:lnTo>
                    <a:pt x="1591055" y="254000"/>
                  </a:lnTo>
                  <a:lnTo>
                    <a:pt x="1587065" y="273778"/>
                  </a:lnTo>
                  <a:lnTo>
                    <a:pt x="1576181" y="289925"/>
                  </a:lnTo>
                  <a:lnTo>
                    <a:pt x="1560034" y="300809"/>
                  </a:lnTo>
                  <a:lnTo>
                    <a:pt x="1540255" y="304800"/>
                  </a:lnTo>
                  <a:lnTo>
                    <a:pt x="50800" y="304800"/>
                  </a:lnTo>
                  <a:lnTo>
                    <a:pt x="31027" y="300809"/>
                  </a:lnTo>
                  <a:lnTo>
                    <a:pt x="14879" y="289925"/>
                  </a:lnTo>
                  <a:lnTo>
                    <a:pt x="3992" y="273778"/>
                  </a:lnTo>
                  <a:lnTo>
                    <a:pt x="0" y="254000"/>
                  </a:lnTo>
                  <a:lnTo>
                    <a:pt x="0" y="50800"/>
                  </a:lnTo>
                  <a:close/>
                </a:path>
              </a:pathLst>
            </a:custGeom>
            <a:ln w="9525">
              <a:solidFill>
                <a:srgbClr val="D22E2E"/>
              </a:solidFill>
              <a:prstDash val="sysDash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287524" y="2002535"/>
              <a:ext cx="4018915" cy="204470"/>
            </a:xfrm>
            <a:custGeom>
              <a:avLst/>
              <a:gdLst/>
              <a:ahLst/>
              <a:cxnLst/>
              <a:rect l="l" t="t" r="r" b="b"/>
              <a:pathLst>
                <a:path w="4018915" h="204469">
                  <a:moveTo>
                    <a:pt x="4018661" y="204342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EE5250"/>
              </a:solidFill>
              <a:prstDash val="lgDash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6455663" y="5161788"/>
              <a:ext cx="1859280" cy="204470"/>
            </a:xfrm>
            <a:custGeom>
              <a:avLst/>
              <a:gdLst/>
              <a:ahLst/>
              <a:cxnLst/>
              <a:rect l="l" t="t" r="r" b="b"/>
              <a:pathLst>
                <a:path w="1859279" h="204470">
                  <a:moveTo>
                    <a:pt x="1825243" y="0"/>
                  </a:moveTo>
                  <a:lnTo>
                    <a:pt x="34036" y="0"/>
                  </a:lnTo>
                  <a:lnTo>
                    <a:pt x="20788" y="2674"/>
                  </a:lnTo>
                  <a:lnTo>
                    <a:pt x="9969" y="9969"/>
                  </a:lnTo>
                  <a:lnTo>
                    <a:pt x="2674" y="20788"/>
                  </a:lnTo>
                  <a:lnTo>
                    <a:pt x="0" y="34036"/>
                  </a:lnTo>
                  <a:lnTo>
                    <a:pt x="0" y="170180"/>
                  </a:lnTo>
                  <a:lnTo>
                    <a:pt x="2674" y="183427"/>
                  </a:lnTo>
                  <a:lnTo>
                    <a:pt x="9969" y="194246"/>
                  </a:lnTo>
                  <a:lnTo>
                    <a:pt x="20788" y="201541"/>
                  </a:lnTo>
                  <a:lnTo>
                    <a:pt x="34036" y="204215"/>
                  </a:lnTo>
                  <a:lnTo>
                    <a:pt x="1825243" y="204215"/>
                  </a:lnTo>
                  <a:lnTo>
                    <a:pt x="1838491" y="201541"/>
                  </a:lnTo>
                  <a:lnTo>
                    <a:pt x="1849310" y="194246"/>
                  </a:lnTo>
                  <a:lnTo>
                    <a:pt x="1856605" y="183427"/>
                  </a:lnTo>
                  <a:lnTo>
                    <a:pt x="1859280" y="170180"/>
                  </a:lnTo>
                  <a:lnTo>
                    <a:pt x="1859280" y="34036"/>
                  </a:lnTo>
                  <a:lnTo>
                    <a:pt x="1856605" y="20788"/>
                  </a:lnTo>
                  <a:lnTo>
                    <a:pt x="1849310" y="9969"/>
                  </a:lnTo>
                  <a:lnTo>
                    <a:pt x="1838491" y="2674"/>
                  </a:lnTo>
                  <a:lnTo>
                    <a:pt x="1825243" y="0"/>
                  </a:lnTo>
                  <a:close/>
                </a:path>
              </a:pathLst>
            </a:custGeom>
            <a:solidFill>
              <a:srgbClr val="EE5250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6455663" y="5157215"/>
              <a:ext cx="1859280" cy="204470"/>
            </a:xfrm>
            <a:custGeom>
              <a:avLst/>
              <a:gdLst/>
              <a:ahLst/>
              <a:cxnLst/>
              <a:rect l="l" t="t" r="r" b="b"/>
              <a:pathLst>
                <a:path w="1859279" h="204470">
                  <a:moveTo>
                    <a:pt x="0" y="34035"/>
                  </a:moveTo>
                  <a:lnTo>
                    <a:pt x="2674" y="20788"/>
                  </a:lnTo>
                  <a:lnTo>
                    <a:pt x="9969" y="9969"/>
                  </a:lnTo>
                  <a:lnTo>
                    <a:pt x="20788" y="2674"/>
                  </a:lnTo>
                  <a:lnTo>
                    <a:pt x="34036" y="0"/>
                  </a:lnTo>
                  <a:lnTo>
                    <a:pt x="1825243" y="0"/>
                  </a:lnTo>
                  <a:lnTo>
                    <a:pt x="1838491" y="2674"/>
                  </a:lnTo>
                  <a:lnTo>
                    <a:pt x="1849310" y="9969"/>
                  </a:lnTo>
                  <a:lnTo>
                    <a:pt x="1856605" y="20788"/>
                  </a:lnTo>
                  <a:lnTo>
                    <a:pt x="1859280" y="34035"/>
                  </a:lnTo>
                  <a:lnTo>
                    <a:pt x="1859280" y="170179"/>
                  </a:lnTo>
                  <a:lnTo>
                    <a:pt x="1856605" y="183427"/>
                  </a:lnTo>
                  <a:lnTo>
                    <a:pt x="1849310" y="194246"/>
                  </a:lnTo>
                  <a:lnTo>
                    <a:pt x="1838491" y="201541"/>
                  </a:lnTo>
                  <a:lnTo>
                    <a:pt x="1825243" y="204215"/>
                  </a:lnTo>
                  <a:lnTo>
                    <a:pt x="34036" y="204215"/>
                  </a:lnTo>
                  <a:lnTo>
                    <a:pt x="20788" y="201541"/>
                  </a:lnTo>
                  <a:lnTo>
                    <a:pt x="9969" y="194246"/>
                  </a:lnTo>
                  <a:lnTo>
                    <a:pt x="2674" y="183427"/>
                  </a:lnTo>
                  <a:lnTo>
                    <a:pt x="0" y="170179"/>
                  </a:lnTo>
                  <a:lnTo>
                    <a:pt x="0" y="34035"/>
                  </a:lnTo>
                  <a:close/>
                </a:path>
              </a:pathLst>
            </a:custGeom>
            <a:ln w="9525">
              <a:solidFill>
                <a:srgbClr val="D22E2E"/>
              </a:solidFill>
              <a:prstDash val="sysDash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2766059" y="3703319"/>
              <a:ext cx="3689350" cy="1534795"/>
            </a:xfrm>
            <a:custGeom>
              <a:avLst/>
              <a:gdLst/>
              <a:ahLst/>
              <a:cxnLst/>
              <a:rect l="l" t="t" r="r" b="b"/>
              <a:pathLst>
                <a:path w="3689350" h="1534795">
                  <a:moveTo>
                    <a:pt x="3689095" y="1534794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EE5250"/>
              </a:solidFill>
              <a:prstDash val="lgDash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2212848" y="3526536"/>
              <a:ext cx="553720" cy="304800"/>
            </a:xfrm>
            <a:custGeom>
              <a:avLst/>
              <a:gdLst/>
              <a:ahLst/>
              <a:cxnLst/>
              <a:rect l="l" t="t" r="r" b="b"/>
              <a:pathLst>
                <a:path w="553719" h="304800">
                  <a:moveTo>
                    <a:pt x="502412" y="0"/>
                  </a:moveTo>
                  <a:lnTo>
                    <a:pt x="50800" y="0"/>
                  </a:lnTo>
                  <a:lnTo>
                    <a:pt x="31021" y="3990"/>
                  </a:lnTo>
                  <a:lnTo>
                    <a:pt x="14874" y="14874"/>
                  </a:lnTo>
                  <a:lnTo>
                    <a:pt x="3990" y="31021"/>
                  </a:lnTo>
                  <a:lnTo>
                    <a:pt x="0" y="50800"/>
                  </a:lnTo>
                  <a:lnTo>
                    <a:pt x="0" y="254000"/>
                  </a:lnTo>
                  <a:lnTo>
                    <a:pt x="3990" y="273778"/>
                  </a:lnTo>
                  <a:lnTo>
                    <a:pt x="14874" y="289925"/>
                  </a:lnTo>
                  <a:lnTo>
                    <a:pt x="31021" y="300809"/>
                  </a:lnTo>
                  <a:lnTo>
                    <a:pt x="50800" y="304800"/>
                  </a:lnTo>
                  <a:lnTo>
                    <a:pt x="502412" y="304800"/>
                  </a:lnTo>
                  <a:lnTo>
                    <a:pt x="522190" y="300809"/>
                  </a:lnTo>
                  <a:lnTo>
                    <a:pt x="538337" y="289925"/>
                  </a:lnTo>
                  <a:lnTo>
                    <a:pt x="549221" y="273778"/>
                  </a:lnTo>
                  <a:lnTo>
                    <a:pt x="553212" y="254000"/>
                  </a:lnTo>
                  <a:lnTo>
                    <a:pt x="553212" y="50800"/>
                  </a:lnTo>
                  <a:lnTo>
                    <a:pt x="549221" y="31021"/>
                  </a:lnTo>
                  <a:lnTo>
                    <a:pt x="538337" y="14874"/>
                  </a:lnTo>
                  <a:lnTo>
                    <a:pt x="522190" y="3990"/>
                  </a:lnTo>
                  <a:lnTo>
                    <a:pt x="502412" y="0"/>
                  </a:lnTo>
                  <a:close/>
                </a:path>
              </a:pathLst>
            </a:custGeom>
            <a:solidFill>
              <a:srgbClr val="EE5250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2212848" y="3521963"/>
              <a:ext cx="553720" cy="304800"/>
            </a:xfrm>
            <a:custGeom>
              <a:avLst/>
              <a:gdLst/>
              <a:ahLst/>
              <a:cxnLst/>
              <a:rect l="l" t="t" r="r" b="b"/>
              <a:pathLst>
                <a:path w="553719" h="304800">
                  <a:moveTo>
                    <a:pt x="0" y="50800"/>
                  </a:moveTo>
                  <a:lnTo>
                    <a:pt x="3990" y="31021"/>
                  </a:lnTo>
                  <a:lnTo>
                    <a:pt x="14874" y="14874"/>
                  </a:lnTo>
                  <a:lnTo>
                    <a:pt x="31021" y="3990"/>
                  </a:lnTo>
                  <a:lnTo>
                    <a:pt x="50800" y="0"/>
                  </a:lnTo>
                  <a:lnTo>
                    <a:pt x="502412" y="0"/>
                  </a:lnTo>
                  <a:lnTo>
                    <a:pt x="522190" y="3990"/>
                  </a:lnTo>
                  <a:lnTo>
                    <a:pt x="538337" y="14874"/>
                  </a:lnTo>
                  <a:lnTo>
                    <a:pt x="549221" y="31021"/>
                  </a:lnTo>
                  <a:lnTo>
                    <a:pt x="553212" y="50800"/>
                  </a:lnTo>
                  <a:lnTo>
                    <a:pt x="553212" y="254000"/>
                  </a:lnTo>
                  <a:lnTo>
                    <a:pt x="549221" y="273778"/>
                  </a:lnTo>
                  <a:lnTo>
                    <a:pt x="538337" y="289925"/>
                  </a:lnTo>
                  <a:lnTo>
                    <a:pt x="522190" y="300809"/>
                  </a:lnTo>
                  <a:lnTo>
                    <a:pt x="502412" y="304800"/>
                  </a:lnTo>
                  <a:lnTo>
                    <a:pt x="50800" y="304800"/>
                  </a:lnTo>
                  <a:lnTo>
                    <a:pt x="31021" y="300809"/>
                  </a:lnTo>
                  <a:lnTo>
                    <a:pt x="14874" y="289925"/>
                  </a:lnTo>
                  <a:lnTo>
                    <a:pt x="3990" y="273778"/>
                  </a:lnTo>
                  <a:lnTo>
                    <a:pt x="0" y="254000"/>
                  </a:lnTo>
                  <a:lnTo>
                    <a:pt x="0" y="50800"/>
                  </a:lnTo>
                  <a:close/>
                </a:path>
              </a:pathLst>
            </a:custGeom>
            <a:ln w="9525">
              <a:solidFill>
                <a:srgbClr val="D22E2E"/>
              </a:solidFill>
              <a:prstDash val="sysDash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6629400" y="4791456"/>
              <a:ext cx="5084445" cy="204470"/>
            </a:xfrm>
            <a:custGeom>
              <a:avLst/>
              <a:gdLst/>
              <a:ahLst/>
              <a:cxnLst/>
              <a:rect l="l" t="t" r="r" b="b"/>
              <a:pathLst>
                <a:path w="5084445" h="204470">
                  <a:moveTo>
                    <a:pt x="5050028" y="0"/>
                  </a:moveTo>
                  <a:lnTo>
                    <a:pt x="34035" y="0"/>
                  </a:lnTo>
                  <a:lnTo>
                    <a:pt x="20788" y="2674"/>
                  </a:lnTo>
                  <a:lnTo>
                    <a:pt x="9969" y="9969"/>
                  </a:lnTo>
                  <a:lnTo>
                    <a:pt x="2674" y="20788"/>
                  </a:lnTo>
                  <a:lnTo>
                    <a:pt x="0" y="34036"/>
                  </a:lnTo>
                  <a:lnTo>
                    <a:pt x="0" y="170180"/>
                  </a:lnTo>
                  <a:lnTo>
                    <a:pt x="2674" y="183427"/>
                  </a:lnTo>
                  <a:lnTo>
                    <a:pt x="9969" y="194246"/>
                  </a:lnTo>
                  <a:lnTo>
                    <a:pt x="20788" y="201541"/>
                  </a:lnTo>
                  <a:lnTo>
                    <a:pt x="34035" y="204216"/>
                  </a:lnTo>
                  <a:lnTo>
                    <a:pt x="5050028" y="204216"/>
                  </a:lnTo>
                  <a:lnTo>
                    <a:pt x="5063275" y="201541"/>
                  </a:lnTo>
                  <a:lnTo>
                    <a:pt x="5074094" y="194246"/>
                  </a:lnTo>
                  <a:lnTo>
                    <a:pt x="5081389" y="183427"/>
                  </a:lnTo>
                  <a:lnTo>
                    <a:pt x="5084064" y="170180"/>
                  </a:lnTo>
                  <a:lnTo>
                    <a:pt x="5084064" y="34036"/>
                  </a:lnTo>
                  <a:lnTo>
                    <a:pt x="5081389" y="20788"/>
                  </a:lnTo>
                  <a:lnTo>
                    <a:pt x="5074094" y="9969"/>
                  </a:lnTo>
                  <a:lnTo>
                    <a:pt x="5063275" y="2674"/>
                  </a:lnTo>
                  <a:lnTo>
                    <a:pt x="5050028" y="0"/>
                  </a:lnTo>
                  <a:close/>
                </a:path>
              </a:pathLst>
            </a:custGeom>
            <a:solidFill>
              <a:srgbClr val="EE5250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6629400" y="4785359"/>
              <a:ext cx="5084445" cy="205740"/>
            </a:xfrm>
            <a:custGeom>
              <a:avLst/>
              <a:gdLst/>
              <a:ahLst/>
              <a:cxnLst/>
              <a:rect l="l" t="t" r="r" b="b"/>
              <a:pathLst>
                <a:path w="5084445" h="205739">
                  <a:moveTo>
                    <a:pt x="0" y="34289"/>
                  </a:moveTo>
                  <a:lnTo>
                    <a:pt x="2696" y="20949"/>
                  </a:lnTo>
                  <a:lnTo>
                    <a:pt x="10048" y="10048"/>
                  </a:lnTo>
                  <a:lnTo>
                    <a:pt x="20949" y="2696"/>
                  </a:lnTo>
                  <a:lnTo>
                    <a:pt x="34290" y="0"/>
                  </a:lnTo>
                  <a:lnTo>
                    <a:pt x="5049774" y="0"/>
                  </a:lnTo>
                  <a:lnTo>
                    <a:pt x="5063114" y="2696"/>
                  </a:lnTo>
                  <a:lnTo>
                    <a:pt x="5074015" y="10048"/>
                  </a:lnTo>
                  <a:lnTo>
                    <a:pt x="5081367" y="20949"/>
                  </a:lnTo>
                  <a:lnTo>
                    <a:pt x="5084064" y="34289"/>
                  </a:lnTo>
                  <a:lnTo>
                    <a:pt x="5084064" y="171450"/>
                  </a:lnTo>
                  <a:lnTo>
                    <a:pt x="5081367" y="184790"/>
                  </a:lnTo>
                  <a:lnTo>
                    <a:pt x="5074015" y="195691"/>
                  </a:lnTo>
                  <a:lnTo>
                    <a:pt x="5063114" y="203043"/>
                  </a:lnTo>
                  <a:lnTo>
                    <a:pt x="5049774" y="205739"/>
                  </a:lnTo>
                  <a:lnTo>
                    <a:pt x="34290" y="205739"/>
                  </a:lnTo>
                  <a:lnTo>
                    <a:pt x="20949" y="203043"/>
                  </a:lnTo>
                  <a:lnTo>
                    <a:pt x="10048" y="195691"/>
                  </a:lnTo>
                  <a:lnTo>
                    <a:pt x="2696" y="184790"/>
                  </a:lnTo>
                  <a:lnTo>
                    <a:pt x="0" y="171450"/>
                  </a:lnTo>
                  <a:lnTo>
                    <a:pt x="0" y="34289"/>
                  </a:lnTo>
                  <a:close/>
                </a:path>
              </a:pathLst>
            </a:custGeom>
            <a:ln w="9525">
              <a:solidFill>
                <a:srgbClr val="D22E2E"/>
              </a:solidFill>
              <a:prstDash val="sysDash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5158739" y="4015740"/>
              <a:ext cx="1470660" cy="884555"/>
            </a:xfrm>
            <a:custGeom>
              <a:avLst/>
              <a:gdLst/>
              <a:ahLst/>
              <a:cxnLst/>
              <a:rect l="l" t="t" r="r" b="b"/>
              <a:pathLst>
                <a:path w="1470659" h="884554">
                  <a:moveTo>
                    <a:pt x="1470406" y="884301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EE5250"/>
              </a:solidFill>
              <a:prstDash val="lgDash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2215896" y="3752087"/>
              <a:ext cx="2943225" cy="256540"/>
            </a:xfrm>
            <a:custGeom>
              <a:avLst/>
              <a:gdLst/>
              <a:ahLst/>
              <a:cxnLst/>
              <a:rect l="l" t="t" r="r" b="b"/>
              <a:pathLst>
                <a:path w="2943225" h="256539">
                  <a:moveTo>
                    <a:pt x="2900172" y="0"/>
                  </a:moveTo>
                  <a:lnTo>
                    <a:pt x="42672" y="0"/>
                  </a:lnTo>
                  <a:lnTo>
                    <a:pt x="26038" y="3345"/>
                  </a:lnTo>
                  <a:lnTo>
                    <a:pt x="12477" y="12477"/>
                  </a:lnTo>
                  <a:lnTo>
                    <a:pt x="3345" y="26038"/>
                  </a:lnTo>
                  <a:lnTo>
                    <a:pt x="0" y="42672"/>
                  </a:lnTo>
                  <a:lnTo>
                    <a:pt x="0" y="213360"/>
                  </a:lnTo>
                  <a:lnTo>
                    <a:pt x="3345" y="229993"/>
                  </a:lnTo>
                  <a:lnTo>
                    <a:pt x="12477" y="243554"/>
                  </a:lnTo>
                  <a:lnTo>
                    <a:pt x="26038" y="252686"/>
                  </a:lnTo>
                  <a:lnTo>
                    <a:pt x="42672" y="256031"/>
                  </a:lnTo>
                  <a:lnTo>
                    <a:pt x="2900172" y="256031"/>
                  </a:lnTo>
                  <a:lnTo>
                    <a:pt x="2916805" y="252686"/>
                  </a:lnTo>
                  <a:lnTo>
                    <a:pt x="2930366" y="243554"/>
                  </a:lnTo>
                  <a:lnTo>
                    <a:pt x="2939498" y="229993"/>
                  </a:lnTo>
                  <a:lnTo>
                    <a:pt x="2942844" y="213360"/>
                  </a:lnTo>
                  <a:lnTo>
                    <a:pt x="2942844" y="42672"/>
                  </a:lnTo>
                  <a:lnTo>
                    <a:pt x="2939498" y="26038"/>
                  </a:lnTo>
                  <a:lnTo>
                    <a:pt x="2930366" y="12477"/>
                  </a:lnTo>
                  <a:lnTo>
                    <a:pt x="2916805" y="3345"/>
                  </a:lnTo>
                  <a:lnTo>
                    <a:pt x="2900172" y="0"/>
                  </a:lnTo>
                  <a:close/>
                </a:path>
              </a:pathLst>
            </a:custGeom>
            <a:solidFill>
              <a:srgbClr val="EE5250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2215896" y="3747515"/>
              <a:ext cx="2943225" cy="254635"/>
            </a:xfrm>
            <a:custGeom>
              <a:avLst/>
              <a:gdLst/>
              <a:ahLst/>
              <a:cxnLst/>
              <a:rect l="l" t="t" r="r" b="b"/>
              <a:pathLst>
                <a:path w="2943225" h="254635">
                  <a:moveTo>
                    <a:pt x="0" y="42417"/>
                  </a:moveTo>
                  <a:lnTo>
                    <a:pt x="3341" y="25931"/>
                  </a:lnTo>
                  <a:lnTo>
                    <a:pt x="12445" y="12445"/>
                  </a:lnTo>
                  <a:lnTo>
                    <a:pt x="25931" y="3341"/>
                  </a:lnTo>
                  <a:lnTo>
                    <a:pt x="42418" y="0"/>
                  </a:lnTo>
                  <a:lnTo>
                    <a:pt x="2900426" y="0"/>
                  </a:lnTo>
                  <a:lnTo>
                    <a:pt x="2916912" y="3341"/>
                  </a:lnTo>
                  <a:lnTo>
                    <a:pt x="2930397" y="12445"/>
                  </a:lnTo>
                  <a:lnTo>
                    <a:pt x="2939502" y="25931"/>
                  </a:lnTo>
                  <a:lnTo>
                    <a:pt x="2942844" y="42417"/>
                  </a:lnTo>
                  <a:lnTo>
                    <a:pt x="2942844" y="212089"/>
                  </a:lnTo>
                  <a:lnTo>
                    <a:pt x="2939502" y="228576"/>
                  </a:lnTo>
                  <a:lnTo>
                    <a:pt x="2930397" y="242061"/>
                  </a:lnTo>
                  <a:lnTo>
                    <a:pt x="2916912" y="251166"/>
                  </a:lnTo>
                  <a:lnTo>
                    <a:pt x="2900426" y="254507"/>
                  </a:lnTo>
                  <a:lnTo>
                    <a:pt x="42418" y="254507"/>
                  </a:lnTo>
                  <a:lnTo>
                    <a:pt x="25931" y="251166"/>
                  </a:lnTo>
                  <a:lnTo>
                    <a:pt x="12445" y="242061"/>
                  </a:lnTo>
                  <a:lnTo>
                    <a:pt x="3341" y="228576"/>
                  </a:lnTo>
                  <a:lnTo>
                    <a:pt x="0" y="212089"/>
                  </a:lnTo>
                  <a:lnTo>
                    <a:pt x="0" y="42417"/>
                  </a:lnTo>
                  <a:close/>
                </a:path>
              </a:pathLst>
            </a:custGeom>
            <a:ln w="9525">
              <a:solidFill>
                <a:srgbClr val="D22E2E"/>
              </a:solidFill>
              <a:prstDash val="sysDash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29260"/>
            <a:ext cx="593915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Create</a:t>
            </a:r>
            <a:r>
              <a:rPr spc="-85" dirty="0"/>
              <a:t> </a:t>
            </a:r>
            <a:r>
              <a:rPr dirty="0"/>
              <a:t>Build</a:t>
            </a:r>
            <a:r>
              <a:rPr spc="-85" dirty="0"/>
              <a:t> </a:t>
            </a:r>
            <a:r>
              <a:rPr spc="-10" dirty="0"/>
              <a:t>Configuration</a:t>
            </a:r>
          </a:p>
        </p:txBody>
      </p:sp>
      <p:sp>
        <p:nvSpPr>
          <p:cNvPr id="3" name="object 3"/>
          <p:cNvSpPr/>
          <p:nvPr/>
        </p:nvSpPr>
        <p:spPr>
          <a:xfrm>
            <a:off x="6228588" y="1284730"/>
            <a:ext cx="5791200" cy="5573395"/>
          </a:xfrm>
          <a:custGeom>
            <a:avLst/>
            <a:gdLst/>
            <a:ahLst/>
            <a:cxnLst/>
            <a:rect l="l" t="t" r="r" b="b"/>
            <a:pathLst>
              <a:path w="5791200" h="5573395">
                <a:moveTo>
                  <a:pt x="5791200" y="0"/>
                </a:moveTo>
                <a:lnTo>
                  <a:pt x="0" y="0"/>
                </a:lnTo>
                <a:lnTo>
                  <a:pt x="0" y="5573266"/>
                </a:lnTo>
                <a:lnTo>
                  <a:pt x="5791200" y="5573266"/>
                </a:lnTo>
                <a:lnTo>
                  <a:pt x="5791200" y="0"/>
                </a:lnTo>
                <a:close/>
              </a:path>
            </a:pathLst>
          </a:custGeom>
          <a:solidFill>
            <a:srgbClr val="0C0F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6228588" y="1147572"/>
            <a:ext cx="2700655" cy="222885"/>
          </a:xfrm>
          <a:prstGeom prst="rect">
            <a:avLst/>
          </a:prstGeom>
          <a:solidFill>
            <a:srgbClr val="44536A"/>
          </a:solidFill>
          <a:ln w="12700">
            <a:solidFill>
              <a:srgbClr val="2E3A4B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69545">
              <a:lnSpc>
                <a:spcPts val="1639"/>
              </a:lnSpc>
            </a:pPr>
            <a:r>
              <a:rPr sz="1400" spc="-10" dirty="0">
                <a:solidFill>
                  <a:srgbClr val="FFFFFF"/>
                </a:solidFill>
                <a:latin typeface="Consolas"/>
                <a:cs typeface="Consolas"/>
              </a:rPr>
              <a:t>Docker-build-config.yaml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228588" y="1284730"/>
            <a:ext cx="5791200" cy="5573395"/>
          </a:xfrm>
          <a:prstGeom prst="rect">
            <a:avLst/>
          </a:prstGeom>
        </p:spPr>
        <p:txBody>
          <a:bodyPr vert="horz" wrap="square" lIns="0" tIns="154940" rIns="0" bIns="0" rtlCol="0">
            <a:spAutoFit/>
          </a:bodyPr>
          <a:lstStyle/>
          <a:p>
            <a:pPr marL="92075" marR="4091940">
              <a:lnSpc>
                <a:spcPct val="100000"/>
              </a:lnSpc>
              <a:spcBef>
                <a:spcPts val="1220"/>
              </a:spcBef>
            </a:pPr>
            <a:r>
              <a:rPr sz="1200" dirty="0">
                <a:solidFill>
                  <a:srgbClr val="FF6300"/>
                </a:solidFill>
                <a:latin typeface="Consolas"/>
                <a:cs typeface="Consolas"/>
              </a:rPr>
              <a:t>kind:</a:t>
            </a:r>
            <a:r>
              <a:rPr sz="1200" spc="-35" dirty="0">
                <a:solidFill>
                  <a:srgbClr val="FF6300"/>
                </a:solidFill>
                <a:latin typeface="Consolas"/>
                <a:cs typeface="Consolas"/>
              </a:rPr>
              <a:t> </a:t>
            </a:r>
            <a:r>
              <a:rPr sz="1200" spc="-10" dirty="0">
                <a:solidFill>
                  <a:srgbClr val="60CE3B"/>
                </a:solidFill>
                <a:latin typeface="Consolas"/>
                <a:cs typeface="Consolas"/>
              </a:rPr>
              <a:t>"BuildConfig" </a:t>
            </a:r>
            <a:r>
              <a:rPr sz="1200" dirty="0">
                <a:solidFill>
                  <a:srgbClr val="FF6300"/>
                </a:solidFill>
                <a:latin typeface="Consolas"/>
                <a:cs typeface="Consolas"/>
              </a:rPr>
              <a:t>apiVersion:</a:t>
            </a:r>
            <a:r>
              <a:rPr sz="1200" spc="-55" dirty="0">
                <a:solidFill>
                  <a:srgbClr val="FF6300"/>
                </a:solidFill>
                <a:latin typeface="Consolas"/>
                <a:cs typeface="Consolas"/>
              </a:rPr>
              <a:t> </a:t>
            </a:r>
            <a:r>
              <a:rPr sz="1200" spc="-20" dirty="0">
                <a:solidFill>
                  <a:srgbClr val="60CE3B"/>
                </a:solidFill>
                <a:latin typeface="Consolas"/>
                <a:cs typeface="Consolas"/>
              </a:rPr>
              <a:t>"v1" </a:t>
            </a:r>
            <a:r>
              <a:rPr sz="1200" spc="-10" dirty="0">
                <a:solidFill>
                  <a:srgbClr val="FF6300"/>
                </a:solidFill>
                <a:latin typeface="Consolas"/>
                <a:cs typeface="Consolas"/>
              </a:rPr>
              <a:t>metadata:</a:t>
            </a:r>
            <a:endParaRPr sz="1200">
              <a:latin typeface="Consolas"/>
              <a:cs typeface="Consolas"/>
            </a:endParaRPr>
          </a:p>
          <a:p>
            <a:pPr marL="259715">
              <a:lnSpc>
                <a:spcPts val="1310"/>
              </a:lnSpc>
            </a:pPr>
            <a:r>
              <a:rPr sz="1800" spc="-15" baseline="-6944" dirty="0">
                <a:solidFill>
                  <a:srgbClr val="FF6300"/>
                </a:solidFill>
                <a:latin typeface="Consolas"/>
                <a:cs typeface="Consolas"/>
              </a:rPr>
              <a:t>name:</a:t>
            </a:r>
            <a:r>
              <a:rPr sz="1800" spc="-150" baseline="-6944" dirty="0">
                <a:solidFill>
                  <a:srgbClr val="FF6300"/>
                </a:solidFill>
                <a:latin typeface="Consolas"/>
                <a:cs typeface="Consolas"/>
              </a:rPr>
              <a:t> </a:t>
            </a:r>
            <a:r>
              <a:rPr sz="1200" spc="-10" dirty="0">
                <a:solidFill>
                  <a:srgbClr val="60CE3B"/>
                </a:solidFill>
                <a:latin typeface="Consolas"/>
                <a:cs typeface="Consolas"/>
              </a:rPr>
              <a:t>"simple-webapp-docker"</a:t>
            </a:r>
            <a:endParaRPr sz="1200">
              <a:latin typeface="Consolas"/>
              <a:cs typeface="Consolas"/>
            </a:endParaRPr>
          </a:p>
          <a:p>
            <a:pPr marL="92075">
              <a:lnSpc>
                <a:spcPct val="100000"/>
              </a:lnSpc>
              <a:spcBef>
                <a:spcPts val="135"/>
              </a:spcBef>
            </a:pPr>
            <a:r>
              <a:rPr sz="1200" spc="-10" dirty="0">
                <a:solidFill>
                  <a:srgbClr val="FF6300"/>
                </a:solidFill>
                <a:latin typeface="Consolas"/>
                <a:cs typeface="Consolas"/>
              </a:rPr>
              <a:t>spec:</a:t>
            </a:r>
            <a:endParaRPr sz="1200">
              <a:latin typeface="Consolas"/>
              <a:cs typeface="Consolas"/>
            </a:endParaRPr>
          </a:p>
          <a:p>
            <a:pPr marL="259715" marR="3924935">
              <a:lnSpc>
                <a:spcPct val="100000"/>
              </a:lnSpc>
            </a:pPr>
            <a:r>
              <a:rPr sz="1200" dirty="0">
                <a:solidFill>
                  <a:srgbClr val="FF6300"/>
                </a:solidFill>
                <a:latin typeface="Consolas"/>
                <a:cs typeface="Consolas"/>
              </a:rPr>
              <a:t>runPolicy:</a:t>
            </a:r>
            <a:r>
              <a:rPr sz="1200" spc="-50" dirty="0">
                <a:solidFill>
                  <a:srgbClr val="FF6300"/>
                </a:solidFill>
                <a:latin typeface="Consolas"/>
                <a:cs typeface="Consolas"/>
              </a:rPr>
              <a:t> </a:t>
            </a:r>
            <a:r>
              <a:rPr sz="1200" spc="-10" dirty="0">
                <a:solidFill>
                  <a:srgbClr val="60CE3B"/>
                </a:solidFill>
                <a:latin typeface="Consolas"/>
                <a:cs typeface="Consolas"/>
              </a:rPr>
              <a:t>"Serial" </a:t>
            </a:r>
            <a:r>
              <a:rPr sz="1200" spc="-10" dirty="0">
                <a:solidFill>
                  <a:srgbClr val="FF6300"/>
                </a:solidFill>
                <a:latin typeface="Consolas"/>
                <a:cs typeface="Consolas"/>
              </a:rPr>
              <a:t>triggers:</a:t>
            </a:r>
            <a:endParaRPr sz="1200">
              <a:latin typeface="Consolas"/>
              <a:cs typeface="Consolas"/>
            </a:endParaRPr>
          </a:p>
          <a:p>
            <a:pPr marL="427355">
              <a:lnSpc>
                <a:spcPct val="100000"/>
              </a:lnSpc>
            </a:pPr>
            <a:r>
              <a:rPr sz="1200" spc="-50" dirty="0">
                <a:solidFill>
                  <a:srgbClr val="FADE2C"/>
                </a:solidFill>
                <a:latin typeface="Consolas"/>
                <a:cs typeface="Consolas"/>
              </a:rPr>
              <a:t>-</a:t>
            </a:r>
            <a:endParaRPr sz="1200">
              <a:latin typeface="Consolas"/>
              <a:cs typeface="Consolas"/>
            </a:endParaRPr>
          </a:p>
          <a:p>
            <a:pPr marL="594995">
              <a:lnSpc>
                <a:spcPct val="100000"/>
              </a:lnSpc>
            </a:pPr>
            <a:r>
              <a:rPr sz="1200" dirty="0">
                <a:solidFill>
                  <a:srgbClr val="FF6300"/>
                </a:solidFill>
                <a:latin typeface="Consolas"/>
                <a:cs typeface="Consolas"/>
              </a:rPr>
              <a:t>type:</a:t>
            </a:r>
            <a:r>
              <a:rPr sz="1200" spc="-25" dirty="0">
                <a:solidFill>
                  <a:srgbClr val="FF6300"/>
                </a:solidFill>
                <a:latin typeface="Consolas"/>
                <a:cs typeface="Consolas"/>
              </a:rPr>
              <a:t> </a:t>
            </a:r>
            <a:r>
              <a:rPr sz="1200" spc="-10" dirty="0">
                <a:solidFill>
                  <a:srgbClr val="60CE3B"/>
                </a:solidFill>
                <a:latin typeface="Consolas"/>
                <a:cs typeface="Consolas"/>
              </a:rPr>
              <a:t>"GitHub"</a:t>
            </a:r>
            <a:endParaRPr sz="1200">
              <a:latin typeface="Consolas"/>
              <a:cs typeface="Consolas"/>
            </a:endParaRPr>
          </a:p>
          <a:p>
            <a:pPr marL="594995">
              <a:lnSpc>
                <a:spcPct val="100000"/>
              </a:lnSpc>
            </a:pPr>
            <a:r>
              <a:rPr sz="1200" spc="-10" dirty="0">
                <a:solidFill>
                  <a:srgbClr val="FF6300"/>
                </a:solidFill>
                <a:latin typeface="Consolas"/>
                <a:cs typeface="Consolas"/>
              </a:rPr>
              <a:t>github:</a:t>
            </a:r>
            <a:endParaRPr sz="1200">
              <a:latin typeface="Consolas"/>
              <a:cs typeface="Consolas"/>
            </a:endParaRPr>
          </a:p>
          <a:p>
            <a:pPr marL="763905">
              <a:lnSpc>
                <a:spcPct val="100000"/>
              </a:lnSpc>
            </a:pPr>
            <a:r>
              <a:rPr sz="1200" dirty="0">
                <a:solidFill>
                  <a:srgbClr val="FF6300"/>
                </a:solidFill>
                <a:latin typeface="Consolas"/>
                <a:cs typeface="Consolas"/>
              </a:rPr>
              <a:t>secret:</a:t>
            </a:r>
            <a:r>
              <a:rPr sz="1200" spc="-30" dirty="0">
                <a:solidFill>
                  <a:srgbClr val="FF6300"/>
                </a:solidFill>
                <a:latin typeface="Consolas"/>
                <a:cs typeface="Consolas"/>
              </a:rPr>
              <a:t> </a:t>
            </a:r>
            <a:r>
              <a:rPr sz="1200" spc="-10" dirty="0">
                <a:solidFill>
                  <a:srgbClr val="60CE3B"/>
                </a:solidFill>
                <a:latin typeface="Consolas"/>
                <a:cs typeface="Consolas"/>
              </a:rPr>
              <a:t>"b5e471d57f79f52e"</a:t>
            </a:r>
            <a:endParaRPr sz="1200">
              <a:latin typeface="Consolas"/>
              <a:cs typeface="Consolas"/>
            </a:endParaRPr>
          </a:p>
          <a:p>
            <a:pPr marL="594995" marR="3924935" indent="-167640">
              <a:lnSpc>
                <a:spcPct val="100000"/>
              </a:lnSpc>
            </a:pPr>
            <a:r>
              <a:rPr sz="1200" dirty="0">
                <a:solidFill>
                  <a:srgbClr val="FADE2C"/>
                </a:solidFill>
                <a:latin typeface="Consolas"/>
                <a:cs typeface="Consolas"/>
              </a:rPr>
              <a:t>-</a:t>
            </a:r>
            <a:r>
              <a:rPr sz="1200" spc="-15" dirty="0">
                <a:solidFill>
                  <a:srgbClr val="FADE2C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6300"/>
                </a:solidFill>
                <a:latin typeface="Consolas"/>
                <a:cs typeface="Consolas"/>
              </a:rPr>
              <a:t>type:</a:t>
            </a:r>
            <a:r>
              <a:rPr sz="1200" spc="-5" dirty="0">
                <a:solidFill>
                  <a:srgbClr val="FF6300"/>
                </a:solidFill>
                <a:latin typeface="Consolas"/>
                <a:cs typeface="Consolas"/>
              </a:rPr>
              <a:t> </a:t>
            </a:r>
            <a:r>
              <a:rPr sz="1200" spc="-10" dirty="0">
                <a:solidFill>
                  <a:srgbClr val="60CE3B"/>
                </a:solidFill>
                <a:latin typeface="Consolas"/>
                <a:cs typeface="Consolas"/>
              </a:rPr>
              <a:t>"Generic" </a:t>
            </a:r>
            <a:r>
              <a:rPr sz="1200" spc="-10" dirty="0">
                <a:solidFill>
                  <a:srgbClr val="FF6300"/>
                </a:solidFill>
                <a:latin typeface="Consolas"/>
                <a:cs typeface="Consolas"/>
              </a:rPr>
              <a:t>generic:</a:t>
            </a:r>
            <a:endParaRPr sz="1200">
              <a:latin typeface="Consolas"/>
              <a:cs typeface="Consolas"/>
            </a:endParaRPr>
          </a:p>
          <a:p>
            <a:pPr marL="763905">
              <a:lnSpc>
                <a:spcPct val="100000"/>
              </a:lnSpc>
            </a:pPr>
            <a:r>
              <a:rPr sz="1200" dirty="0">
                <a:solidFill>
                  <a:srgbClr val="FF6300"/>
                </a:solidFill>
                <a:latin typeface="Consolas"/>
                <a:cs typeface="Consolas"/>
              </a:rPr>
              <a:t>secret:</a:t>
            </a:r>
            <a:r>
              <a:rPr sz="1200" spc="-30" dirty="0">
                <a:solidFill>
                  <a:srgbClr val="FF6300"/>
                </a:solidFill>
                <a:latin typeface="Consolas"/>
                <a:cs typeface="Consolas"/>
              </a:rPr>
              <a:t> </a:t>
            </a:r>
            <a:r>
              <a:rPr sz="1200" spc="-10" dirty="0">
                <a:solidFill>
                  <a:srgbClr val="60CE3B"/>
                </a:solidFill>
                <a:latin typeface="Consolas"/>
                <a:cs typeface="Consolas"/>
              </a:rPr>
              <a:t>"4be5b473f9985dcf"</a:t>
            </a:r>
            <a:endParaRPr sz="1200">
              <a:latin typeface="Consolas"/>
              <a:cs typeface="Consolas"/>
            </a:endParaRPr>
          </a:p>
          <a:p>
            <a:pPr marL="427355">
              <a:lnSpc>
                <a:spcPct val="100000"/>
              </a:lnSpc>
            </a:pPr>
            <a:r>
              <a:rPr sz="1200" spc="-50" dirty="0">
                <a:solidFill>
                  <a:srgbClr val="FADE2C"/>
                </a:solidFill>
                <a:latin typeface="Consolas"/>
                <a:cs typeface="Consolas"/>
              </a:rPr>
              <a:t>-</a:t>
            </a:r>
            <a:endParaRPr sz="1200">
              <a:latin typeface="Consolas"/>
              <a:cs typeface="Consolas"/>
            </a:endParaRPr>
          </a:p>
          <a:p>
            <a:pPr marL="594995">
              <a:lnSpc>
                <a:spcPct val="100000"/>
              </a:lnSpc>
            </a:pPr>
            <a:r>
              <a:rPr sz="1200" dirty="0">
                <a:solidFill>
                  <a:srgbClr val="FF6300"/>
                </a:solidFill>
                <a:latin typeface="Consolas"/>
                <a:cs typeface="Consolas"/>
              </a:rPr>
              <a:t>type:</a:t>
            </a:r>
            <a:r>
              <a:rPr sz="1200" spc="-15" dirty="0">
                <a:solidFill>
                  <a:srgbClr val="FF6300"/>
                </a:solidFill>
                <a:latin typeface="Consolas"/>
                <a:cs typeface="Consolas"/>
              </a:rPr>
              <a:t> </a:t>
            </a:r>
            <a:r>
              <a:rPr sz="1200" spc="-10" dirty="0">
                <a:solidFill>
                  <a:srgbClr val="60CE3B"/>
                </a:solidFill>
                <a:latin typeface="Consolas"/>
                <a:cs typeface="Consolas"/>
              </a:rPr>
              <a:t>"ImageChange"</a:t>
            </a:r>
            <a:endParaRPr sz="1200">
              <a:latin typeface="Consolas"/>
              <a:cs typeface="Consolas"/>
            </a:endParaRPr>
          </a:p>
          <a:p>
            <a:pPr marL="259715">
              <a:lnSpc>
                <a:spcPct val="100000"/>
              </a:lnSpc>
            </a:pPr>
            <a:r>
              <a:rPr sz="1200" spc="-10" dirty="0">
                <a:solidFill>
                  <a:srgbClr val="FF6300"/>
                </a:solidFill>
                <a:latin typeface="Consolas"/>
                <a:cs typeface="Consolas"/>
              </a:rPr>
              <a:t>source:</a:t>
            </a:r>
            <a:endParaRPr sz="1200">
              <a:latin typeface="Consolas"/>
              <a:cs typeface="Consolas"/>
            </a:endParaRPr>
          </a:p>
          <a:p>
            <a:pPr marL="427355">
              <a:lnSpc>
                <a:spcPts val="1380"/>
              </a:lnSpc>
            </a:pPr>
            <a:r>
              <a:rPr sz="1200" spc="-20" dirty="0">
                <a:solidFill>
                  <a:srgbClr val="FF6300"/>
                </a:solidFill>
                <a:latin typeface="Consolas"/>
                <a:cs typeface="Consolas"/>
              </a:rPr>
              <a:t>git:</a:t>
            </a:r>
            <a:endParaRPr sz="1200">
              <a:latin typeface="Consolas"/>
              <a:cs typeface="Consolas"/>
            </a:endParaRPr>
          </a:p>
          <a:p>
            <a:pPr marL="594995">
              <a:lnSpc>
                <a:spcPts val="1385"/>
              </a:lnSpc>
            </a:pPr>
            <a:r>
              <a:rPr sz="1800" baseline="-4629" dirty="0">
                <a:solidFill>
                  <a:srgbClr val="FF6300"/>
                </a:solidFill>
                <a:latin typeface="Consolas"/>
                <a:cs typeface="Consolas"/>
              </a:rPr>
              <a:t>uri:</a:t>
            </a:r>
            <a:r>
              <a:rPr sz="1800" spc="652" baseline="-4629" dirty="0">
                <a:solidFill>
                  <a:srgbClr val="FF6300"/>
                </a:solidFill>
                <a:latin typeface="Consolas"/>
                <a:cs typeface="Consolas"/>
              </a:rPr>
              <a:t> </a:t>
            </a:r>
            <a:r>
              <a:rPr sz="1200" spc="-10" dirty="0">
                <a:solidFill>
                  <a:srgbClr val="60CE3B"/>
                </a:solidFill>
                <a:latin typeface="Consolas"/>
                <a:cs typeface="Consolas"/>
              </a:rPr>
              <a:t>"https://github.com/mmumshad/simple-webapp-docker.git"</a:t>
            </a:r>
            <a:endParaRPr sz="1200">
              <a:latin typeface="Consolas"/>
              <a:cs typeface="Consolas"/>
            </a:endParaRPr>
          </a:p>
          <a:p>
            <a:pPr marL="427355" marR="4345305" indent="-167640">
              <a:lnSpc>
                <a:spcPct val="103099"/>
              </a:lnSpc>
              <a:spcBef>
                <a:spcPts val="70"/>
              </a:spcBef>
            </a:pPr>
            <a:r>
              <a:rPr sz="1200" spc="-10" dirty="0">
                <a:solidFill>
                  <a:srgbClr val="FF6300"/>
                </a:solidFill>
                <a:latin typeface="Consolas"/>
                <a:cs typeface="Consolas"/>
              </a:rPr>
              <a:t>strategy: </a:t>
            </a:r>
            <a:r>
              <a:rPr sz="1800" baseline="2314" dirty="0">
                <a:solidFill>
                  <a:srgbClr val="FF6300"/>
                </a:solidFill>
                <a:latin typeface="Consolas"/>
                <a:cs typeface="Consolas"/>
              </a:rPr>
              <a:t>type:</a:t>
            </a:r>
            <a:r>
              <a:rPr sz="1800" spc="-15" baseline="2314" dirty="0">
                <a:solidFill>
                  <a:srgbClr val="FF6300"/>
                </a:solidFill>
                <a:latin typeface="Consolas"/>
                <a:cs typeface="Consolas"/>
              </a:rPr>
              <a:t> </a:t>
            </a:r>
            <a:r>
              <a:rPr sz="1200" spc="-10" dirty="0">
                <a:solidFill>
                  <a:srgbClr val="60CE3B"/>
                </a:solidFill>
                <a:latin typeface="Consolas"/>
                <a:cs typeface="Consolas"/>
              </a:rPr>
              <a:t>Docker</a:t>
            </a:r>
            <a:endParaRPr sz="1200">
              <a:latin typeface="Consolas"/>
              <a:cs typeface="Consolas"/>
            </a:endParaRPr>
          </a:p>
          <a:p>
            <a:pPr marL="594995" marR="4091940" indent="-167640">
              <a:lnSpc>
                <a:spcPts val="1440"/>
              </a:lnSpc>
              <a:spcBef>
                <a:spcPts val="5"/>
              </a:spcBef>
            </a:pPr>
            <a:r>
              <a:rPr sz="1200" spc="-10" dirty="0">
                <a:solidFill>
                  <a:srgbClr val="FF6300"/>
                </a:solidFill>
                <a:latin typeface="Consolas"/>
                <a:cs typeface="Consolas"/>
              </a:rPr>
              <a:t>dockerStrategy: from:</a:t>
            </a:r>
            <a:endParaRPr sz="1200">
              <a:latin typeface="Consolas"/>
              <a:cs typeface="Consolas"/>
            </a:endParaRPr>
          </a:p>
          <a:p>
            <a:pPr marL="763905" marR="3335020">
              <a:lnSpc>
                <a:spcPts val="1440"/>
              </a:lnSpc>
              <a:spcBef>
                <a:spcPts val="45"/>
              </a:spcBef>
            </a:pPr>
            <a:r>
              <a:rPr sz="1800" baseline="2314" dirty="0">
                <a:solidFill>
                  <a:srgbClr val="FF6300"/>
                </a:solidFill>
                <a:latin typeface="Consolas"/>
                <a:cs typeface="Consolas"/>
              </a:rPr>
              <a:t>kind:</a:t>
            </a:r>
            <a:r>
              <a:rPr sz="1800" spc="-15" baseline="2314" dirty="0">
                <a:solidFill>
                  <a:srgbClr val="FF6300"/>
                </a:solidFill>
                <a:latin typeface="Consolas"/>
                <a:cs typeface="Consolas"/>
              </a:rPr>
              <a:t> </a:t>
            </a:r>
            <a:r>
              <a:rPr sz="1200" spc="-10" dirty="0">
                <a:solidFill>
                  <a:srgbClr val="60CE3B"/>
                </a:solidFill>
                <a:latin typeface="Consolas"/>
                <a:cs typeface="Consolas"/>
              </a:rPr>
              <a:t>"DockerImage" </a:t>
            </a:r>
            <a:r>
              <a:rPr sz="1800" baseline="2314" dirty="0">
                <a:solidFill>
                  <a:srgbClr val="FF6300"/>
                </a:solidFill>
                <a:latin typeface="Consolas"/>
                <a:cs typeface="Consolas"/>
              </a:rPr>
              <a:t>name:</a:t>
            </a:r>
            <a:r>
              <a:rPr sz="1800" spc="-15" baseline="2314" dirty="0">
                <a:solidFill>
                  <a:srgbClr val="FF6300"/>
                </a:solidFill>
                <a:latin typeface="Consolas"/>
                <a:cs typeface="Consolas"/>
              </a:rPr>
              <a:t> </a:t>
            </a:r>
            <a:r>
              <a:rPr sz="1200" spc="-10" dirty="0">
                <a:solidFill>
                  <a:srgbClr val="60CE3B"/>
                </a:solidFill>
                <a:latin typeface="Consolas"/>
                <a:cs typeface="Consolas"/>
              </a:rPr>
              <a:t>"ubuntu:16.04"</a:t>
            </a:r>
            <a:endParaRPr sz="1200">
              <a:latin typeface="Consolas"/>
              <a:cs typeface="Consolas"/>
            </a:endParaRPr>
          </a:p>
          <a:p>
            <a:pPr marR="4674870" algn="ctr">
              <a:lnSpc>
                <a:spcPts val="1345"/>
              </a:lnSpc>
            </a:pPr>
            <a:r>
              <a:rPr sz="1200" spc="-10" dirty="0">
                <a:solidFill>
                  <a:srgbClr val="FF6300"/>
                </a:solidFill>
                <a:latin typeface="Consolas"/>
                <a:cs typeface="Consolas"/>
              </a:rPr>
              <a:t>output:</a:t>
            </a:r>
            <a:endParaRPr sz="1200">
              <a:latin typeface="Consolas"/>
              <a:cs typeface="Consolas"/>
            </a:endParaRPr>
          </a:p>
          <a:p>
            <a:pPr marR="4676775" algn="ctr">
              <a:lnSpc>
                <a:spcPts val="1325"/>
              </a:lnSpc>
              <a:spcBef>
                <a:spcPts val="5"/>
              </a:spcBef>
            </a:pPr>
            <a:r>
              <a:rPr sz="1200" spc="-25" dirty="0">
                <a:solidFill>
                  <a:srgbClr val="FF6300"/>
                </a:solidFill>
                <a:latin typeface="Consolas"/>
                <a:cs typeface="Consolas"/>
              </a:rPr>
              <a:t>to:</a:t>
            </a:r>
            <a:endParaRPr sz="1200">
              <a:latin typeface="Consolas"/>
              <a:cs typeface="Consolas"/>
            </a:endParaRPr>
          </a:p>
          <a:p>
            <a:pPr marL="594995">
              <a:lnSpc>
                <a:spcPts val="1325"/>
              </a:lnSpc>
            </a:pPr>
            <a:r>
              <a:rPr sz="1800" spc="-15" baseline="-11574" dirty="0">
                <a:solidFill>
                  <a:srgbClr val="FF6300"/>
                </a:solidFill>
                <a:latin typeface="Consolas"/>
                <a:cs typeface="Consolas"/>
              </a:rPr>
              <a:t>kind:</a:t>
            </a:r>
            <a:r>
              <a:rPr sz="1800" spc="-622" baseline="-11574" dirty="0">
                <a:solidFill>
                  <a:srgbClr val="FF6300"/>
                </a:solidFill>
                <a:latin typeface="Consolas"/>
                <a:cs typeface="Consolas"/>
              </a:rPr>
              <a:t> </a:t>
            </a:r>
            <a:r>
              <a:rPr sz="1200" spc="-10" dirty="0">
                <a:solidFill>
                  <a:srgbClr val="60CE3B"/>
                </a:solidFill>
                <a:latin typeface="Consolas"/>
                <a:cs typeface="Consolas"/>
              </a:rPr>
              <a:t>“ImageStreamTag"</a:t>
            </a:r>
            <a:endParaRPr sz="1200">
              <a:latin typeface="Consolas"/>
              <a:cs typeface="Consolas"/>
            </a:endParaRPr>
          </a:p>
          <a:p>
            <a:pPr marL="594995">
              <a:lnSpc>
                <a:spcPct val="100000"/>
              </a:lnSpc>
            </a:pPr>
            <a:r>
              <a:rPr sz="1800" spc="-15" baseline="-11574" dirty="0">
                <a:solidFill>
                  <a:srgbClr val="FF6300"/>
                </a:solidFill>
                <a:latin typeface="Consolas"/>
                <a:cs typeface="Consolas"/>
              </a:rPr>
              <a:t>name:</a:t>
            </a:r>
            <a:r>
              <a:rPr sz="1800" spc="-622" baseline="-11574" dirty="0">
                <a:solidFill>
                  <a:srgbClr val="FF6300"/>
                </a:solidFill>
                <a:latin typeface="Consolas"/>
                <a:cs typeface="Consolas"/>
              </a:rPr>
              <a:t> </a:t>
            </a:r>
            <a:r>
              <a:rPr sz="1200" spc="-10" dirty="0">
                <a:solidFill>
                  <a:srgbClr val="60CE3B"/>
                </a:solidFill>
                <a:latin typeface="Consolas"/>
                <a:cs typeface="Consolas"/>
              </a:rPr>
              <a:t>"simple-webapp:latest"</a:t>
            </a:r>
            <a:endParaRPr sz="1200">
              <a:latin typeface="Consolas"/>
              <a:cs typeface="Consola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81455" y="1284478"/>
            <a:ext cx="4544060" cy="55130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293751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6300"/>
                </a:solidFill>
                <a:latin typeface="Consolas"/>
                <a:cs typeface="Consolas"/>
              </a:rPr>
              <a:t>kind:</a:t>
            </a:r>
            <a:r>
              <a:rPr sz="1200" spc="-35" dirty="0">
                <a:solidFill>
                  <a:srgbClr val="FF6300"/>
                </a:solidFill>
                <a:latin typeface="Consolas"/>
                <a:cs typeface="Consolas"/>
              </a:rPr>
              <a:t> </a:t>
            </a:r>
            <a:r>
              <a:rPr sz="1200" spc="-10" dirty="0">
                <a:solidFill>
                  <a:srgbClr val="60CE3B"/>
                </a:solidFill>
                <a:latin typeface="Consolas"/>
                <a:cs typeface="Consolas"/>
              </a:rPr>
              <a:t>"BuildConfig" </a:t>
            </a:r>
            <a:r>
              <a:rPr sz="1200" dirty="0">
                <a:solidFill>
                  <a:srgbClr val="FF6300"/>
                </a:solidFill>
                <a:latin typeface="Consolas"/>
                <a:cs typeface="Consolas"/>
              </a:rPr>
              <a:t>apiVersion:</a:t>
            </a:r>
            <a:r>
              <a:rPr sz="1200" spc="-75" dirty="0">
                <a:solidFill>
                  <a:srgbClr val="FF6300"/>
                </a:solidFill>
                <a:latin typeface="Consolas"/>
                <a:cs typeface="Consolas"/>
              </a:rPr>
              <a:t> </a:t>
            </a:r>
            <a:r>
              <a:rPr sz="1200" spc="-20" dirty="0">
                <a:solidFill>
                  <a:srgbClr val="60CE3B"/>
                </a:solidFill>
                <a:latin typeface="Consolas"/>
                <a:cs typeface="Consolas"/>
              </a:rPr>
              <a:t>"v1" </a:t>
            </a:r>
            <a:r>
              <a:rPr sz="1200" spc="-10" dirty="0">
                <a:solidFill>
                  <a:srgbClr val="FF6300"/>
                </a:solidFill>
                <a:latin typeface="Consolas"/>
                <a:cs typeface="Consolas"/>
              </a:rPr>
              <a:t>metadata:</a:t>
            </a:r>
            <a:endParaRPr sz="1200">
              <a:latin typeface="Consolas"/>
              <a:cs typeface="Consolas"/>
            </a:endParaRPr>
          </a:p>
          <a:p>
            <a:pPr marR="2601595" indent="167640">
              <a:lnSpc>
                <a:spcPct val="100000"/>
              </a:lnSpc>
            </a:pPr>
            <a:r>
              <a:rPr sz="1200" dirty="0">
                <a:solidFill>
                  <a:srgbClr val="FF6300"/>
                </a:solidFill>
                <a:latin typeface="Consolas"/>
                <a:cs typeface="Consolas"/>
              </a:rPr>
              <a:t>name:</a:t>
            </a:r>
            <a:r>
              <a:rPr sz="1200" spc="20" dirty="0">
                <a:solidFill>
                  <a:srgbClr val="FF6300"/>
                </a:solidFill>
                <a:latin typeface="Consolas"/>
                <a:cs typeface="Consolas"/>
              </a:rPr>
              <a:t> </a:t>
            </a:r>
            <a:r>
              <a:rPr sz="1200" spc="-10" dirty="0">
                <a:solidFill>
                  <a:srgbClr val="60CE3B"/>
                </a:solidFill>
                <a:latin typeface="Consolas"/>
                <a:cs typeface="Consolas"/>
              </a:rPr>
              <a:t>"simple-webapp" </a:t>
            </a:r>
            <a:r>
              <a:rPr sz="1200" spc="-10" dirty="0">
                <a:solidFill>
                  <a:srgbClr val="FF6300"/>
                </a:solidFill>
                <a:latin typeface="Consolas"/>
                <a:cs typeface="Consolas"/>
              </a:rPr>
              <a:t>spec:</a:t>
            </a:r>
            <a:endParaRPr sz="1200">
              <a:latin typeface="Consolas"/>
              <a:cs typeface="Consolas"/>
            </a:endParaRPr>
          </a:p>
          <a:p>
            <a:pPr marL="167640" marR="2769870">
              <a:lnSpc>
                <a:spcPct val="100000"/>
              </a:lnSpc>
            </a:pPr>
            <a:r>
              <a:rPr sz="1200" dirty="0">
                <a:solidFill>
                  <a:srgbClr val="FF6300"/>
                </a:solidFill>
                <a:latin typeface="Consolas"/>
                <a:cs typeface="Consolas"/>
              </a:rPr>
              <a:t>runPolicy:</a:t>
            </a:r>
            <a:r>
              <a:rPr sz="1200" spc="-50" dirty="0">
                <a:solidFill>
                  <a:srgbClr val="FF6300"/>
                </a:solidFill>
                <a:latin typeface="Consolas"/>
                <a:cs typeface="Consolas"/>
              </a:rPr>
              <a:t> </a:t>
            </a:r>
            <a:r>
              <a:rPr sz="1200" spc="-10" dirty="0">
                <a:solidFill>
                  <a:srgbClr val="60CE3B"/>
                </a:solidFill>
                <a:latin typeface="Consolas"/>
                <a:cs typeface="Consolas"/>
              </a:rPr>
              <a:t>"Serial" </a:t>
            </a:r>
            <a:r>
              <a:rPr sz="1200" spc="-10" dirty="0">
                <a:solidFill>
                  <a:srgbClr val="FF6300"/>
                </a:solidFill>
                <a:latin typeface="Consolas"/>
                <a:cs typeface="Consolas"/>
              </a:rPr>
              <a:t>triggers:</a:t>
            </a:r>
            <a:endParaRPr sz="1200">
              <a:latin typeface="Consolas"/>
              <a:cs typeface="Consolas"/>
            </a:endParaRPr>
          </a:p>
          <a:p>
            <a:pPr marL="335280">
              <a:lnSpc>
                <a:spcPct val="100000"/>
              </a:lnSpc>
            </a:pPr>
            <a:r>
              <a:rPr sz="1200" spc="-50" dirty="0">
                <a:solidFill>
                  <a:srgbClr val="FADE2C"/>
                </a:solidFill>
                <a:latin typeface="Consolas"/>
                <a:cs typeface="Consolas"/>
              </a:rPr>
              <a:t>-</a:t>
            </a:r>
            <a:endParaRPr sz="1200">
              <a:latin typeface="Consolas"/>
              <a:cs typeface="Consolas"/>
            </a:endParaRPr>
          </a:p>
          <a:p>
            <a:pPr marL="502284">
              <a:lnSpc>
                <a:spcPct val="100000"/>
              </a:lnSpc>
            </a:pPr>
            <a:r>
              <a:rPr sz="1200" dirty="0">
                <a:solidFill>
                  <a:srgbClr val="FF6300"/>
                </a:solidFill>
                <a:latin typeface="Consolas"/>
                <a:cs typeface="Consolas"/>
              </a:rPr>
              <a:t>type:</a:t>
            </a:r>
            <a:r>
              <a:rPr sz="1200" spc="-15" dirty="0">
                <a:solidFill>
                  <a:srgbClr val="FF6300"/>
                </a:solidFill>
                <a:latin typeface="Consolas"/>
                <a:cs typeface="Consolas"/>
              </a:rPr>
              <a:t> </a:t>
            </a:r>
            <a:r>
              <a:rPr sz="1200" spc="-10" dirty="0">
                <a:solidFill>
                  <a:srgbClr val="60CE3B"/>
                </a:solidFill>
                <a:latin typeface="Consolas"/>
                <a:cs typeface="Consolas"/>
              </a:rPr>
              <a:t>"GitHub"</a:t>
            </a:r>
            <a:endParaRPr sz="1200">
              <a:latin typeface="Consolas"/>
              <a:cs typeface="Consolas"/>
            </a:endParaRPr>
          </a:p>
          <a:p>
            <a:pPr marL="502284">
              <a:lnSpc>
                <a:spcPct val="100000"/>
              </a:lnSpc>
            </a:pPr>
            <a:r>
              <a:rPr sz="1200" spc="-10" dirty="0">
                <a:solidFill>
                  <a:srgbClr val="FF6300"/>
                </a:solidFill>
                <a:latin typeface="Consolas"/>
                <a:cs typeface="Consolas"/>
              </a:rPr>
              <a:t>github:</a:t>
            </a:r>
            <a:endParaRPr sz="1200">
              <a:latin typeface="Consolas"/>
              <a:cs typeface="Consolas"/>
            </a:endParaRPr>
          </a:p>
          <a:p>
            <a:pPr marL="671830">
              <a:lnSpc>
                <a:spcPct val="100000"/>
              </a:lnSpc>
              <a:spcBef>
                <a:spcPts val="5"/>
              </a:spcBef>
            </a:pPr>
            <a:r>
              <a:rPr sz="1200" dirty="0">
                <a:solidFill>
                  <a:srgbClr val="FF6300"/>
                </a:solidFill>
                <a:latin typeface="Consolas"/>
                <a:cs typeface="Consolas"/>
              </a:rPr>
              <a:t>secret:</a:t>
            </a:r>
            <a:r>
              <a:rPr sz="1200" spc="-30" dirty="0">
                <a:solidFill>
                  <a:srgbClr val="FF6300"/>
                </a:solidFill>
                <a:latin typeface="Consolas"/>
                <a:cs typeface="Consolas"/>
              </a:rPr>
              <a:t> </a:t>
            </a:r>
            <a:r>
              <a:rPr sz="1200" spc="-10" dirty="0">
                <a:solidFill>
                  <a:srgbClr val="60CE3B"/>
                </a:solidFill>
                <a:latin typeface="Consolas"/>
                <a:cs typeface="Consolas"/>
              </a:rPr>
              <a:t>"b5e471d57f79f52e"</a:t>
            </a:r>
            <a:endParaRPr sz="1200">
              <a:latin typeface="Consolas"/>
              <a:cs typeface="Consolas"/>
            </a:endParaRPr>
          </a:p>
          <a:p>
            <a:pPr marL="502284" marR="2769870" indent="-167640">
              <a:lnSpc>
                <a:spcPct val="100000"/>
              </a:lnSpc>
            </a:pPr>
            <a:r>
              <a:rPr sz="1200" dirty="0">
                <a:solidFill>
                  <a:srgbClr val="FADE2C"/>
                </a:solidFill>
                <a:latin typeface="Consolas"/>
                <a:cs typeface="Consolas"/>
              </a:rPr>
              <a:t>-</a:t>
            </a:r>
            <a:r>
              <a:rPr sz="1200" spc="-15" dirty="0">
                <a:solidFill>
                  <a:srgbClr val="FADE2C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6300"/>
                </a:solidFill>
                <a:latin typeface="Consolas"/>
                <a:cs typeface="Consolas"/>
              </a:rPr>
              <a:t>type:</a:t>
            </a:r>
            <a:r>
              <a:rPr sz="1200" spc="-5" dirty="0">
                <a:solidFill>
                  <a:srgbClr val="FF6300"/>
                </a:solidFill>
                <a:latin typeface="Consolas"/>
                <a:cs typeface="Consolas"/>
              </a:rPr>
              <a:t> </a:t>
            </a:r>
            <a:r>
              <a:rPr sz="1200" spc="-10" dirty="0">
                <a:solidFill>
                  <a:srgbClr val="60CE3B"/>
                </a:solidFill>
                <a:latin typeface="Consolas"/>
                <a:cs typeface="Consolas"/>
              </a:rPr>
              <a:t>"Generic" </a:t>
            </a:r>
            <a:r>
              <a:rPr sz="1200" spc="-10" dirty="0">
                <a:solidFill>
                  <a:srgbClr val="FF6300"/>
                </a:solidFill>
                <a:latin typeface="Consolas"/>
                <a:cs typeface="Consolas"/>
              </a:rPr>
              <a:t>generic:</a:t>
            </a:r>
            <a:endParaRPr sz="1200">
              <a:latin typeface="Consolas"/>
              <a:cs typeface="Consolas"/>
            </a:endParaRPr>
          </a:p>
          <a:p>
            <a:pPr marL="671830">
              <a:lnSpc>
                <a:spcPct val="100000"/>
              </a:lnSpc>
            </a:pPr>
            <a:r>
              <a:rPr sz="1200" dirty="0">
                <a:solidFill>
                  <a:srgbClr val="FF6300"/>
                </a:solidFill>
                <a:latin typeface="Consolas"/>
                <a:cs typeface="Consolas"/>
              </a:rPr>
              <a:t>secret:</a:t>
            </a:r>
            <a:r>
              <a:rPr sz="1200" spc="-30" dirty="0">
                <a:solidFill>
                  <a:srgbClr val="FF6300"/>
                </a:solidFill>
                <a:latin typeface="Consolas"/>
                <a:cs typeface="Consolas"/>
              </a:rPr>
              <a:t> </a:t>
            </a:r>
            <a:r>
              <a:rPr sz="1200" spc="-10" dirty="0">
                <a:solidFill>
                  <a:srgbClr val="60CE3B"/>
                </a:solidFill>
                <a:latin typeface="Consolas"/>
                <a:cs typeface="Consolas"/>
              </a:rPr>
              <a:t>"4be5b473f9985dcf"</a:t>
            </a:r>
            <a:endParaRPr sz="1200">
              <a:latin typeface="Consolas"/>
              <a:cs typeface="Consolas"/>
            </a:endParaRPr>
          </a:p>
          <a:p>
            <a:pPr marL="335280">
              <a:lnSpc>
                <a:spcPct val="100000"/>
              </a:lnSpc>
            </a:pPr>
            <a:r>
              <a:rPr sz="1200" spc="-50" dirty="0">
                <a:solidFill>
                  <a:srgbClr val="FADE2C"/>
                </a:solidFill>
                <a:latin typeface="Consolas"/>
                <a:cs typeface="Consolas"/>
              </a:rPr>
              <a:t>-</a:t>
            </a:r>
            <a:endParaRPr sz="1200">
              <a:latin typeface="Consolas"/>
              <a:cs typeface="Consolas"/>
            </a:endParaRPr>
          </a:p>
          <a:p>
            <a:pPr marL="167640" marR="2433955" indent="335280">
              <a:lnSpc>
                <a:spcPct val="100000"/>
              </a:lnSpc>
            </a:pPr>
            <a:r>
              <a:rPr sz="1200" dirty="0">
                <a:solidFill>
                  <a:srgbClr val="FF6300"/>
                </a:solidFill>
                <a:latin typeface="Consolas"/>
                <a:cs typeface="Consolas"/>
              </a:rPr>
              <a:t>type:</a:t>
            </a:r>
            <a:r>
              <a:rPr sz="1200" spc="-15" dirty="0">
                <a:solidFill>
                  <a:srgbClr val="FF6300"/>
                </a:solidFill>
                <a:latin typeface="Consolas"/>
                <a:cs typeface="Consolas"/>
              </a:rPr>
              <a:t> </a:t>
            </a:r>
            <a:r>
              <a:rPr sz="1200" spc="-10" dirty="0">
                <a:solidFill>
                  <a:srgbClr val="60CE3B"/>
                </a:solidFill>
                <a:latin typeface="Consolas"/>
                <a:cs typeface="Consolas"/>
              </a:rPr>
              <a:t>"ImageChange" </a:t>
            </a:r>
            <a:r>
              <a:rPr sz="1200" spc="-10" dirty="0">
                <a:solidFill>
                  <a:srgbClr val="FF6300"/>
                </a:solidFill>
                <a:latin typeface="Consolas"/>
                <a:cs typeface="Consolas"/>
              </a:rPr>
              <a:t>source:</a:t>
            </a:r>
            <a:endParaRPr sz="1200">
              <a:latin typeface="Consolas"/>
              <a:cs typeface="Consolas"/>
            </a:endParaRPr>
          </a:p>
          <a:p>
            <a:pPr marL="335280">
              <a:lnSpc>
                <a:spcPct val="100000"/>
              </a:lnSpc>
            </a:pPr>
            <a:r>
              <a:rPr sz="1200" spc="-20" dirty="0">
                <a:solidFill>
                  <a:srgbClr val="FF6300"/>
                </a:solidFill>
                <a:latin typeface="Consolas"/>
                <a:cs typeface="Consolas"/>
              </a:rPr>
              <a:t>git:</a:t>
            </a:r>
            <a:endParaRPr sz="1200">
              <a:latin typeface="Consolas"/>
              <a:cs typeface="Consolas"/>
            </a:endParaRPr>
          </a:p>
          <a:p>
            <a:pPr marL="502284">
              <a:lnSpc>
                <a:spcPct val="100000"/>
              </a:lnSpc>
            </a:pPr>
            <a:r>
              <a:rPr sz="1200" dirty="0">
                <a:solidFill>
                  <a:srgbClr val="FF6300"/>
                </a:solidFill>
                <a:latin typeface="Consolas"/>
                <a:cs typeface="Consolas"/>
              </a:rPr>
              <a:t>uri:</a:t>
            </a:r>
            <a:r>
              <a:rPr sz="1200" spc="80" dirty="0">
                <a:solidFill>
                  <a:srgbClr val="FF6300"/>
                </a:solidFill>
                <a:latin typeface="Consolas"/>
                <a:cs typeface="Consolas"/>
              </a:rPr>
              <a:t> </a:t>
            </a:r>
            <a:r>
              <a:rPr sz="1200" spc="-10" dirty="0">
                <a:solidFill>
                  <a:srgbClr val="60CE3B"/>
                </a:solidFill>
                <a:latin typeface="Consolas"/>
                <a:cs typeface="Consolas"/>
              </a:rPr>
              <a:t>"https://github.com/mmumshad/simple-webapp-</a:t>
            </a:r>
            <a:endParaRPr sz="1200">
              <a:latin typeface="Consolas"/>
              <a:cs typeface="Consolas"/>
            </a:endParaRPr>
          </a:p>
          <a:p>
            <a:pPr marL="167640" marR="3612515" indent="-167640">
              <a:lnSpc>
                <a:spcPct val="100000"/>
              </a:lnSpc>
            </a:pPr>
            <a:r>
              <a:rPr sz="1200" spc="-10" dirty="0">
                <a:solidFill>
                  <a:srgbClr val="60CE3B"/>
                </a:solidFill>
                <a:latin typeface="Consolas"/>
                <a:cs typeface="Consolas"/>
              </a:rPr>
              <a:t>flask.git" </a:t>
            </a:r>
            <a:r>
              <a:rPr sz="1200" spc="-10" dirty="0">
                <a:solidFill>
                  <a:srgbClr val="FF6300"/>
                </a:solidFill>
                <a:latin typeface="Consolas"/>
                <a:cs typeface="Consolas"/>
              </a:rPr>
              <a:t>strategy:</a:t>
            </a:r>
            <a:endParaRPr sz="1200">
              <a:latin typeface="Consolas"/>
              <a:cs typeface="Consolas"/>
            </a:endParaRPr>
          </a:p>
          <a:p>
            <a:pPr marL="335280" marR="2937510">
              <a:lnSpc>
                <a:spcPct val="100000"/>
              </a:lnSpc>
            </a:pPr>
            <a:r>
              <a:rPr sz="1200" dirty="0">
                <a:solidFill>
                  <a:srgbClr val="FF6300"/>
                </a:solidFill>
                <a:latin typeface="Consolas"/>
                <a:cs typeface="Consolas"/>
              </a:rPr>
              <a:t>type:</a:t>
            </a:r>
            <a:r>
              <a:rPr sz="1200" spc="-25" dirty="0">
                <a:solidFill>
                  <a:srgbClr val="FF6300"/>
                </a:solidFill>
                <a:latin typeface="Consolas"/>
                <a:cs typeface="Consolas"/>
              </a:rPr>
              <a:t> </a:t>
            </a:r>
            <a:r>
              <a:rPr sz="1200" spc="-10" dirty="0">
                <a:solidFill>
                  <a:srgbClr val="60CE3B"/>
                </a:solidFill>
                <a:latin typeface="Consolas"/>
                <a:cs typeface="Consolas"/>
              </a:rPr>
              <a:t>Source </a:t>
            </a:r>
            <a:r>
              <a:rPr sz="1200" spc="-10" dirty="0">
                <a:solidFill>
                  <a:srgbClr val="FF6300"/>
                </a:solidFill>
                <a:latin typeface="Consolas"/>
                <a:cs typeface="Consolas"/>
              </a:rPr>
              <a:t>sourceStrategy:</a:t>
            </a:r>
            <a:endParaRPr sz="1200">
              <a:latin typeface="Consolas"/>
              <a:cs typeface="Consolas"/>
            </a:endParaRPr>
          </a:p>
          <a:p>
            <a:pPr marL="502284">
              <a:lnSpc>
                <a:spcPct val="100000"/>
              </a:lnSpc>
            </a:pPr>
            <a:r>
              <a:rPr sz="1200" spc="-10" dirty="0">
                <a:solidFill>
                  <a:srgbClr val="FF6300"/>
                </a:solidFill>
                <a:latin typeface="Consolas"/>
                <a:cs typeface="Consolas"/>
              </a:rPr>
              <a:t>from:</a:t>
            </a:r>
            <a:endParaRPr sz="1200">
              <a:latin typeface="Consolas"/>
              <a:cs typeface="Consolas"/>
            </a:endParaRPr>
          </a:p>
          <a:p>
            <a:pPr marL="671830" marR="2013585">
              <a:lnSpc>
                <a:spcPct val="100000"/>
              </a:lnSpc>
            </a:pPr>
            <a:r>
              <a:rPr sz="1200" dirty="0">
                <a:solidFill>
                  <a:srgbClr val="FF6300"/>
                </a:solidFill>
                <a:latin typeface="Consolas"/>
                <a:cs typeface="Consolas"/>
              </a:rPr>
              <a:t>kind:</a:t>
            </a:r>
            <a:r>
              <a:rPr sz="1200" spc="-25" dirty="0">
                <a:solidFill>
                  <a:srgbClr val="FF6300"/>
                </a:solidFill>
                <a:latin typeface="Consolas"/>
                <a:cs typeface="Consolas"/>
              </a:rPr>
              <a:t> </a:t>
            </a:r>
            <a:r>
              <a:rPr sz="1200" spc="-10" dirty="0">
                <a:solidFill>
                  <a:srgbClr val="60CE3B"/>
                </a:solidFill>
                <a:latin typeface="Consolas"/>
                <a:cs typeface="Consolas"/>
              </a:rPr>
              <a:t>"ImageStreamTag" </a:t>
            </a:r>
            <a:r>
              <a:rPr sz="1200" dirty="0">
                <a:solidFill>
                  <a:srgbClr val="FF6300"/>
                </a:solidFill>
                <a:latin typeface="Consolas"/>
                <a:cs typeface="Consolas"/>
              </a:rPr>
              <a:t>name:</a:t>
            </a:r>
            <a:r>
              <a:rPr sz="1200" spc="-25" dirty="0">
                <a:solidFill>
                  <a:srgbClr val="FF6300"/>
                </a:solidFill>
                <a:latin typeface="Consolas"/>
                <a:cs typeface="Consolas"/>
              </a:rPr>
              <a:t> </a:t>
            </a:r>
            <a:r>
              <a:rPr sz="1200" spc="-10" dirty="0">
                <a:solidFill>
                  <a:srgbClr val="60CE3B"/>
                </a:solidFill>
                <a:latin typeface="Consolas"/>
                <a:cs typeface="Consolas"/>
              </a:rPr>
              <a:t>"python:3.6"</a:t>
            </a:r>
            <a:endParaRPr sz="1200">
              <a:latin typeface="Consolas"/>
              <a:cs typeface="Consolas"/>
            </a:endParaRPr>
          </a:p>
          <a:p>
            <a:pPr marR="3611879" algn="ctr">
              <a:lnSpc>
                <a:spcPct val="100000"/>
              </a:lnSpc>
            </a:pPr>
            <a:r>
              <a:rPr sz="1200" spc="-10" dirty="0">
                <a:solidFill>
                  <a:srgbClr val="FF6300"/>
                </a:solidFill>
                <a:latin typeface="Consolas"/>
                <a:cs typeface="Consolas"/>
              </a:rPr>
              <a:t>output:</a:t>
            </a:r>
            <a:endParaRPr sz="1200">
              <a:latin typeface="Consolas"/>
              <a:cs typeface="Consolas"/>
            </a:endParaRPr>
          </a:p>
          <a:p>
            <a:pPr marR="3613785" algn="ctr">
              <a:lnSpc>
                <a:spcPct val="100000"/>
              </a:lnSpc>
              <a:spcBef>
                <a:spcPts val="5"/>
              </a:spcBef>
            </a:pPr>
            <a:r>
              <a:rPr sz="1200" spc="-25" dirty="0">
                <a:solidFill>
                  <a:srgbClr val="FF6300"/>
                </a:solidFill>
                <a:latin typeface="Consolas"/>
                <a:cs typeface="Consolas"/>
              </a:rPr>
              <a:t>to:</a:t>
            </a:r>
            <a:endParaRPr sz="1200">
              <a:latin typeface="Consolas"/>
              <a:cs typeface="Consolas"/>
            </a:endParaRPr>
          </a:p>
          <a:p>
            <a:pPr marL="502284">
              <a:lnSpc>
                <a:spcPct val="100000"/>
              </a:lnSpc>
            </a:pPr>
            <a:r>
              <a:rPr sz="1200" dirty="0">
                <a:solidFill>
                  <a:srgbClr val="FF6300"/>
                </a:solidFill>
                <a:latin typeface="Consolas"/>
                <a:cs typeface="Consolas"/>
              </a:rPr>
              <a:t>kind:</a:t>
            </a:r>
            <a:r>
              <a:rPr sz="1200" spc="-15" dirty="0">
                <a:solidFill>
                  <a:srgbClr val="FF6300"/>
                </a:solidFill>
                <a:latin typeface="Consolas"/>
                <a:cs typeface="Consolas"/>
              </a:rPr>
              <a:t> </a:t>
            </a:r>
            <a:r>
              <a:rPr sz="1200" spc="-10" dirty="0">
                <a:solidFill>
                  <a:srgbClr val="60CE3B"/>
                </a:solidFill>
                <a:latin typeface="Consolas"/>
                <a:cs typeface="Consolas"/>
              </a:rPr>
              <a:t>"ImageStreamTag"</a:t>
            </a:r>
            <a:endParaRPr sz="1200">
              <a:latin typeface="Consolas"/>
              <a:cs typeface="Consolas"/>
            </a:endParaRPr>
          </a:p>
          <a:p>
            <a:pPr marL="502284">
              <a:lnSpc>
                <a:spcPct val="100000"/>
              </a:lnSpc>
            </a:pPr>
            <a:r>
              <a:rPr sz="1200" dirty="0">
                <a:solidFill>
                  <a:srgbClr val="FF6300"/>
                </a:solidFill>
                <a:latin typeface="Consolas"/>
                <a:cs typeface="Consolas"/>
              </a:rPr>
              <a:t>name:</a:t>
            </a:r>
            <a:r>
              <a:rPr sz="1200" spc="30" dirty="0">
                <a:solidFill>
                  <a:srgbClr val="FF6300"/>
                </a:solidFill>
                <a:latin typeface="Consolas"/>
                <a:cs typeface="Consolas"/>
              </a:rPr>
              <a:t> </a:t>
            </a:r>
            <a:r>
              <a:rPr sz="1200" spc="-10" dirty="0">
                <a:solidFill>
                  <a:srgbClr val="60CE3B"/>
                </a:solidFill>
                <a:latin typeface="Consolas"/>
                <a:cs typeface="Consolas"/>
              </a:rPr>
              <a:t>"simple-webapp:latest"</a:t>
            </a:r>
            <a:endParaRPr sz="1200">
              <a:latin typeface="Consolas"/>
              <a:cs typeface="Consola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90016" y="1008888"/>
            <a:ext cx="2359660" cy="220979"/>
          </a:xfrm>
          <a:prstGeom prst="rect">
            <a:avLst/>
          </a:prstGeom>
          <a:solidFill>
            <a:srgbClr val="44536A"/>
          </a:solidFill>
          <a:ln w="12700">
            <a:solidFill>
              <a:srgbClr val="2E3A4B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46050">
              <a:lnSpc>
                <a:spcPts val="1630"/>
              </a:lnSpc>
            </a:pPr>
            <a:r>
              <a:rPr sz="1400" spc="-10" dirty="0">
                <a:solidFill>
                  <a:srgbClr val="FFFFFF"/>
                </a:solidFill>
                <a:latin typeface="Consolas"/>
                <a:cs typeface="Consolas"/>
              </a:rPr>
              <a:t>S2i-build-config.yaml</a:t>
            </a:r>
            <a:endParaRPr sz="14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80872" y="1115567"/>
            <a:ext cx="4006850" cy="5631180"/>
          </a:xfrm>
          <a:custGeom>
            <a:avLst/>
            <a:gdLst/>
            <a:ahLst/>
            <a:cxnLst/>
            <a:rect l="l" t="t" r="r" b="b"/>
            <a:pathLst>
              <a:path w="4006850" h="5631180">
                <a:moveTo>
                  <a:pt x="4006596" y="0"/>
                </a:moveTo>
                <a:lnTo>
                  <a:pt x="0" y="0"/>
                </a:lnTo>
                <a:lnTo>
                  <a:pt x="0" y="5631180"/>
                </a:lnTo>
                <a:lnTo>
                  <a:pt x="4006596" y="5631180"/>
                </a:lnTo>
                <a:lnTo>
                  <a:pt x="4006596" y="0"/>
                </a:lnTo>
                <a:close/>
              </a:path>
            </a:pathLst>
          </a:custGeom>
          <a:solidFill>
            <a:srgbClr val="0C0F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880872" y="978408"/>
            <a:ext cx="2700655" cy="222885"/>
          </a:xfrm>
          <a:prstGeom prst="rect">
            <a:avLst/>
          </a:prstGeom>
          <a:solidFill>
            <a:srgbClr val="44536A"/>
          </a:solidFill>
          <a:ln w="12700">
            <a:solidFill>
              <a:srgbClr val="2E3A4B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68910">
              <a:lnSpc>
                <a:spcPts val="1639"/>
              </a:lnSpc>
            </a:pPr>
            <a:r>
              <a:rPr sz="1400" spc="-10" dirty="0">
                <a:solidFill>
                  <a:srgbClr val="FFFFFF"/>
                </a:solidFill>
                <a:latin typeface="Consolas"/>
                <a:cs typeface="Consolas"/>
              </a:rPr>
              <a:t>Docker-build-config.yaml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16939" y="329260"/>
            <a:ext cx="593915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Create</a:t>
            </a:r>
            <a:r>
              <a:rPr spc="-85" dirty="0"/>
              <a:t> </a:t>
            </a:r>
            <a:r>
              <a:rPr dirty="0"/>
              <a:t>Build</a:t>
            </a:r>
            <a:r>
              <a:rPr spc="-85" dirty="0"/>
              <a:t> </a:t>
            </a:r>
            <a:r>
              <a:rPr spc="-10" dirty="0"/>
              <a:t>Configuration</a:t>
            </a:r>
          </a:p>
        </p:txBody>
      </p:sp>
      <p:grpSp>
        <p:nvGrpSpPr>
          <p:cNvPr id="5" name="object 5"/>
          <p:cNvGrpSpPr/>
          <p:nvPr/>
        </p:nvGrpSpPr>
        <p:grpSpPr>
          <a:xfrm>
            <a:off x="4863084" y="950975"/>
            <a:ext cx="7329170" cy="2633980"/>
            <a:chOff x="4863084" y="950975"/>
            <a:chExt cx="7329170" cy="263398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863084" y="950975"/>
              <a:ext cx="7328915" cy="263359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58156" y="1146047"/>
              <a:ext cx="6851904" cy="2063496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880872" y="1115567"/>
            <a:ext cx="4006850" cy="5631180"/>
          </a:xfrm>
          <a:prstGeom prst="rect">
            <a:avLst/>
          </a:prstGeom>
        </p:spPr>
        <p:txBody>
          <a:bodyPr vert="horz" wrap="square" lIns="0" tIns="154305" rIns="0" bIns="0" rtlCol="0">
            <a:spAutoFit/>
          </a:bodyPr>
          <a:lstStyle/>
          <a:p>
            <a:pPr marL="90805" marR="2308860">
              <a:lnSpc>
                <a:spcPct val="100000"/>
              </a:lnSpc>
              <a:spcBef>
                <a:spcPts val="1215"/>
              </a:spcBef>
            </a:pPr>
            <a:r>
              <a:rPr sz="1200" dirty="0">
                <a:solidFill>
                  <a:srgbClr val="FF6300"/>
                </a:solidFill>
                <a:latin typeface="Consolas"/>
                <a:cs typeface="Consolas"/>
              </a:rPr>
              <a:t>kind:</a:t>
            </a:r>
            <a:r>
              <a:rPr sz="1200" spc="-35" dirty="0">
                <a:solidFill>
                  <a:srgbClr val="FF6300"/>
                </a:solidFill>
                <a:latin typeface="Consolas"/>
                <a:cs typeface="Consolas"/>
              </a:rPr>
              <a:t> </a:t>
            </a:r>
            <a:r>
              <a:rPr sz="1200" spc="-10" dirty="0">
                <a:solidFill>
                  <a:srgbClr val="60CE3B"/>
                </a:solidFill>
                <a:latin typeface="Consolas"/>
                <a:cs typeface="Consolas"/>
              </a:rPr>
              <a:t>"BuildConfig" </a:t>
            </a:r>
            <a:r>
              <a:rPr sz="1200" dirty="0">
                <a:solidFill>
                  <a:srgbClr val="FF6300"/>
                </a:solidFill>
                <a:latin typeface="Consolas"/>
                <a:cs typeface="Consolas"/>
              </a:rPr>
              <a:t>apiVersion:</a:t>
            </a:r>
            <a:r>
              <a:rPr sz="1200" spc="-55" dirty="0">
                <a:solidFill>
                  <a:srgbClr val="FF6300"/>
                </a:solidFill>
                <a:latin typeface="Consolas"/>
                <a:cs typeface="Consolas"/>
              </a:rPr>
              <a:t> </a:t>
            </a:r>
            <a:r>
              <a:rPr sz="1200" spc="-20" dirty="0">
                <a:solidFill>
                  <a:srgbClr val="60CE3B"/>
                </a:solidFill>
                <a:latin typeface="Consolas"/>
                <a:cs typeface="Consolas"/>
              </a:rPr>
              <a:t>"v1" </a:t>
            </a:r>
            <a:r>
              <a:rPr sz="1200" spc="-10" dirty="0">
                <a:solidFill>
                  <a:srgbClr val="FF6300"/>
                </a:solidFill>
                <a:latin typeface="Consolas"/>
                <a:cs typeface="Consolas"/>
              </a:rPr>
              <a:t>metadata:</a:t>
            </a:r>
            <a:endParaRPr sz="1200">
              <a:latin typeface="Consolas"/>
              <a:cs typeface="Consolas"/>
            </a:endParaRPr>
          </a:p>
          <a:p>
            <a:pPr marL="258445">
              <a:lnSpc>
                <a:spcPts val="1310"/>
              </a:lnSpc>
            </a:pPr>
            <a:r>
              <a:rPr sz="1800" spc="-15" baseline="-6944" dirty="0">
                <a:solidFill>
                  <a:srgbClr val="FF6300"/>
                </a:solidFill>
                <a:latin typeface="Consolas"/>
                <a:cs typeface="Consolas"/>
              </a:rPr>
              <a:t>name:</a:t>
            </a:r>
            <a:r>
              <a:rPr sz="1800" spc="-150" baseline="-6944" dirty="0">
                <a:solidFill>
                  <a:srgbClr val="FF6300"/>
                </a:solidFill>
                <a:latin typeface="Consolas"/>
                <a:cs typeface="Consolas"/>
              </a:rPr>
              <a:t> </a:t>
            </a:r>
            <a:r>
              <a:rPr sz="1200" spc="-10" dirty="0">
                <a:solidFill>
                  <a:srgbClr val="60CE3B"/>
                </a:solidFill>
                <a:latin typeface="Consolas"/>
                <a:cs typeface="Consolas"/>
              </a:rPr>
              <a:t>"simple-webapp-docker"</a:t>
            </a:r>
            <a:endParaRPr sz="1200">
              <a:latin typeface="Consolas"/>
              <a:cs typeface="Consolas"/>
            </a:endParaRPr>
          </a:p>
          <a:p>
            <a:pPr marL="90805">
              <a:lnSpc>
                <a:spcPct val="100000"/>
              </a:lnSpc>
              <a:spcBef>
                <a:spcPts val="130"/>
              </a:spcBef>
            </a:pPr>
            <a:r>
              <a:rPr sz="1200" spc="-10" dirty="0">
                <a:solidFill>
                  <a:srgbClr val="FF6300"/>
                </a:solidFill>
                <a:latin typeface="Consolas"/>
                <a:cs typeface="Consolas"/>
              </a:rPr>
              <a:t>spec:</a:t>
            </a:r>
            <a:endParaRPr sz="1200">
              <a:latin typeface="Consolas"/>
              <a:cs typeface="Consolas"/>
            </a:endParaRPr>
          </a:p>
          <a:p>
            <a:pPr marL="258445">
              <a:lnSpc>
                <a:spcPct val="100000"/>
              </a:lnSpc>
            </a:pPr>
            <a:r>
              <a:rPr sz="1200" dirty="0">
                <a:solidFill>
                  <a:srgbClr val="FF6300"/>
                </a:solidFill>
                <a:latin typeface="Consolas"/>
                <a:cs typeface="Consolas"/>
              </a:rPr>
              <a:t>runPolicy:</a:t>
            </a:r>
            <a:r>
              <a:rPr sz="1200" spc="-65" dirty="0">
                <a:solidFill>
                  <a:srgbClr val="FF6300"/>
                </a:solidFill>
                <a:latin typeface="Consolas"/>
                <a:cs typeface="Consolas"/>
              </a:rPr>
              <a:t> </a:t>
            </a:r>
            <a:r>
              <a:rPr sz="1200" spc="-10" dirty="0">
                <a:solidFill>
                  <a:srgbClr val="60CE3B"/>
                </a:solidFill>
                <a:latin typeface="Consolas"/>
                <a:cs typeface="Consolas"/>
              </a:rPr>
              <a:t>"Serial"</a:t>
            </a:r>
            <a:endParaRPr sz="1200">
              <a:latin typeface="Consolas"/>
              <a:cs typeface="Consolas"/>
            </a:endParaRPr>
          </a:p>
          <a:p>
            <a:pPr marL="258445">
              <a:lnSpc>
                <a:spcPct val="100000"/>
              </a:lnSpc>
              <a:spcBef>
                <a:spcPts val="5"/>
              </a:spcBef>
            </a:pPr>
            <a:r>
              <a:rPr sz="1200" spc="-10" dirty="0">
                <a:solidFill>
                  <a:srgbClr val="FF6300"/>
                </a:solidFill>
                <a:latin typeface="Consolas"/>
                <a:cs typeface="Consolas"/>
              </a:rPr>
              <a:t>triggers:</a:t>
            </a:r>
            <a:endParaRPr sz="1200">
              <a:latin typeface="Consolas"/>
              <a:cs typeface="Consolas"/>
            </a:endParaRPr>
          </a:p>
          <a:p>
            <a:pPr marL="426084">
              <a:lnSpc>
                <a:spcPct val="100000"/>
              </a:lnSpc>
            </a:pPr>
            <a:r>
              <a:rPr sz="1200" spc="-50" dirty="0">
                <a:solidFill>
                  <a:srgbClr val="FADE2C"/>
                </a:solidFill>
                <a:latin typeface="Consolas"/>
                <a:cs typeface="Consolas"/>
              </a:rPr>
              <a:t>-</a:t>
            </a:r>
            <a:endParaRPr sz="1200">
              <a:latin typeface="Consolas"/>
              <a:cs typeface="Consolas"/>
            </a:endParaRPr>
          </a:p>
          <a:p>
            <a:pPr marL="594360" marR="2225040">
              <a:lnSpc>
                <a:spcPct val="100000"/>
              </a:lnSpc>
            </a:pPr>
            <a:r>
              <a:rPr sz="1200" dirty="0">
                <a:solidFill>
                  <a:srgbClr val="FF6300"/>
                </a:solidFill>
                <a:latin typeface="Consolas"/>
                <a:cs typeface="Consolas"/>
              </a:rPr>
              <a:t>type:</a:t>
            </a:r>
            <a:r>
              <a:rPr sz="1200" spc="-15" dirty="0">
                <a:solidFill>
                  <a:srgbClr val="FF6300"/>
                </a:solidFill>
                <a:latin typeface="Consolas"/>
                <a:cs typeface="Consolas"/>
              </a:rPr>
              <a:t> </a:t>
            </a:r>
            <a:r>
              <a:rPr sz="1200" spc="-10" dirty="0">
                <a:solidFill>
                  <a:srgbClr val="60CE3B"/>
                </a:solidFill>
                <a:latin typeface="Consolas"/>
                <a:cs typeface="Consolas"/>
              </a:rPr>
              <a:t>"GitHub" </a:t>
            </a:r>
            <a:r>
              <a:rPr sz="1200" spc="-10" dirty="0">
                <a:solidFill>
                  <a:srgbClr val="FF6300"/>
                </a:solidFill>
                <a:latin typeface="Consolas"/>
                <a:cs typeface="Consolas"/>
              </a:rPr>
              <a:t>github:</a:t>
            </a:r>
            <a:endParaRPr sz="1200">
              <a:latin typeface="Consolas"/>
              <a:cs typeface="Consolas"/>
            </a:endParaRPr>
          </a:p>
          <a:p>
            <a:pPr marL="763270">
              <a:lnSpc>
                <a:spcPct val="100000"/>
              </a:lnSpc>
            </a:pPr>
            <a:r>
              <a:rPr sz="1200" dirty="0">
                <a:solidFill>
                  <a:srgbClr val="FF6300"/>
                </a:solidFill>
                <a:latin typeface="Consolas"/>
                <a:cs typeface="Consolas"/>
              </a:rPr>
              <a:t>secret:</a:t>
            </a:r>
            <a:r>
              <a:rPr sz="1200" spc="-30" dirty="0">
                <a:solidFill>
                  <a:srgbClr val="FF6300"/>
                </a:solidFill>
                <a:latin typeface="Consolas"/>
                <a:cs typeface="Consolas"/>
              </a:rPr>
              <a:t> </a:t>
            </a:r>
            <a:r>
              <a:rPr sz="1200" spc="-10" dirty="0">
                <a:solidFill>
                  <a:srgbClr val="60CE3B"/>
                </a:solidFill>
                <a:latin typeface="Consolas"/>
                <a:cs typeface="Consolas"/>
              </a:rPr>
              <a:t>"b5e471d57f79f52e"</a:t>
            </a:r>
            <a:endParaRPr sz="1200">
              <a:latin typeface="Consolas"/>
              <a:cs typeface="Consolas"/>
            </a:endParaRPr>
          </a:p>
          <a:p>
            <a:pPr marL="594360" marR="2141220" indent="-168275">
              <a:lnSpc>
                <a:spcPct val="100000"/>
              </a:lnSpc>
            </a:pPr>
            <a:r>
              <a:rPr sz="1200" dirty="0">
                <a:solidFill>
                  <a:srgbClr val="FADE2C"/>
                </a:solidFill>
                <a:latin typeface="Consolas"/>
                <a:cs typeface="Consolas"/>
              </a:rPr>
              <a:t>-</a:t>
            </a:r>
            <a:r>
              <a:rPr sz="1200" spc="-15" dirty="0">
                <a:solidFill>
                  <a:srgbClr val="FADE2C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6300"/>
                </a:solidFill>
                <a:latin typeface="Consolas"/>
                <a:cs typeface="Consolas"/>
              </a:rPr>
              <a:t>type:</a:t>
            </a:r>
            <a:r>
              <a:rPr sz="1200" spc="-5" dirty="0">
                <a:solidFill>
                  <a:srgbClr val="FF6300"/>
                </a:solidFill>
                <a:latin typeface="Consolas"/>
                <a:cs typeface="Consolas"/>
              </a:rPr>
              <a:t> </a:t>
            </a:r>
            <a:r>
              <a:rPr sz="1200" spc="-10" dirty="0">
                <a:solidFill>
                  <a:srgbClr val="60CE3B"/>
                </a:solidFill>
                <a:latin typeface="Consolas"/>
                <a:cs typeface="Consolas"/>
              </a:rPr>
              <a:t>"Generic" </a:t>
            </a:r>
            <a:r>
              <a:rPr sz="1200" spc="-10" dirty="0">
                <a:solidFill>
                  <a:srgbClr val="FF6300"/>
                </a:solidFill>
                <a:latin typeface="Consolas"/>
                <a:cs typeface="Consolas"/>
              </a:rPr>
              <a:t>generic:</a:t>
            </a:r>
            <a:endParaRPr sz="1200">
              <a:latin typeface="Consolas"/>
              <a:cs typeface="Consolas"/>
            </a:endParaRPr>
          </a:p>
          <a:p>
            <a:pPr marL="763270">
              <a:lnSpc>
                <a:spcPct val="100000"/>
              </a:lnSpc>
            </a:pPr>
            <a:r>
              <a:rPr sz="1200" dirty="0">
                <a:solidFill>
                  <a:srgbClr val="FF6300"/>
                </a:solidFill>
                <a:latin typeface="Consolas"/>
                <a:cs typeface="Consolas"/>
              </a:rPr>
              <a:t>secret:</a:t>
            </a:r>
            <a:r>
              <a:rPr sz="1200" spc="-45" dirty="0">
                <a:solidFill>
                  <a:srgbClr val="FF6300"/>
                </a:solidFill>
                <a:latin typeface="Consolas"/>
                <a:cs typeface="Consolas"/>
              </a:rPr>
              <a:t> </a:t>
            </a:r>
            <a:r>
              <a:rPr sz="1200" spc="-10" dirty="0">
                <a:solidFill>
                  <a:srgbClr val="60CE3B"/>
                </a:solidFill>
                <a:latin typeface="Consolas"/>
                <a:cs typeface="Consolas"/>
              </a:rPr>
              <a:t>"4be5b473f9985dcf"</a:t>
            </a:r>
            <a:endParaRPr sz="1200">
              <a:latin typeface="Consolas"/>
              <a:cs typeface="Consolas"/>
            </a:endParaRPr>
          </a:p>
          <a:p>
            <a:pPr marL="426084">
              <a:lnSpc>
                <a:spcPct val="100000"/>
              </a:lnSpc>
            </a:pPr>
            <a:r>
              <a:rPr sz="1200" spc="-50" dirty="0">
                <a:solidFill>
                  <a:srgbClr val="FADE2C"/>
                </a:solidFill>
                <a:latin typeface="Consolas"/>
                <a:cs typeface="Consolas"/>
              </a:rPr>
              <a:t>-</a:t>
            </a:r>
            <a:endParaRPr sz="1200">
              <a:latin typeface="Consolas"/>
              <a:cs typeface="Consolas"/>
            </a:endParaRPr>
          </a:p>
          <a:p>
            <a:pPr marL="258445" marR="1805939" indent="335280">
              <a:lnSpc>
                <a:spcPct val="100000"/>
              </a:lnSpc>
            </a:pPr>
            <a:r>
              <a:rPr sz="1200" dirty="0">
                <a:solidFill>
                  <a:srgbClr val="FF6300"/>
                </a:solidFill>
                <a:latin typeface="Consolas"/>
                <a:cs typeface="Consolas"/>
              </a:rPr>
              <a:t>type:</a:t>
            </a:r>
            <a:r>
              <a:rPr sz="1200" spc="-15" dirty="0">
                <a:solidFill>
                  <a:srgbClr val="FF6300"/>
                </a:solidFill>
                <a:latin typeface="Consolas"/>
                <a:cs typeface="Consolas"/>
              </a:rPr>
              <a:t> </a:t>
            </a:r>
            <a:r>
              <a:rPr sz="1200" spc="-10" dirty="0">
                <a:solidFill>
                  <a:srgbClr val="60CE3B"/>
                </a:solidFill>
                <a:latin typeface="Consolas"/>
                <a:cs typeface="Consolas"/>
              </a:rPr>
              <a:t>"ImageChange" </a:t>
            </a:r>
            <a:r>
              <a:rPr sz="1200" spc="-10" dirty="0">
                <a:solidFill>
                  <a:srgbClr val="FF6300"/>
                </a:solidFill>
                <a:latin typeface="Consolas"/>
                <a:cs typeface="Consolas"/>
              </a:rPr>
              <a:t>source:</a:t>
            </a:r>
            <a:endParaRPr sz="1200">
              <a:latin typeface="Consolas"/>
              <a:cs typeface="Consolas"/>
            </a:endParaRPr>
          </a:p>
          <a:p>
            <a:pPr marL="426084">
              <a:lnSpc>
                <a:spcPct val="100000"/>
              </a:lnSpc>
            </a:pPr>
            <a:r>
              <a:rPr sz="1200" spc="-20" dirty="0">
                <a:solidFill>
                  <a:srgbClr val="FF6300"/>
                </a:solidFill>
                <a:latin typeface="Consolas"/>
                <a:cs typeface="Consolas"/>
              </a:rPr>
              <a:t>git:</a:t>
            </a:r>
            <a:endParaRPr sz="1200">
              <a:latin typeface="Consolas"/>
              <a:cs typeface="Consolas"/>
            </a:endParaRPr>
          </a:p>
          <a:p>
            <a:pPr marL="258445" marR="53975" indent="335280">
              <a:lnSpc>
                <a:spcPct val="100000"/>
              </a:lnSpc>
            </a:pPr>
            <a:r>
              <a:rPr sz="1200" dirty="0">
                <a:solidFill>
                  <a:srgbClr val="FF6300"/>
                </a:solidFill>
                <a:latin typeface="Consolas"/>
                <a:cs typeface="Consolas"/>
              </a:rPr>
              <a:t>uri:</a:t>
            </a:r>
            <a:r>
              <a:rPr sz="1200" baseline="3472" dirty="0">
                <a:solidFill>
                  <a:srgbClr val="60CE3B"/>
                </a:solidFill>
                <a:latin typeface="Consolas"/>
                <a:cs typeface="Consolas"/>
              </a:rPr>
              <a:t>"https://github.com/mmumshad/simple-</a:t>
            </a:r>
            <a:r>
              <a:rPr sz="1200" spc="-15" baseline="3472" dirty="0">
                <a:solidFill>
                  <a:srgbClr val="60CE3B"/>
                </a:solidFill>
                <a:latin typeface="Consolas"/>
                <a:cs typeface="Consolas"/>
              </a:rPr>
              <a:t>webapp-docker.git" </a:t>
            </a:r>
            <a:r>
              <a:rPr sz="1200" spc="-10" dirty="0">
                <a:solidFill>
                  <a:srgbClr val="FF6300"/>
                </a:solidFill>
                <a:latin typeface="Consolas"/>
                <a:cs typeface="Consolas"/>
              </a:rPr>
              <a:t>strategy:</a:t>
            </a:r>
            <a:endParaRPr sz="1200">
              <a:latin typeface="Consolas"/>
              <a:cs typeface="Consolas"/>
            </a:endParaRPr>
          </a:p>
          <a:p>
            <a:pPr marL="426084">
              <a:lnSpc>
                <a:spcPct val="100000"/>
              </a:lnSpc>
            </a:pPr>
            <a:r>
              <a:rPr sz="1200" dirty="0">
                <a:solidFill>
                  <a:srgbClr val="FF6300"/>
                </a:solidFill>
                <a:latin typeface="Consolas"/>
                <a:cs typeface="Consolas"/>
              </a:rPr>
              <a:t>type:</a:t>
            </a:r>
            <a:r>
              <a:rPr sz="1200" spc="85" dirty="0">
                <a:solidFill>
                  <a:srgbClr val="FF6300"/>
                </a:solidFill>
                <a:latin typeface="Consolas"/>
                <a:cs typeface="Consolas"/>
              </a:rPr>
              <a:t> </a:t>
            </a:r>
            <a:r>
              <a:rPr sz="1800" spc="-15" baseline="2314" dirty="0">
                <a:solidFill>
                  <a:srgbClr val="60CE3B"/>
                </a:solidFill>
                <a:latin typeface="Consolas"/>
                <a:cs typeface="Consolas"/>
              </a:rPr>
              <a:t>Docker</a:t>
            </a:r>
            <a:endParaRPr sz="1800" baseline="2314">
              <a:latin typeface="Consolas"/>
              <a:cs typeface="Consolas"/>
            </a:endParaRPr>
          </a:p>
          <a:p>
            <a:pPr marL="426084">
              <a:lnSpc>
                <a:spcPct val="100000"/>
              </a:lnSpc>
            </a:pPr>
            <a:r>
              <a:rPr sz="1200" spc="-10" dirty="0">
                <a:solidFill>
                  <a:srgbClr val="FF6300"/>
                </a:solidFill>
                <a:latin typeface="Consolas"/>
                <a:cs typeface="Consolas"/>
              </a:rPr>
              <a:t>sourceStrategy:</a:t>
            </a:r>
            <a:endParaRPr sz="1200">
              <a:latin typeface="Consolas"/>
              <a:cs typeface="Consolas"/>
            </a:endParaRPr>
          </a:p>
          <a:p>
            <a:pPr marL="594360">
              <a:lnSpc>
                <a:spcPct val="100000"/>
              </a:lnSpc>
            </a:pPr>
            <a:r>
              <a:rPr sz="1200" spc="-10" dirty="0">
                <a:solidFill>
                  <a:srgbClr val="FF6300"/>
                </a:solidFill>
                <a:latin typeface="Consolas"/>
                <a:cs typeface="Consolas"/>
              </a:rPr>
              <a:t>from:</a:t>
            </a:r>
            <a:endParaRPr sz="1200">
              <a:latin typeface="Consolas"/>
              <a:cs typeface="Consolas"/>
            </a:endParaRPr>
          </a:p>
          <a:p>
            <a:pPr marL="763270" marR="1538605">
              <a:lnSpc>
                <a:spcPct val="100000"/>
              </a:lnSpc>
              <a:spcBef>
                <a:spcPts val="5"/>
              </a:spcBef>
            </a:pPr>
            <a:r>
              <a:rPr sz="1200" dirty="0">
                <a:solidFill>
                  <a:srgbClr val="FF6300"/>
                </a:solidFill>
                <a:latin typeface="Consolas"/>
                <a:cs typeface="Consolas"/>
              </a:rPr>
              <a:t>kind:</a:t>
            </a:r>
            <a:r>
              <a:rPr sz="1200" spc="90" dirty="0">
                <a:solidFill>
                  <a:srgbClr val="FF6300"/>
                </a:solidFill>
                <a:latin typeface="Consolas"/>
                <a:cs typeface="Consolas"/>
              </a:rPr>
              <a:t> </a:t>
            </a:r>
            <a:r>
              <a:rPr sz="1800" spc="-15" baseline="2314" dirty="0">
                <a:solidFill>
                  <a:srgbClr val="60CE3B"/>
                </a:solidFill>
                <a:latin typeface="Consolas"/>
                <a:cs typeface="Consolas"/>
              </a:rPr>
              <a:t>"DockerImage" </a:t>
            </a:r>
            <a:r>
              <a:rPr sz="1200" dirty="0">
                <a:solidFill>
                  <a:srgbClr val="FF6300"/>
                </a:solidFill>
                <a:latin typeface="Consolas"/>
                <a:cs typeface="Consolas"/>
              </a:rPr>
              <a:t>name:</a:t>
            </a:r>
            <a:r>
              <a:rPr sz="1200" spc="90" dirty="0">
                <a:solidFill>
                  <a:srgbClr val="FF6300"/>
                </a:solidFill>
                <a:latin typeface="Consolas"/>
                <a:cs typeface="Consolas"/>
              </a:rPr>
              <a:t> </a:t>
            </a:r>
            <a:r>
              <a:rPr sz="1800" spc="-15" baseline="2314" dirty="0">
                <a:solidFill>
                  <a:srgbClr val="60CE3B"/>
                </a:solidFill>
                <a:latin typeface="Consolas"/>
                <a:cs typeface="Consolas"/>
              </a:rPr>
              <a:t>"ubuntu:16.04"</a:t>
            </a:r>
            <a:endParaRPr sz="1800" baseline="2314">
              <a:latin typeface="Consolas"/>
              <a:cs typeface="Consolas"/>
            </a:endParaRPr>
          </a:p>
          <a:p>
            <a:pPr marL="426084" marR="3151505" indent="-168275">
              <a:lnSpc>
                <a:spcPct val="100000"/>
              </a:lnSpc>
            </a:pPr>
            <a:r>
              <a:rPr sz="1200" spc="-10" dirty="0">
                <a:solidFill>
                  <a:srgbClr val="FF6300"/>
                </a:solidFill>
                <a:latin typeface="Consolas"/>
                <a:cs typeface="Consolas"/>
              </a:rPr>
              <a:t>output: </a:t>
            </a:r>
            <a:r>
              <a:rPr sz="1200" spc="-25" dirty="0">
                <a:solidFill>
                  <a:srgbClr val="FF6300"/>
                </a:solidFill>
                <a:latin typeface="Consolas"/>
                <a:cs typeface="Consolas"/>
              </a:rPr>
              <a:t>to:</a:t>
            </a:r>
            <a:endParaRPr sz="1200">
              <a:latin typeface="Consolas"/>
              <a:cs typeface="Consolas"/>
            </a:endParaRPr>
          </a:p>
          <a:p>
            <a:pPr marL="594360">
              <a:lnSpc>
                <a:spcPts val="1210"/>
              </a:lnSpc>
            </a:pPr>
            <a:r>
              <a:rPr sz="1800" spc="-15" baseline="-11574" dirty="0">
                <a:solidFill>
                  <a:srgbClr val="FF6300"/>
                </a:solidFill>
                <a:latin typeface="Consolas"/>
                <a:cs typeface="Consolas"/>
              </a:rPr>
              <a:t>kind:</a:t>
            </a:r>
            <a:r>
              <a:rPr sz="1800" spc="-630" baseline="-11574" dirty="0">
                <a:solidFill>
                  <a:srgbClr val="FF6300"/>
                </a:solidFill>
                <a:latin typeface="Consolas"/>
                <a:cs typeface="Consolas"/>
              </a:rPr>
              <a:t> </a:t>
            </a:r>
            <a:r>
              <a:rPr sz="1200" spc="-10" dirty="0">
                <a:solidFill>
                  <a:srgbClr val="60CE3B"/>
                </a:solidFill>
                <a:latin typeface="Consolas"/>
                <a:cs typeface="Consolas"/>
              </a:rPr>
              <a:t>“ImageStreamTag"</a:t>
            </a:r>
            <a:endParaRPr sz="1200">
              <a:latin typeface="Consolas"/>
              <a:cs typeface="Consolas"/>
            </a:endParaRPr>
          </a:p>
          <a:p>
            <a:pPr marL="594360">
              <a:lnSpc>
                <a:spcPct val="100000"/>
              </a:lnSpc>
            </a:pPr>
            <a:r>
              <a:rPr sz="1800" spc="-15" baseline="-11574" dirty="0">
                <a:solidFill>
                  <a:srgbClr val="FF6300"/>
                </a:solidFill>
                <a:latin typeface="Consolas"/>
                <a:cs typeface="Consolas"/>
              </a:rPr>
              <a:t>name:</a:t>
            </a:r>
            <a:r>
              <a:rPr sz="1800" spc="-577" baseline="-11574" dirty="0">
                <a:solidFill>
                  <a:srgbClr val="FF6300"/>
                </a:solidFill>
                <a:latin typeface="Consolas"/>
                <a:cs typeface="Consolas"/>
              </a:rPr>
              <a:t> </a:t>
            </a:r>
            <a:r>
              <a:rPr sz="1200" spc="-10" dirty="0">
                <a:solidFill>
                  <a:srgbClr val="60CE3B"/>
                </a:solidFill>
                <a:latin typeface="Consolas"/>
                <a:cs typeface="Consolas"/>
              </a:rPr>
              <a:t>"simple-webapp:latest"</a:t>
            </a:r>
            <a:endParaRPr sz="1200">
              <a:latin typeface="Consolas"/>
              <a:cs typeface="Consolas"/>
            </a:endParaRP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231135" y="3140964"/>
            <a:ext cx="2574036" cy="1306068"/>
          </a:xfrm>
          <a:prstGeom prst="rect">
            <a:avLst/>
          </a:prstGeom>
        </p:spPr>
      </p:pic>
      <p:grpSp>
        <p:nvGrpSpPr>
          <p:cNvPr id="10" name="object 10"/>
          <p:cNvGrpSpPr/>
          <p:nvPr/>
        </p:nvGrpSpPr>
        <p:grpSpPr>
          <a:xfrm>
            <a:off x="6022847" y="1418844"/>
            <a:ext cx="5892165" cy="5439410"/>
            <a:chOff x="6022847" y="1418844"/>
            <a:chExt cx="5892165" cy="5439410"/>
          </a:xfrm>
        </p:grpSpPr>
        <p:sp>
          <p:nvSpPr>
            <p:cNvPr id="11" name="object 11"/>
            <p:cNvSpPr/>
            <p:nvPr/>
          </p:nvSpPr>
          <p:spPr>
            <a:xfrm>
              <a:off x="11073383" y="1418844"/>
              <a:ext cx="695325" cy="693420"/>
            </a:xfrm>
            <a:custGeom>
              <a:avLst/>
              <a:gdLst/>
              <a:ahLst/>
              <a:cxnLst/>
              <a:rect l="l" t="t" r="r" b="b"/>
              <a:pathLst>
                <a:path w="695325" h="693419">
                  <a:moveTo>
                    <a:pt x="347472" y="0"/>
                  </a:moveTo>
                  <a:lnTo>
                    <a:pt x="300323" y="3164"/>
                  </a:lnTo>
                  <a:lnTo>
                    <a:pt x="255102" y="12382"/>
                  </a:lnTo>
                  <a:lnTo>
                    <a:pt x="212222" y="27241"/>
                  </a:lnTo>
                  <a:lnTo>
                    <a:pt x="172099" y="47328"/>
                  </a:lnTo>
                  <a:lnTo>
                    <a:pt x="135144" y="72231"/>
                  </a:lnTo>
                  <a:lnTo>
                    <a:pt x="101774" y="101536"/>
                  </a:lnTo>
                  <a:lnTo>
                    <a:pt x="72402" y="134831"/>
                  </a:lnTo>
                  <a:lnTo>
                    <a:pt x="47441" y="171703"/>
                  </a:lnTo>
                  <a:lnTo>
                    <a:pt x="27306" y="211740"/>
                  </a:lnTo>
                  <a:lnTo>
                    <a:pt x="12412" y="254529"/>
                  </a:lnTo>
                  <a:lnTo>
                    <a:pt x="3172" y="299656"/>
                  </a:lnTo>
                  <a:lnTo>
                    <a:pt x="0" y="346709"/>
                  </a:lnTo>
                  <a:lnTo>
                    <a:pt x="3172" y="393763"/>
                  </a:lnTo>
                  <a:lnTo>
                    <a:pt x="12412" y="438890"/>
                  </a:lnTo>
                  <a:lnTo>
                    <a:pt x="27306" y="481679"/>
                  </a:lnTo>
                  <a:lnTo>
                    <a:pt x="47441" y="521715"/>
                  </a:lnTo>
                  <a:lnTo>
                    <a:pt x="72402" y="558588"/>
                  </a:lnTo>
                  <a:lnTo>
                    <a:pt x="101774" y="591883"/>
                  </a:lnTo>
                  <a:lnTo>
                    <a:pt x="135144" y="621188"/>
                  </a:lnTo>
                  <a:lnTo>
                    <a:pt x="172099" y="646091"/>
                  </a:lnTo>
                  <a:lnTo>
                    <a:pt x="212222" y="666178"/>
                  </a:lnTo>
                  <a:lnTo>
                    <a:pt x="255102" y="681037"/>
                  </a:lnTo>
                  <a:lnTo>
                    <a:pt x="300323" y="690255"/>
                  </a:lnTo>
                  <a:lnTo>
                    <a:pt x="347472" y="693419"/>
                  </a:lnTo>
                  <a:lnTo>
                    <a:pt x="394620" y="690255"/>
                  </a:lnTo>
                  <a:lnTo>
                    <a:pt x="439841" y="681037"/>
                  </a:lnTo>
                  <a:lnTo>
                    <a:pt x="482721" y="666178"/>
                  </a:lnTo>
                  <a:lnTo>
                    <a:pt x="522844" y="646091"/>
                  </a:lnTo>
                  <a:lnTo>
                    <a:pt x="559799" y="621188"/>
                  </a:lnTo>
                  <a:lnTo>
                    <a:pt x="593169" y="591883"/>
                  </a:lnTo>
                  <a:lnTo>
                    <a:pt x="622541" y="558588"/>
                  </a:lnTo>
                  <a:lnTo>
                    <a:pt x="647502" y="521715"/>
                  </a:lnTo>
                  <a:lnTo>
                    <a:pt x="667637" y="481679"/>
                  </a:lnTo>
                  <a:lnTo>
                    <a:pt x="682531" y="438890"/>
                  </a:lnTo>
                  <a:lnTo>
                    <a:pt x="691771" y="393763"/>
                  </a:lnTo>
                  <a:lnTo>
                    <a:pt x="694944" y="346709"/>
                  </a:lnTo>
                  <a:lnTo>
                    <a:pt x="691771" y="299656"/>
                  </a:lnTo>
                  <a:lnTo>
                    <a:pt x="682531" y="254529"/>
                  </a:lnTo>
                  <a:lnTo>
                    <a:pt x="667637" y="211740"/>
                  </a:lnTo>
                  <a:lnTo>
                    <a:pt x="647502" y="171703"/>
                  </a:lnTo>
                  <a:lnTo>
                    <a:pt x="622541" y="134831"/>
                  </a:lnTo>
                  <a:lnTo>
                    <a:pt x="593169" y="101536"/>
                  </a:lnTo>
                  <a:lnTo>
                    <a:pt x="559799" y="72231"/>
                  </a:lnTo>
                  <a:lnTo>
                    <a:pt x="522844" y="47328"/>
                  </a:lnTo>
                  <a:lnTo>
                    <a:pt x="482721" y="27241"/>
                  </a:lnTo>
                  <a:lnTo>
                    <a:pt x="439841" y="12382"/>
                  </a:lnTo>
                  <a:lnTo>
                    <a:pt x="394620" y="3164"/>
                  </a:lnTo>
                  <a:lnTo>
                    <a:pt x="347472" y="0"/>
                  </a:lnTo>
                  <a:close/>
                </a:path>
              </a:pathLst>
            </a:custGeom>
            <a:solidFill>
              <a:srgbClr val="EE5250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913363" y="1885188"/>
              <a:ext cx="996696" cy="736091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10913363" y="2197608"/>
              <a:ext cx="996950" cy="192405"/>
            </a:xfrm>
            <a:custGeom>
              <a:avLst/>
              <a:gdLst/>
              <a:ahLst/>
              <a:cxnLst/>
              <a:rect l="l" t="t" r="r" b="b"/>
              <a:pathLst>
                <a:path w="996950" h="192405">
                  <a:moveTo>
                    <a:pt x="964691" y="0"/>
                  </a:moveTo>
                  <a:lnTo>
                    <a:pt x="32003" y="0"/>
                  </a:lnTo>
                  <a:lnTo>
                    <a:pt x="19556" y="2518"/>
                  </a:lnTo>
                  <a:lnTo>
                    <a:pt x="9382" y="9382"/>
                  </a:lnTo>
                  <a:lnTo>
                    <a:pt x="2518" y="19556"/>
                  </a:lnTo>
                  <a:lnTo>
                    <a:pt x="0" y="32003"/>
                  </a:lnTo>
                  <a:lnTo>
                    <a:pt x="0" y="160019"/>
                  </a:lnTo>
                  <a:lnTo>
                    <a:pt x="2518" y="172467"/>
                  </a:lnTo>
                  <a:lnTo>
                    <a:pt x="9382" y="182641"/>
                  </a:lnTo>
                  <a:lnTo>
                    <a:pt x="19556" y="189505"/>
                  </a:lnTo>
                  <a:lnTo>
                    <a:pt x="32003" y="192024"/>
                  </a:lnTo>
                  <a:lnTo>
                    <a:pt x="964691" y="192024"/>
                  </a:lnTo>
                  <a:lnTo>
                    <a:pt x="977139" y="189505"/>
                  </a:lnTo>
                  <a:lnTo>
                    <a:pt x="987313" y="182641"/>
                  </a:lnTo>
                  <a:lnTo>
                    <a:pt x="994177" y="172467"/>
                  </a:lnTo>
                  <a:lnTo>
                    <a:pt x="996695" y="160019"/>
                  </a:lnTo>
                  <a:lnTo>
                    <a:pt x="996695" y="32003"/>
                  </a:lnTo>
                  <a:lnTo>
                    <a:pt x="994177" y="19556"/>
                  </a:lnTo>
                  <a:lnTo>
                    <a:pt x="987313" y="9382"/>
                  </a:lnTo>
                  <a:lnTo>
                    <a:pt x="977139" y="2518"/>
                  </a:lnTo>
                  <a:lnTo>
                    <a:pt x="964691" y="0"/>
                  </a:lnTo>
                  <a:close/>
                </a:path>
              </a:pathLst>
            </a:custGeom>
            <a:solidFill>
              <a:srgbClr val="EE5250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0913363" y="2193036"/>
              <a:ext cx="996950" cy="192405"/>
            </a:xfrm>
            <a:custGeom>
              <a:avLst/>
              <a:gdLst/>
              <a:ahLst/>
              <a:cxnLst/>
              <a:rect l="l" t="t" r="r" b="b"/>
              <a:pathLst>
                <a:path w="996950" h="192405">
                  <a:moveTo>
                    <a:pt x="0" y="32003"/>
                  </a:moveTo>
                  <a:lnTo>
                    <a:pt x="2518" y="19556"/>
                  </a:lnTo>
                  <a:lnTo>
                    <a:pt x="9382" y="9382"/>
                  </a:lnTo>
                  <a:lnTo>
                    <a:pt x="19556" y="2518"/>
                  </a:lnTo>
                  <a:lnTo>
                    <a:pt x="32003" y="0"/>
                  </a:lnTo>
                  <a:lnTo>
                    <a:pt x="964691" y="0"/>
                  </a:lnTo>
                  <a:lnTo>
                    <a:pt x="977139" y="2518"/>
                  </a:lnTo>
                  <a:lnTo>
                    <a:pt x="987313" y="9382"/>
                  </a:lnTo>
                  <a:lnTo>
                    <a:pt x="994177" y="19556"/>
                  </a:lnTo>
                  <a:lnTo>
                    <a:pt x="996695" y="32003"/>
                  </a:lnTo>
                  <a:lnTo>
                    <a:pt x="996695" y="160019"/>
                  </a:lnTo>
                  <a:lnTo>
                    <a:pt x="994177" y="172467"/>
                  </a:lnTo>
                  <a:lnTo>
                    <a:pt x="987313" y="182641"/>
                  </a:lnTo>
                  <a:lnTo>
                    <a:pt x="977139" y="189505"/>
                  </a:lnTo>
                  <a:lnTo>
                    <a:pt x="964691" y="192024"/>
                  </a:lnTo>
                  <a:lnTo>
                    <a:pt x="32003" y="192024"/>
                  </a:lnTo>
                  <a:lnTo>
                    <a:pt x="19556" y="189505"/>
                  </a:lnTo>
                  <a:lnTo>
                    <a:pt x="9382" y="182641"/>
                  </a:lnTo>
                  <a:lnTo>
                    <a:pt x="2518" y="172467"/>
                  </a:lnTo>
                  <a:lnTo>
                    <a:pt x="0" y="160019"/>
                  </a:lnTo>
                  <a:lnTo>
                    <a:pt x="0" y="32003"/>
                  </a:lnTo>
                  <a:close/>
                </a:path>
              </a:pathLst>
            </a:custGeom>
            <a:ln w="9525">
              <a:solidFill>
                <a:srgbClr val="D22E2E"/>
              </a:solidFill>
              <a:prstDash val="sysDash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022847" y="3153155"/>
              <a:ext cx="5102352" cy="3704842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217919" y="3348226"/>
              <a:ext cx="4532376" cy="3398520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094475" y="3599700"/>
              <a:ext cx="4959096" cy="3052572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289547" y="3794760"/>
              <a:ext cx="4389120" cy="248259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610933" y="0"/>
            <a:ext cx="32384" cy="1207135"/>
            <a:chOff x="610933" y="0"/>
            <a:chExt cx="32384" cy="1207135"/>
          </a:xfrm>
        </p:grpSpPr>
        <p:sp>
          <p:nvSpPr>
            <p:cNvPr id="4" name="object 4"/>
            <p:cNvSpPr/>
            <p:nvPr/>
          </p:nvSpPr>
          <p:spPr>
            <a:xfrm>
              <a:off x="628649" y="553973"/>
              <a:ext cx="1905" cy="640080"/>
            </a:xfrm>
            <a:custGeom>
              <a:avLst/>
              <a:gdLst/>
              <a:ahLst/>
              <a:cxnLst/>
              <a:rect l="l" t="t" r="r" b="b"/>
              <a:pathLst>
                <a:path w="1904" h="640080">
                  <a:moveTo>
                    <a:pt x="1523" y="640079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EE52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15695" y="0"/>
              <a:ext cx="0" cy="1195070"/>
            </a:xfrm>
            <a:custGeom>
              <a:avLst/>
              <a:gdLst/>
              <a:ahLst/>
              <a:cxnLst/>
              <a:rect l="l" t="t" r="r" b="b"/>
              <a:pathLst>
                <a:path h="1195070">
                  <a:moveTo>
                    <a:pt x="0" y="1194815"/>
                  </a:moveTo>
                  <a:lnTo>
                    <a:pt x="0" y="0"/>
                  </a:lnTo>
                </a:path>
              </a:pathLst>
            </a:custGeom>
            <a:ln w="9525">
              <a:solidFill>
                <a:srgbClr val="EE52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1245108" y="1569719"/>
            <a:ext cx="8601710" cy="5300980"/>
            <a:chOff x="1245108" y="1569719"/>
            <a:chExt cx="8601710" cy="5300980"/>
          </a:xfrm>
        </p:grpSpPr>
        <p:sp>
          <p:nvSpPr>
            <p:cNvPr id="7" name="object 7"/>
            <p:cNvSpPr/>
            <p:nvPr/>
          </p:nvSpPr>
          <p:spPr>
            <a:xfrm>
              <a:off x="1264158" y="6805421"/>
              <a:ext cx="2103120" cy="45720"/>
            </a:xfrm>
            <a:custGeom>
              <a:avLst/>
              <a:gdLst/>
              <a:ahLst/>
              <a:cxnLst/>
              <a:rect l="l" t="t" r="r" b="b"/>
              <a:pathLst>
                <a:path w="2103120" h="45720">
                  <a:moveTo>
                    <a:pt x="0" y="45719"/>
                  </a:moveTo>
                  <a:lnTo>
                    <a:pt x="2103119" y="45719"/>
                  </a:lnTo>
                  <a:lnTo>
                    <a:pt x="2103119" y="0"/>
                  </a:lnTo>
                  <a:lnTo>
                    <a:pt x="0" y="0"/>
                  </a:lnTo>
                  <a:lnTo>
                    <a:pt x="0" y="45719"/>
                  </a:lnTo>
                  <a:close/>
                </a:path>
              </a:pathLst>
            </a:custGeom>
            <a:ln w="38100">
              <a:solidFill>
                <a:srgbClr val="EE52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03119" y="1569719"/>
              <a:ext cx="7743444" cy="4352190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7749539" y="2142743"/>
              <a:ext cx="1065530" cy="426720"/>
            </a:xfrm>
            <a:custGeom>
              <a:avLst/>
              <a:gdLst/>
              <a:ahLst/>
              <a:cxnLst/>
              <a:rect l="l" t="t" r="r" b="b"/>
              <a:pathLst>
                <a:path w="1065529" h="426719">
                  <a:moveTo>
                    <a:pt x="994155" y="0"/>
                  </a:moveTo>
                  <a:lnTo>
                    <a:pt x="71119" y="0"/>
                  </a:lnTo>
                  <a:lnTo>
                    <a:pt x="43451" y="5593"/>
                  </a:lnTo>
                  <a:lnTo>
                    <a:pt x="20843" y="20843"/>
                  </a:lnTo>
                  <a:lnTo>
                    <a:pt x="5593" y="43451"/>
                  </a:lnTo>
                  <a:lnTo>
                    <a:pt x="0" y="71119"/>
                  </a:lnTo>
                  <a:lnTo>
                    <a:pt x="0" y="355600"/>
                  </a:lnTo>
                  <a:lnTo>
                    <a:pt x="5593" y="383268"/>
                  </a:lnTo>
                  <a:lnTo>
                    <a:pt x="20843" y="405876"/>
                  </a:lnTo>
                  <a:lnTo>
                    <a:pt x="43451" y="421126"/>
                  </a:lnTo>
                  <a:lnTo>
                    <a:pt x="71119" y="426719"/>
                  </a:lnTo>
                  <a:lnTo>
                    <a:pt x="994155" y="426719"/>
                  </a:lnTo>
                  <a:lnTo>
                    <a:pt x="1021824" y="421126"/>
                  </a:lnTo>
                  <a:lnTo>
                    <a:pt x="1044432" y="405876"/>
                  </a:lnTo>
                  <a:lnTo>
                    <a:pt x="1059682" y="383268"/>
                  </a:lnTo>
                  <a:lnTo>
                    <a:pt x="1065276" y="355600"/>
                  </a:lnTo>
                  <a:lnTo>
                    <a:pt x="1065276" y="71119"/>
                  </a:lnTo>
                  <a:lnTo>
                    <a:pt x="1059682" y="43451"/>
                  </a:lnTo>
                  <a:lnTo>
                    <a:pt x="1044432" y="20843"/>
                  </a:lnTo>
                  <a:lnTo>
                    <a:pt x="1021824" y="5593"/>
                  </a:lnTo>
                  <a:lnTo>
                    <a:pt x="994155" y="0"/>
                  </a:lnTo>
                  <a:close/>
                </a:path>
              </a:pathLst>
            </a:custGeom>
            <a:solidFill>
              <a:srgbClr val="EE5250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749539" y="2138171"/>
              <a:ext cx="1065530" cy="425450"/>
            </a:xfrm>
            <a:custGeom>
              <a:avLst/>
              <a:gdLst/>
              <a:ahLst/>
              <a:cxnLst/>
              <a:rect l="l" t="t" r="r" b="b"/>
              <a:pathLst>
                <a:path w="1065529" h="425450">
                  <a:moveTo>
                    <a:pt x="0" y="70865"/>
                  </a:moveTo>
                  <a:lnTo>
                    <a:pt x="5572" y="43291"/>
                  </a:lnTo>
                  <a:lnTo>
                    <a:pt x="20764" y="20764"/>
                  </a:lnTo>
                  <a:lnTo>
                    <a:pt x="43291" y="5572"/>
                  </a:lnTo>
                  <a:lnTo>
                    <a:pt x="70865" y="0"/>
                  </a:lnTo>
                  <a:lnTo>
                    <a:pt x="994409" y="0"/>
                  </a:lnTo>
                  <a:lnTo>
                    <a:pt x="1021984" y="5572"/>
                  </a:lnTo>
                  <a:lnTo>
                    <a:pt x="1044511" y="20764"/>
                  </a:lnTo>
                  <a:lnTo>
                    <a:pt x="1059703" y="43291"/>
                  </a:lnTo>
                  <a:lnTo>
                    <a:pt x="1065276" y="70865"/>
                  </a:lnTo>
                  <a:lnTo>
                    <a:pt x="1065276" y="354329"/>
                  </a:lnTo>
                  <a:lnTo>
                    <a:pt x="1059703" y="381904"/>
                  </a:lnTo>
                  <a:lnTo>
                    <a:pt x="1044511" y="404431"/>
                  </a:lnTo>
                  <a:lnTo>
                    <a:pt x="1021984" y="419623"/>
                  </a:lnTo>
                  <a:lnTo>
                    <a:pt x="994409" y="425195"/>
                  </a:lnTo>
                  <a:lnTo>
                    <a:pt x="70865" y="425195"/>
                  </a:lnTo>
                  <a:lnTo>
                    <a:pt x="43291" y="419623"/>
                  </a:lnTo>
                  <a:lnTo>
                    <a:pt x="20764" y="404431"/>
                  </a:lnTo>
                  <a:lnTo>
                    <a:pt x="5572" y="381904"/>
                  </a:lnTo>
                  <a:lnTo>
                    <a:pt x="0" y="354329"/>
                  </a:lnTo>
                  <a:lnTo>
                    <a:pt x="0" y="70865"/>
                  </a:lnTo>
                  <a:close/>
                </a:path>
              </a:pathLst>
            </a:custGeom>
            <a:ln w="9525">
              <a:solidFill>
                <a:srgbClr val="D22E2E"/>
              </a:solidFill>
              <a:prstDash val="sysDash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89047" y="5494019"/>
              <a:ext cx="7429500" cy="941832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84285" y="5483161"/>
              <a:ext cx="7439025" cy="1367216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2336291" y="5487923"/>
              <a:ext cx="7382509" cy="879475"/>
            </a:xfrm>
            <a:custGeom>
              <a:avLst/>
              <a:gdLst/>
              <a:ahLst/>
              <a:cxnLst/>
              <a:rect l="l" t="t" r="r" b="b"/>
              <a:pathLst>
                <a:path w="7382509" h="879475">
                  <a:moveTo>
                    <a:pt x="7235698" y="0"/>
                  </a:moveTo>
                  <a:lnTo>
                    <a:pt x="146557" y="0"/>
                  </a:lnTo>
                  <a:lnTo>
                    <a:pt x="100250" y="7475"/>
                  </a:lnTo>
                  <a:lnTo>
                    <a:pt x="60021" y="28289"/>
                  </a:lnTo>
                  <a:lnTo>
                    <a:pt x="28289" y="60021"/>
                  </a:lnTo>
                  <a:lnTo>
                    <a:pt x="7475" y="100250"/>
                  </a:lnTo>
                  <a:lnTo>
                    <a:pt x="0" y="146557"/>
                  </a:lnTo>
                  <a:lnTo>
                    <a:pt x="0" y="732790"/>
                  </a:lnTo>
                  <a:lnTo>
                    <a:pt x="7475" y="779111"/>
                  </a:lnTo>
                  <a:lnTo>
                    <a:pt x="28289" y="819343"/>
                  </a:lnTo>
                  <a:lnTo>
                    <a:pt x="60021" y="851069"/>
                  </a:lnTo>
                  <a:lnTo>
                    <a:pt x="100250" y="871875"/>
                  </a:lnTo>
                  <a:lnTo>
                    <a:pt x="146557" y="879347"/>
                  </a:lnTo>
                  <a:lnTo>
                    <a:pt x="7235698" y="879347"/>
                  </a:lnTo>
                  <a:lnTo>
                    <a:pt x="7282005" y="871875"/>
                  </a:lnTo>
                  <a:lnTo>
                    <a:pt x="7322234" y="851069"/>
                  </a:lnTo>
                  <a:lnTo>
                    <a:pt x="7353966" y="819343"/>
                  </a:lnTo>
                  <a:lnTo>
                    <a:pt x="7374780" y="779111"/>
                  </a:lnTo>
                  <a:lnTo>
                    <a:pt x="7382256" y="732790"/>
                  </a:lnTo>
                  <a:lnTo>
                    <a:pt x="7382256" y="146557"/>
                  </a:lnTo>
                  <a:lnTo>
                    <a:pt x="7374780" y="100250"/>
                  </a:lnTo>
                  <a:lnTo>
                    <a:pt x="7353966" y="60021"/>
                  </a:lnTo>
                  <a:lnTo>
                    <a:pt x="7322234" y="28289"/>
                  </a:lnTo>
                  <a:lnTo>
                    <a:pt x="7282005" y="7475"/>
                  </a:lnTo>
                  <a:lnTo>
                    <a:pt x="7235698" y="0"/>
                  </a:lnTo>
                  <a:close/>
                </a:path>
              </a:pathLst>
            </a:custGeom>
            <a:solidFill>
              <a:srgbClr val="EE5250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336291" y="5483352"/>
              <a:ext cx="7382509" cy="878205"/>
            </a:xfrm>
            <a:custGeom>
              <a:avLst/>
              <a:gdLst/>
              <a:ahLst/>
              <a:cxnLst/>
              <a:rect l="l" t="t" r="r" b="b"/>
              <a:pathLst>
                <a:path w="7382509" h="878204">
                  <a:moveTo>
                    <a:pt x="0" y="146304"/>
                  </a:moveTo>
                  <a:lnTo>
                    <a:pt x="7461" y="100071"/>
                  </a:lnTo>
                  <a:lnTo>
                    <a:pt x="28236" y="59911"/>
                  </a:lnTo>
                  <a:lnTo>
                    <a:pt x="59911" y="28236"/>
                  </a:lnTo>
                  <a:lnTo>
                    <a:pt x="100071" y="7461"/>
                  </a:lnTo>
                  <a:lnTo>
                    <a:pt x="146303" y="0"/>
                  </a:lnTo>
                  <a:lnTo>
                    <a:pt x="7235952" y="0"/>
                  </a:lnTo>
                  <a:lnTo>
                    <a:pt x="7282184" y="7461"/>
                  </a:lnTo>
                  <a:lnTo>
                    <a:pt x="7322344" y="28236"/>
                  </a:lnTo>
                  <a:lnTo>
                    <a:pt x="7354019" y="59911"/>
                  </a:lnTo>
                  <a:lnTo>
                    <a:pt x="7374794" y="100071"/>
                  </a:lnTo>
                  <a:lnTo>
                    <a:pt x="7382256" y="146304"/>
                  </a:lnTo>
                  <a:lnTo>
                    <a:pt x="7382256" y="731520"/>
                  </a:lnTo>
                  <a:lnTo>
                    <a:pt x="7374794" y="777761"/>
                  </a:lnTo>
                  <a:lnTo>
                    <a:pt x="7354019" y="817923"/>
                  </a:lnTo>
                  <a:lnTo>
                    <a:pt x="7322344" y="849594"/>
                  </a:lnTo>
                  <a:lnTo>
                    <a:pt x="7282184" y="870364"/>
                  </a:lnTo>
                  <a:lnTo>
                    <a:pt x="7235952" y="877824"/>
                  </a:lnTo>
                  <a:lnTo>
                    <a:pt x="146303" y="877824"/>
                  </a:lnTo>
                  <a:lnTo>
                    <a:pt x="100071" y="870364"/>
                  </a:lnTo>
                  <a:lnTo>
                    <a:pt x="59911" y="849594"/>
                  </a:lnTo>
                  <a:lnTo>
                    <a:pt x="28236" y="817923"/>
                  </a:lnTo>
                  <a:lnTo>
                    <a:pt x="7461" y="777761"/>
                  </a:lnTo>
                  <a:lnTo>
                    <a:pt x="0" y="731520"/>
                  </a:lnTo>
                  <a:lnTo>
                    <a:pt x="0" y="146304"/>
                  </a:lnTo>
                  <a:close/>
                </a:path>
              </a:pathLst>
            </a:custGeom>
            <a:ln w="9525">
              <a:solidFill>
                <a:srgbClr val="D22E2E"/>
              </a:solidFill>
              <a:prstDash val="sysDash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Start</a:t>
            </a:r>
            <a:r>
              <a:rPr spc="-60" dirty="0"/>
              <a:t> </a:t>
            </a:r>
            <a:r>
              <a:rPr dirty="0"/>
              <a:t>a</a:t>
            </a:r>
            <a:r>
              <a:rPr spc="-40" dirty="0"/>
              <a:t> </a:t>
            </a:r>
            <a:r>
              <a:rPr spc="-10" dirty="0"/>
              <a:t>build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810250" y="2193798"/>
            <a:ext cx="58293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10" dirty="0">
                <a:solidFill>
                  <a:srgbClr val="FFFFFF"/>
                </a:solidFill>
                <a:latin typeface="Calibri Light"/>
                <a:cs typeface="Calibri Light"/>
              </a:rPr>
              <a:t>Red</a:t>
            </a:r>
            <a:r>
              <a:rPr sz="1400" spc="-6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1400" spc="-25" dirty="0">
                <a:solidFill>
                  <a:srgbClr val="FFFFFF"/>
                </a:solidFill>
                <a:latin typeface="Calibri Light"/>
                <a:cs typeface="Calibri Light"/>
              </a:rPr>
              <a:t>Hat</a:t>
            </a:r>
            <a:endParaRPr sz="1400">
              <a:latin typeface="Calibri Light"/>
              <a:cs typeface="Calibri Ligh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192651" y="2211832"/>
            <a:ext cx="3804920" cy="1522730"/>
          </a:xfrm>
          <a:prstGeom prst="rect">
            <a:avLst/>
          </a:prstGeom>
        </p:spPr>
        <p:txBody>
          <a:bodyPr vert="horz" wrap="square" lIns="0" tIns="10477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825"/>
              </a:spcBef>
            </a:pPr>
            <a:r>
              <a:rPr sz="6600" spc="-20" dirty="0">
                <a:solidFill>
                  <a:srgbClr val="FFFFFF"/>
                </a:solidFill>
              </a:rPr>
              <a:t>OPENSHIFT</a:t>
            </a:r>
            <a:endParaRPr sz="6600"/>
          </a:p>
          <a:p>
            <a:pPr marL="1270" algn="ctr">
              <a:lnSpc>
                <a:spcPct val="100000"/>
              </a:lnSpc>
              <a:spcBef>
                <a:spcPts val="265"/>
              </a:spcBef>
            </a:pP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Build</a:t>
            </a:r>
            <a:r>
              <a:rPr sz="24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Triggers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244330" y="5644641"/>
            <a:ext cx="396875" cy="709930"/>
            <a:chOff x="9244330" y="5644641"/>
            <a:chExt cx="396875" cy="709930"/>
          </a:xfrm>
        </p:grpSpPr>
        <p:sp>
          <p:nvSpPr>
            <p:cNvPr id="3" name="object 3"/>
            <p:cNvSpPr/>
            <p:nvPr/>
          </p:nvSpPr>
          <p:spPr>
            <a:xfrm>
              <a:off x="9250680" y="5650991"/>
              <a:ext cx="384175" cy="384175"/>
            </a:xfrm>
            <a:custGeom>
              <a:avLst/>
              <a:gdLst/>
              <a:ahLst/>
              <a:cxnLst/>
              <a:rect l="l" t="t" r="r" b="b"/>
              <a:pathLst>
                <a:path w="384175" h="384175">
                  <a:moveTo>
                    <a:pt x="204216" y="380936"/>
                  </a:moveTo>
                  <a:lnTo>
                    <a:pt x="179831" y="380936"/>
                  </a:lnTo>
                  <a:lnTo>
                    <a:pt x="183515" y="382854"/>
                  </a:lnTo>
                  <a:lnTo>
                    <a:pt x="187578" y="384048"/>
                  </a:lnTo>
                  <a:lnTo>
                    <a:pt x="196469" y="384048"/>
                  </a:lnTo>
                  <a:lnTo>
                    <a:pt x="200533" y="382854"/>
                  </a:lnTo>
                  <a:lnTo>
                    <a:pt x="204216" y="380936"/>
                  </a:lnTo>
                  <a:close/>
                </a:path>
                <a:path w="384175" h="384175">
                  <a:moveTo>
                    <a:pt x="179831" y="3022"/>
                  </a:moveTo>
                  <a:lnTo>
                    <a:pt x="13970" y="90309"/>
                  </a:lnTo>
                  <a:lnTo>
                    <a:pt x="8358" y="94441"/>
                  </a:lnTo>
                  <a:lnTo>
                    <a:pt x="3905" y="99804"/>
                  </a:lnTo>
                  <a:lnTo>
                    <a:pt x="1023" y="106236"/>
                  </a:lnTo>
                  <a:lnTo>
                    <a:pt x="0" y="113474"/>
                  </a:lnTo>
                  <a:lnTo>
                    <a:pt x="1023" y="120705"/>
                  </a:lnTo>
                  <a:lnTo>
                    <a:pt x="3905" y="127134"/>
                  </a:lnTo>
                  <a:lnTo>
                    <a:pt x="8358" y="132500"/>
                  </a:lnTo>
                  <a:lnTo>
                    <a:pt x="14097" y="136537"/>
                  </a:lnTo>
                  <a:lnTo>
                    <a:pt x="44576" y="152742"/>
                  </a:lnTo>
                  <a:lnTo>
                    <a:pt x="13970" y="168859"/>
                  </a:lnTo>
                  <a:lnTo>
                    <a:pt x="8358" y="172998"/>
                  </a:lnTo>
                  <a:lnTo>
                    <a:pt x="3905" y="178363"/>
                  </a:lnTo>
                  <a:lnTo>
                    <a:pt x="1023" y="184793"/>
                  </a:lnTo>
                  <a:lnTo>
                    <a:pt x="0" y="192024"/>
                  </a:lnTo>
                  <a:lnTo>
                    <a:pt x="1023" y="199254"/>
                  </a:lnTo>
                  <a:lnTo>
                    <a:pt x="3905" y="205684"/>
                  </a:lnTo>
                  <a:lnTo>
                    <a:pt x="8358" y="211049"/>
                  </a:lnTo>
                  <a:lnTo>
                    <a:pt x="14097" y="215087"/>
                  </a:lnTo>
                  <a:lnTo>
                    <a:pt x="44576" y="231305"/>
                  </a:lnTo>
                  <a:lnTo>
                    <a:pt x="13970" y="247408"/>
                  </a:lnTo>
                  <a:lnTo>
                    <a:pt x="8358" y="251547"/>
                  </a:lnTo>
                  <a:lnTo>
                    <a:pt x="3905" y="256913"/>
                  </a:lnTo>
                  <a:lnTo>
                    <a:pt x="1023" y="263342"/>
                  </a:lnTo>
                  <a:lnTo>
                    <a:pt x="0" y="270573"/>
                  </a:lnTo>
                  <a:lnTo>
                    <a:pt x="1023" y="277811"/>
                  </a:lnTo>
                  <a:lnTo>
                    <a:pt x="3905" y="284243"/>
                  </a:lnTo>
                  <a:lnTo>
                    <a:pt x="8358" y="289606"/>
                  </a:lnTo>
                  <a:lnTo>
                    <a:pt x="14097" y="293636"/>
                  </a:lnTo>
                  <a:lnTo>
                    <a:pt x="179831" y="381025"/>
                  </a:lnTo>
                  <a:lnTo>
                    <a:pt x="204384" y="380936"/>
                  </a:lnTo>
                  <a:lnTo>
                    <a:pt x="231654" y="366585"/>
                  </a:lnTo>
                  <a:lnTo>
                    <a:pt x="190500" y="366585"/>
                  </a:lnTo>
                  <a:lnTo>
                    <a:pt x="189229" y="366128"/>
                  </a:lnTo>
                  <a:lnTo>
                    <a:pt x="188184" y="365594"/>
                  </a:lnTo>
                  <a:lnTo>
                    <a:pt x="187960" y="365594"/>
                  </a:lnTo>
                  <a:lnTo>
                    <a:pt x="22098" y="278307"/>
                  </a:lnTo>
                  <a:lnTo>
                    <a:pt x="19430" y="276745"/>
                  </a:lnTo>
                  <a:lnTo>
                    <a:pt x="17399" y="273939"/>
                  </a:lnTo>
                  <a:lnTo>
                    <a:pt x="17399" y="267233"/>
                  </a:lnTo>
                  <a:lnTo>
                    <a:pt x="19430" y="264426"/>
                  </a:lnTo>
                  <a:lnTo>
                    <a:pt x="22225" y="262966"/>
                  </a:lnTo>
                  <a:lnTo>
                    <a:pt x="63373" y="241173"/>
                  </a:lnTo>
                  <a:lnTo>
                    <a:pt x="100829" y="241173"/>
                  </a:lnTo>
                  <a:lnTo>
                    <a:pt x="22098" y="199745"/>
                  </a:lnTo>
                  <a:lnTo>
                    <a:pt x="19430" y="198196"/>
                  </a:lnTo>
                  <a:lnTo>
                    <a:pt x="17399" y="195364"/>
                  </a:lnTo>
                  <a:lnTo>
                    <a:pt x="17399" y="188683"/>
                  </a:lnTo>
                  <a:lnTo>
                    <a:pt x="19430" y="185851"/>
                  </a:lnTo>
                  <a:lnTo>
                    <a:pt x="22225" y="184391"/>
                  </a:lnTo>
                  <a:lnTo>
                    <a:pt x="63373" y="162610"/>
                  </a:lnTo>
                  <a:lnTo>
                    <a:pt x="100817" y="162610"/>
                  </a:lnTo>
                  <a:lnTo>
                    <a:pt x="22098" y="121183"/>
                  </a:lnTo>
                  <a:lnTo>
                    <a:pt x="19430" y="119621"/>
                  </a:lnTo>
                  <a:lnTo>
                    <a:pt x="17399" y="116814"/>
                  </a:lnTo>
                  <a:lnTo>
                    <a:pt x="17399" y="110134"/>
                  </a:lnTo>
                  <a:lnTo>
                    <a:pt x="19430" y="107302"/>
                  </a:lnTo>
                  <a:lnTo>
                    <a:pt x="22225" y="105841"/>
                  </a:lnTo>
                  <a:lnTo>
                    <a:pt x="187960" y="18453"/>
                  </a:lnTo>
                  <a:lnTo>
                    <a:pt x="188184" y="18453"/>
                  </a:lnTo>
                  <a:lnTo>
                    <a:pt x="189229" y="17919"/>
                  </a:lnTo>
                  <a:lnTo>
                    <a:pt x="190500" y="17462"/>
                  </a:lnTo>
                  <a:lnTo>
                    <a:pt x="231654" y="17462"/>
                  </a:lnTo>
                  <a:lnTo>
                    <a:pt x="204384" y="3111"/>
                  </a:lnTo>
                  <a:lnTo>
                    <a:pt x="179831" y="3111"/>
                  </a:lnTo>
                  <a:close/>
                </a:path>
                <a:path w="384175" h="384175">
                  <a:moveTo>
                    <a:pt x="204384" y="380936"/>
                  </a:moveTo>
                  <a:lnTo>
                    <a:pt x="204216" y="380936"/>
                  </a:lnTo>
                  <a:lnTo>
                    <a:pt x="204384" y="380936"/>
                  </a:lnTo>
                  <a:close/>
                </a:path>
                <a:path w="384175" h="384175">
                  <a:moveTo>
                    <a:pt x="196088" y="365480"/>
                  </a:moveTo>
                  <a:lnTo>
                    <a:pt x="194818" y="366128"/>
                  </a:lnTo>
                  <a:lnTo>
                    <a:pt x="193548" y="366585"/>
                  </a:lnTo>
                  <a:lnTo>
                    <a:pt x="231654" y="366585"/>
                  </a:lnTo>
                  <a:lnTo>
                    <a:pt x="233536" y="365594"/>
                  </a:lnTo>
                  <a:lnTo>
                    <a:pt x="196088" y="365594"/>
                  </a:lnTo>
                  <a:close/>
                </a:path>
                <a:path w="384175" h="384175">
                  <a:moveTo>
                    <a:pt x="187960" y="365480"/>
                  </a:moveTo>
                  <a:lnTo>
                    <a:pt x="188184" y="365594"/>
                  </a:lnTo>
                  <a:lnTo>
                    <a:pt x="187960" y="365480"/>
                  </a:lnTo>
                  <a:close/>
                </a:path>
                <a:path w="384175" h="384175">
                  <a:moveTo>
                    <a:pt x="358226" y="241173"/>
                  </a:moveTo>
                  <a:lnTo>
                    <a:pt x="320675" y="241173"/>
                  </a:lnTo>
                  <a:lnTo>
                    <a:pt x="361950" y="262864"/>
                  </a:lnTo>
                  <a:lnTo>
                    <a:pt x="364617" y="264426"/>
                  </a:lnTo>
                  <a:lnTo>
                    <a:pt x="366649" y="267233"/>
                  </a:lnTo>
                  <a:lnTo>
                    <a:pt x="366649" y="273939"/>
                  </a:lnTo>
                  <a:lnTo>
                    <a:pt x="364617" y="276745"/>
                  </a:lnTo>
                  <a:lnTo>
                    <a:pt x="361823" y="278206"/>
                  </a:lnTo>
                  <a:lnTo>
                    <a:pt x="196088" y="365594"/>
                  </a:lnTo>
                  <a:lnTo>
                    <a:pt x="233536" y="365594"/>
                  </a:lnTo>
                  <a:lnTo>
                    <a:pt x="370077" y="293738"/>
                  </a:lnTo>
                  <a:lnTo>
                    <a:pt x="375689" y="289606"/>
                  </a:lnTo>
                  <a:lnTo>
                    <a:pt x="380142" y="284243"/>
                  </a:lnTo>
                  <a:lnTo>
                    <a:pt x="383024" y="277811"/>
                  </a:lnTo>
                  <a:lnTo>
                    <a:pt x="384048" y="270573"/>
                  </a:lnTo>
                  <a:lnTo>
                    <a:pt x="383024" y="263342"/>
                  </a:lnTo>
                  <a:lnTo>
                    <a:pt x="380142" y="256913"/>
                  </a:lnTo>
                  <a:lnTo>
                    <a:pt x="375689" y="251547"/>
                  </a:lnTo>
                  <a:lnTo>
                    <a:pt x="369950" y="247510"/>
                  </a:lnTo>
                  <a:lnTo>
                    <a:pt x="358226" y="241173"/>
                  </a:lnTo>
                  <a:close/>
                </a:path>
                <a:path w="384175" h="384175">
                  <a:moveTo>
                    <a:pt x="204216" y="302361"/>
                  </a:moveTo>
                  <a:lnTo>
                    <a:pt x="179831" y="302361"/>
                  </a:lnTo>
                  <a:lnTo>
                    <a:pt x="183515" y="304304"/>
                  </a:lnTo>
                  <a:lnTo>
                    <a:pt x="187578" y="305498"/>
                  </a:lnTo>
                  <a:lnTo>
                    <a:pt x="196469" y="305498"/>
                  </a:lnTo>
                  <a:lnTo>
                    <a:pt x="200533" y="304304"/>
                  </a:lnTo>
                  <a:lnTo>
                    <a:pt x="204216" y="302361"/>
                  </a:lnTo>
                  <a:close/>
                </a:path>
                <a:path w="384175" h="384175">
                  <a:moveTo>
                    <a:pt x="100829" y="241173"/>
                  </a:moveTo>
                  <a:lnTo>
                    <a:pt x="63373" y="241173"/>
                  </a:lnTo>
                  <a:lnTo>
                    <a:pt x="179831" y="302475"/>
                  </a:lnTo>
                  <a:lnTo>
                    <a:pt x="204433" y="302361"/>
                  </a:lnTo>
                  <a:lnTo>
                    <a:pt x="231647" y="288036"/>
                  </a:lnTo>
                  <a:lnTo>
                    <a:pt x="190500" y="288036"/>
                  </a:lnTo>
                  <a:lnTo>
                    <a:pt x="189229" y="287578"/>
                  </a:lnTo>
                  <a:lnTo>
                    <a:pt x="188134" y="287020"/>
                  </a:lnTo>
                  <a:lnTo>
                    <a:pt x="187960" y="287020"/>
                  </a:lnTo>
                  <a:lnTo>
                    <a:pt x="100829" y="241173"/>
                  </a:lnTo>
                  <a:close/>
                </a:path>
                <a:path w="384175" h="384175">
                  <a:moveTo>
                    <a:pt x="204433" y="302361"/>
                  </a:moveTo>
                  <a:lnTo>
                    <a:pt x="204216" y="302361"/>
                  </a:lnTo>
                  <a:lnTo>
                    <a:pt x="204433" y="302361"/>
                  </a:lnTo>
                  <a:close/>
                </a:path>
                <a:path w="384175" h="384175">
                  <a:moveTo>
                    <a:pt x="196088" y="286931"/>
                  </a:moveTo>
                  <a:lnTo>
                    <a:pt x="194818" y="287578"/>
                  </a:lnTo>
                  <a:lnTo>
                    <a:pt x="193548" y="288036"/>
                  </a:lnTo>
                  <a:lnTo>
                    <a:pt x="231647" y="288036"/>
                  </a:lnTo>
                  <a:lnTo>
                    <a:pt x="233578" y="287020"/>
                  </a:lnTo>
                  <a:lnTo>
                    <a:pt x="196088" y="287020"/>
                  </a:lnTo>
                  <a:close/>
                </a:path>
                <a:path w="384175" h="384175">
                  <a:moveTo>
                    <a:pt x="187960" y="286931"/>
                  </a:moveTo>
                  <a:lnTo>
                    <a:pt x="188134" y="287020"/>
                  </a:lnTo>
                  <a:lnTo>
                    <a:pt x="187960" y="286931"/>
                  </a:lnTo>
                  <a:close/>
                </a:path>
                <a:path w="384175" h="384175">
                  <a:moveTo>
                    <a:pt x="358211" y="162610"/>
                  </a:moveTo>
                  <a:lnTo>
                    <a:pt x="320675" y="162610"/>
                  </a:lnTo>
                  <a:lnTo>
                    <a:pt x="361950" y="184302"/>
                  </a:lnTo>
                  <a:lnTo>
                    <a:pt x="364617" y="185851"/>
                  </a:lnTo>
                  <a:lnTo>
                    <a:pt x="366649" y="188683"/>
                  </a:lnTo>
                  <a:lnTo>
                    <a:pt x="366649" y="195364"/>
                  </a:lnTo>
                  <a:lnTo>
                    <a:pt x="364617" y="198196"/>
                  </a:lnTo>
                  <a:lnTo>
                    <a:pt x="361823" y="199656"/>
                  </a:lnTo>
                  <a:lnTo>
                    <a:pt x="196088" y="287020"/>
                  </a:lnTo>
                  <a:lnTo>
                    <a:pt x="233578" y="287020"/>
                  </a:lnTo>
                  <a:lnTo>
                    <a:pt x="320675" y="241173"/>
                  </a:lnTo>
                  <a:lnTo>
                    <a:pt x="358226" y="241173"/>
                  </a:lnTo>
                  <a:lnTo>
                    <a:pt x="339471" y="231305"/>
                  </a:lnTo>
                  <a:lnTo>
                    <a:pt x="370077" y="215188"/>
                  </a:lnTo>
                  <a:lnTo>
                    <a:pt x="375689" y="211049"/>
                  </a:lnTo>
                  <a:lnTo>
                    <a:pt x="380142" y="205684"/>
                  </a:lnTo>
                  <a:lnTo>
                    <a:pt x="383024" y="199254"/>
                  </a:lnTo>
                  <a:lnTo>
                    <a:pt x="384048" y="192024"/>
                  </a:lnTo>
                  <a:lnTo>
                    <a:pt x="383024" y="184793"/>
                  </a:lnTo>
                  <a:lnTo>
                    <a:pt x="380142" y="178363"/>
                  </a:lnTo>
                  <a:lnTo>
                    <a:pt x="375689" y="172998"/>
                  </a:lnTo>
                  <a:lnTo>
                    <a:pt x="369950" y="168960"/>
                  </a:lnTo>
                  <a:lnTo>
                    <a:pt x="358211" y="162610"/>
                  </a:lnTo>
                  <a:close/>
                </a:path>
                <a:path w="384175" h="384175">
                  <a:moveTo>
                    <a:pt x="204216" y="223812"/>
                  </a:moveTo>
                  <a:lnTo>
                    <a:pt x="179831" y="223812"/>
                  </a:lnTo>
                  <a:lnTo>
                    <a:pt x="183515" y="225755"/>
                  </a:lnTo>
                  <a:lnTo>
                    <a:pt x="187578" y="226949"/>
                  </a:lnTo>
                  <a:lnTo>
                    <a:pt x="196469" y="226949"/>
                  </a:lnTo>
                  <a:lnTo>
                    <a:pt x="200533" y="225755"/>
                  </a:lnTo>
                  <a:lnTo>
                    <a:pt x="204216" y="223812"/>
                  </a:lnTo>
                  <a:close/>
                </a:path>
                <a:path w="384175" h="384175">
                  <a:moveTo>
                    <a:pt x="100817" y="162610"/>
                  </a:moveTo>
                  <a:lnTo>
                    <a:pt x="63373" y="162610"/>
                  </a:lnTo>
                  <a:lnTo>
                    <a:pt x="179831" y="223926"/>
                  </a:lnTo>
                  <a:lnTo>
                    <a:pt x="204433" y="223812"/>
                  </a:lnTo>
                  <a:lnTo>
                    <a:pt x="231642" y="209486"/>
                  </a:lnTo>
                  <a:lnTo>
                    <a:pt x="190500" y="209486"/>
                  </a:lnTo>
                  <a:lnTo>
                    <a:pt x="189229" y="209016"/>
                  </a:lnTo>
                  <a:lnTo>
                    <a:pt x="188137" y="208470"/>
                  </a:lnTo>
                  <a:lnTo>
                    <a:pt x="187960" y="208470"/>
                  </a:lnTo>
                  <a:lnTo>
                    <a:pt x="100817" y="162610"/>
                  </a:lnTo>
                  <a:close/>
                </a:path>
                <a:path w="384175" h="384175">
                  <a:moveTo>
                    <a:pt x="204433" y="223812"/>
                  </a:moveTo>
                  <a:lnTo>
                    <a:pt x="204216" y="223812"/>
                  </a:lnTo>
                  <a:lnTo>
                    <a:pt x="204433" y="223812"/>
                  </a:lnTo>
                  <a:close/>
                </a:path>
                <a:path w="384175" h="384175">
                  <a:moveTo>
                    <a:pt x="196088" y="208381"/>
                  </a:moveTo>
                  <a:lnTo>
                    <a:pt x="194818" y="209016"/>
                  </a:lnTo>
                  <a:lnTo>
                    <a:pt x="193548" y="209486"/>
                  </a:lnTo>
                  <a:lnTo>
                    <a:pt x="231642" y="209486"/>
                  </a:lnTo>
                  <a:lnTo>
                    <a:pt x="233571" y="208470"/>
                  </a:lnTo>
                  <a:lnTo>
                    <a:pt x="196088" y="208470"/>
                  </a:lnTo>
                  <a:close/>
                </a:path>
                <a:path w="384175" h="384175">
                  <a:moveTo>
                    <a:pt x="187960" y="208381"/>
                  </a:moveTo>
                  <a:lnTo>
                    <a:pt x="188137" y="208470"/>
                  </a:lnTo>
                  <a:lnTo>
                    <a:pt x="187960" y="208381"/>
                  </a:lnTo>
                  <a:close/>
                </a:path>
                <a:path w="384175" h="384175">
                  <a:moveTo>
                    <a:pt x="233536" y="18453"/>
                  </a:moveTo>
                  <a:lnTo>
                    <a:pt x="196088" y="18453"/>
                  </a:lnTo>
                  <a:lnTo>
                    <a:pt x="361950" y="105740"/>
                  </a:lnTo>
                  <a:lnTo>
                    <a:pt x="364617" y="107302"/>
                  </a:lnTo>
                  <a:lnTo>
                    <a:pt x="366649" y="110134"/>
                  </a:lnTo>
                  <a:lnTo>
                    <a:pt x="366649" y="116814"/>
                  </a:lnTo>
                  <a:lnTo>
                    <a:pt x="364617" y="119621"/>
                  </a:lnTo>
                  <a:lnTo>
                    <a:pt x="361823" y="121094"/>
                  </a:lnTo>
                  <a:lnTo>
                    <a:pt x="196088" y="208470"/>
                  </a:lnTo>
                  <a:lnTo>
                    <a:pt x="233571" y="208470"/>
                  </a:lnTo>
                  <a:lnTo>
                    <a:pt x="320675" y="162610"/>
                  </a:lnTo>
                  <a:lnTo>
                    <a:pt x="358211" y="162610"/>
                  </a:lnTo>
                  <a:lnTo>
                    <a:pt x="339471" y="152742"/>
                  </a:lnTo>
                  <a:lnTo>
                    <a:pt x="370077" y="136639"/>
                  </a:lnTo>
                  <a:lnTo>
                    <a:pt x="375689" y="132500"/>
                  </a:lnTo>
                  <a:lnTo>
                    <a:pt x="380142" y="127134"/>
                  </a:lnTo>
                  <a:lnTo>
                    <a:pt x="383024" y="120705"/>
                  </a:lnTo>
                  <a:lnTo>
                    <a:pt x="384048" y="113474"/>
                  </a:lnTo>
                  <a:lnTo>
                    <a:pt x="383024" y="106236"/>
                  </a:lnTo>
                  <a:lnTo>
                    <a:pt x="380142" y="99804"/>
                  </a:lnTo>
                  <a:lnTo>
                    <a:pt x="375689" y="94441"/>
                  </a:lnTo>
                  <a:lnTo>
                    <a:pt x="369950" y="90411"/>
                  </a:lnTo>
                  <a:lnTo>
                    <a:pt x="233536" y="18453"/>
                  </a:lnTo>
                  <a:close/>
                </a:path>
                <a:path w="384175" h="384175">
                  <a:moveTo>
                    <a:pt x="188184" y="18453"/>
                  </a:moveTo>
                  <a:lnTo>
                    <a:pt x="187960" y="18453"/>
                  </a:lnTo>
                  <a:lnTo>
                    <a:pt x="188184" y="18453"/>
                  </a:lnTo>
                  <a:close/>
                </a:path>
                <a:path w="384175" h="384175">
                  <a:moveTo>
                    <a:pt x="231654" y="17462"/>
                  </a:moveTo>
                  <a:lnTo>
                    <a:pt x="193548" y="17462"/>
                  </a:lnTo>
                  <a:lnTo>
                    <a:pt x="194818" y="17919"/>
                  </a:lnTo>
                  <a:lnTo>
                    <a:pt x="196088" y="18567"/>
                  </a:lnTo>
                  <a:lnTo>
                    <a:pt x="233536" y="18453"/>
                  </a:lnTo>
                  <a:lnTo>
                    <a:pt x="231654" y="17462"/>
                  </a:lnTo>
                  <a:close/>
                </a:path>
                <a:path w="384175" h="384175">
                  <a:moveTo>
                    <a:pt x="196469" y="0"/>
                  </a:moveTo>
                  <a:lnTo>
                    <a:pt x="187578" y="0"/>
                  </a:lnTo>
                  <a:lnTo>
                    <a:pt x="183515" y="1193"/>
                  </a:lnTo>
                  <a:lnTo>
                    <a:pt x="179831" y="3111"/>
                  </a:lnTo>
                  <a:lnTo>
                    <a:pt x="204216" y="3111"/>
                  </a:lnTo>
                  <a:lnTo>
                    <a:pt x="200533" y="1193"/>
                  </a:lnTo>
                  <a:lnTo>
                    <a:pt x="196469" y="0"/>
                  </a:lnTo>
                  <a:close/>
                </a:path>
                <a:path w="384175" h="384175">
                  <a:moveTo>
                    <a:pt x="204216" y="3022"/>
                  </a:moveTo>
                  <a:lnTo>
                    <a:pt x="204384" y="3111"/>
                  </a:lnTo>
                  <a:lnTo>
                    <a:pt x="204216" y="3022"/>
                  </a:lnTo>
                  <a:close/>
                </a:path>
              </a:pathLst>
            </a:custGeom>
            <a:solidFill>
              <a:srgbClr val="EE52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9250680" y="5650991"/>
              <a:ext cx="384175" cy="384175"/>
            </a:xfrm>
            <a:custGeom>
              <a:avLst/>
              <a:gdLst/>
              <a:ahLst/>
              <a:cxnLst/>
              <a:rect l="l" t="t" r="r" b="b"/>
              <a:pathLst>
                <a:path w="384175" h="384175">
                  <a:moveTo>
                    <a:pt x="361823" y="199656"/>
                  </a:moveTo>
                  <a:lnTo>
                    <a:pt x="196088" y="287020"/>
                  </a:lnTo>
                  <a:lnTo>
                    <a:pt x="194818" y="287578"/>
                  </a:lnTo>
                  <a:lnTo>
                    <a:pt x="193548" y="288036"/>
                  </a:lnTo>
                  <a:lnTo>
                    <a:pt x="192024" y="288036"/>
                  </a:lnTo>
                  <a:lnTo>
                    <a:pt x="190500" y="288036"/>
                  </a:lnTo>
                  <a:lnTo>
                    <a:pt x="189229" y="287578"/>
                  </a:lnTo>
                  <a:lnTo>
                    <a:pt x="187960" y="286931"/>
                  </a:lnTo>
                  <a:lnTo>
                    <a:pt x="22098" y="199745"/>
                  </a:lnTo>
                  <a:lnTo>
                    <a:pt x="19430" y="198196"/>
                  </a:lnTo>
                  <a:lnTo>
                    <a:pt x="17399" y="195364"/>
                  </a:lnTo>
                  <a:lnTo>
                    <a:pt x="17399" y="192024"/>
                  </a:lnTo>
                  <a:lnTo>
                    <a:pt x="17399" y="188683"/>
                  </a:lnTo>
                  <a:lnTo>
                    <a:pt x="19430" y="185851"/>
                  </a:lnTo>
                  <a:lnTo>
                    <a:pt x="22225" y="184391"/>
                  </a:lnTo>
                  <a:lnTo>
                    <a:pt x="63373" y="162610"/>
                  </a:lnTo>
                  <a:lnTo>
                    <a:pt x="179831" y="223926"/>
                  </a:lnTo>
                  <a:lnTo>
                    <a:pt x="183515" y="225755"/>
                  </a:lnTo>
                  <a:lnTo>
                    <a:pt x="187578" y="226949"/>
                  </a:lnTo>
                  <a:lnTo>
                    <a:pt x="192024" y="226949"/>
                  </a:lnTo>
                  <a:lnTo>
                    <a:pt x="196469" y="226949"/>
                  </a:lnTo>
                  <a:lnTo>
                    <a:pt x="200533" y="225755"/>
                  </a:lnTo>
                  <a:lnTo>
                    <a:pt x="204216" y="223812"/>
                  </a:lnTo>
                  <a:lnTo>
                    <a:pt x="320675" y="162610"/>
                  </a:lnTo>
                  <a:lnTo>
                    <a:pt x="361950" y="184302"/>
                  </a:lnTo>
                  <a:lnTo>
                    <a:pt x="364617" y="185851"/>
                  </a:lnTo>
                  <a:lnTo>
                    <a:pt x="366649" y="188683"/>
                  </a:lnTo>
                  <a:lnTo>
                    <a:pt x="366649" y="192024"/>
                  </a:lnTo>
                  <a:lnTo>
                    <a:pt x="366649" y="195364"/>
                  </a:lnTo>
                  <a:lnTo>
                    <a:pt x="364617" y="198196"/>
                  </a:lnTo>
                  <a:lnTo>
                    <a:pt x="361823" y="199656"/>
                  </a:lnTo>
                </a:path>
                <a:path w="384175" h="384175">
                  <a:moveTo>
                    <a:pt x="361950" y="262864"/>
                  </a:moveTo>
                  <a:lnTo>
                    <a:pt x="364617" y="264426"/>
                  </a:lnTo>
                  <a:lnTo>
                    <a:pt x="366649" y="267233"/>
                  </a:lnTo>
                  <a:lnTo>
                    <a:pt x="366649" y="270573"/>
                  </a:lnTo>
                  <a:lnTo>
                    <a:pt x="366649" y="273939"/>
                  </a:lnTo>
                  <a:lnTo>
                    <a:pt x="364617" y="276745"/>
                  </a:lnTo>
                  <a:lnTo>
                    <a:pt x="361823" y="278206"/>
                  </a:lnTo>
                  <a:lnTo>
                    <a:pt x="196088" y="365594"/>
                  </a:lnTo>
                  <a:lnTo>
                    <a:pt x="194818" y="366128"/>
                  </a:lnTo>
                  <a:lnTo>
                    <a:pt x="193548" y="366585"/>
                  </a:lnTo>
                  <a:lnTo>
                    <a:pt x="192024" y="366585"/>
                  </a:lnTo>
                  <a:lnTo>
                    <a:pt x="190500" y="366585"/>
                  </a:lnTo>
                  <a:lnTo>
                    <a:pt x="189229" y="366128"/>
                  </a:lnTo>
                  <a:lnTo>
                    <a:pt x="187960" y="365480"/>
                  </a:lnTo>
                  <a:lnTo>
                    <a:pt x="22098" y="278307"/>
                  </a:lnTo>
                  <a:lnTo>
                    <a:pt x="19430" y="276745"/>
                  </a:lnTo>
                  <a:lnTo>
                    <a:pt x="17399" y="273939"/>
                  </a:lnTo>
                  <a:lnTo>
                    <a:pt x="17399" y="270573"/>
                  </a:lnTo>
                  <a:lnTo>
                    <a:pt x="17399" y="267233"/>
                  </a:lnTo>
                  <a:lnTo>
                    <a:pt x="19430" y="264426"/>
                  </a:lnTo>
                  <a:lnTo>
                    <a:pt x="22225" y="262966"/>
                  </a:lnTo>
                  <a:lnTo>
                    <a:pt x="63373" y="241173"/>
                  </a:lnTo>
                  <a:lnTo>
                    <a:pt x="179831" y="302475"/>
                  </a:lnTo>
                  <a:lnTo>
                    <a:pt x="183515" y="304304"/>
                  </a:lnTo>
                  <a:lnTo>
                    <a:pt x="187578" y="305498"/>
                  </a:lnTo>
                  <a:lnTo>
                    <a:pt x="192024" y="305498"/>
                  </a:lnTo>
                  <a:lnTo>
                    <a:pt x="196469" y="305498"/>
                  </a:lnTo>
                  <a:lnTo>
                    <a:pt x="200533" y="304304"/>
                  </a:lnTo>
                  <a:lnTo>
                    <a:pt x="204216" y="302361"/>
                  </a:lnTo>
                  <a:lnTo>
                    <a:pt x="320675" y="241173"/>
                  </a:lnTo>
                  <a:lnTo>
                    <a:pt x="327124" y="244562"/>
                  </a:lnTo>
                  <a:lnTo>
                    <a:pt x="341312" y="252018"/>
                  </a:lnTo>
                  <a:lnTo>
                    <a:pt x="355500" y="259475"/>
                  </a:lnTo>
                  <a:lnTo>
                    <a:pt x="361950" y="262864"/>
                  </a:lnTo>
                  <a:close/>
                </a:path>
                <a:path w="384175" h="384175">
                  <a:moveTo>
                    <a:pt x="22098" y="121183"/>
                  </a:moveTo>
                  <a:lnTo>
                    <a:pt x="19430" y="119621"/>
                  </a:lnTo>
                  <a:lnTo>
                    <a:pt x="17399" y="116814"/>
                  </a:lnTo>
                  <a:lnTo>
                    <a:pt x="17399" y="113474"/>
                  </a:lnTo>
                  <a:lnTo>
                    <a:pt x="17399" y="110134"/>
                  </a:lnTo>
                  <a:lnTo>
                    <a:pt x="19430" y="107302"/>
                  </a:lnTo>
                  <a:lnTo>
                    <a:pt x="22225" y="105841"/>
                  </a:lnTo>
                  <a:lnTo>
                    <a:pt x="187960" y="18453"/>
                  </a:lnTo>
                  <a:lnTo>
                    <a:pt x="189229" y="17919"/>
                  </a:lnTo>
                  <a:lnTo>
                    <a:pt x="190500" y="17462"/>
                  </a:lnTo>
                  <a:lnTo>
                    <a:pt x="192024" y="17462"/>
                  </a:lnTo>
                  <a:lnTo>
                    <a:pt x="193548" y="17462"/>
                  </a:lnTo>
                  <a:lnTo>
                    <a:pt x="194818" y="17919"/>
                  </a:lnTo>
                  <a:lnTo>
                    <a:pt x="196088" y="18567"/>
                  </a:lnTo>
                  <a:lnTo>
                    <a:pt x="361950" y="105740"/>
                  </a:lnTo>
                  <a:lnTo>
                    <a:pt x="364617" y="107302"/>
                  </a:lnTo>
                  <a:lnTo>
                    <a:pt x="366649" y="110134"/>
                  </a:lnTo>
                  <a:lnTo>
                    <a:pt x="366649" y="113474"/>
                  </a:lnTo>
                  <a:lnTo>
                    <a:pt x="366649" y="116814"/>
                  </a:lnTo>
                  <a:lnTo>
                    <a:pt x="364617" y="119621"/>
                  </a:lnTo>
                  <a:lnTo>
                    <a:pt x="361823" y="121094"/>
                  </a:lnTo>
                  <a:lnTo>
                    <a:pt x="196088" y="208470"/>
                  </a:lnTo>
                  <a:lnTo>
                    <a:pt x="194818" y="209016"/>
                  </a:lnTo>
                  <a:lnTo>
                    <a:pt x="193548" y="209486"/>
                  </a:lnTo>
                  <a:lnTo>
                    <a:pt x="192024" y="209486"/>
                  </a:lnTo>
                  <a:lnTo>
                    <a:pt x="190500" y="209486"/>
                  </a:lnTo>
                  <a:lnTo>
                    <a:pt x="189229" y="209016"/>
                  </a:lnTo>
                  <a:lnTo>
                    <a:pt x="187960" y="208381"/>
                  </a:lnTo>
                  <a:lnTo>
                    <a:pt x="162044" y="194831"/>
                  </a:lnTo>
                  <a:lnTo>
                    <a:pt x="105029" y="164826"/>
                  </a:lnTo>
                  <a:lnTo>
                    <a:pt x="48013" y="134822"/>
                  </a:lnTo>
                  <a:lnTo>
                    <a:pt x="22098" y="121183"/>
                  </a:lnTo>
                  <a:close/>
                </a:path>
                <a:path w="384175" h="384175">
                  <a:moveTo>
                    <a:pt x="384048" y="192024"/>
                  </a:moveTo>
                  <a:lnTo>
                    <a:pt x="383024" y="184793"/>
                  </a:lnTo>
                  <a:lnTo>
                    <a:pt x="380142" y="178363"/>
                  </a:lnTo>
                  <a:lnTo>
                    <a:pt x="375689" y="172998"/>
                  </a:lnTo>
                  <a:lnTo>
                    <a:pt x="369950" y="168960"/>
                  </a:lnTo>
                  <a:lnTo>
                    <a:pt x="339471" y="152742"/>
                  </a:lnTo>
                  <a:lnTo>
                    <a:pt x="370077" y="136639"/>
                  </a:lnTo>
                  <a:lnTo>
                    <a:pt x="375689" y="132500"/>
                  </a:lnTo>
                  <a:lnTo>
                    <a:pt x="380142" y="127134"/>
                  </a:lnTo>
                  <a:lnTo>
                    <a:pt x="383024" y="120705"/>
                  </a:lnTo>
                  <a:lnTo>
                    <a:pt x="384048" y="113474"/>
                  </a:lnTo>
                  <a:lnTo>
                    <a:pt x="383024" y="106236"/>
                  </a:lnTo>
                  <a:lnTo>
                    <a:pt x="380142" y="99804"/>
                  </a:lnTo>
                  <a:lnTo>
                    <a:pt x="375689" y="94441"/>
                  </a:lnTo>
                  <a:lnTo>
                    <a:pt x="369950" y="90411"/>
                  </a:lnTo>
                  <a:lnTo>
                    <a:pt x="204216" y="3022"/>
                  </a:lnTo>
                  <a:lnTo>
                    <a:pt x="200533" y="1193"/>
                  </a:lnTo>
                  <a:lnTo>
                    <a:pt x="196469" y="0"/>
                  </a:lnTo>
                  <a:lnTo>
                    <a:pt x="192024" y="0"/>
                  </a:lnTo>
                  <a:lnTo>
                    <a:pt x="187578" y="0"/>
                  </a:lnTo>
                  <a:lnTo>
                    <a:pt x="183515" y="1193"/>
                  </a:lnTo>
                  <a:lnTo>
                    <a:pt x="179831" y="3111"/>
                  </a:lnTo>
                  <a:lnTo>
                    <a:pt x="13970" y="90309"/>
                  </a:lnTo>
                  <a:lnTo>
                    <a:pt x="8358" y="94441"/>
                  </a:lnTo>
                  <a:lnTo>
                    <a:pt x="3905" y="99804"/>
                  </a:lnTo>
                  <a:lnTo>
                    <a:pt x="1023" y="106236"/>
                  </a:lnTo>
                  <a:lnTo>
                    <a:pt x="0" y="113474"/>
                  </a:lnTo>
                  <a:lnTo>
                    <a:pt x="1023" y="120705"/>
                  </a:lnTo>
                  <a:lnTo>
                    <a:pt x="3905" y="127134"/>
                  </a:lnTo>
                  <a:lnTo>
                    <a:pt x="8358" y="132500"/>
                  </a:lnTo>
                  <a:lnTo>
                    <a:pt x="14097" y="136537"/>
                  </a:lnTo>
                  <a:lnTo>
                    <a:pt x="44576" y="152742"/>
                  </a:lnTo>
                  <a:lnTo>
                    <a:pt x="13970" y="168859"/>
                  </a:lnTo>
                  <a:lnTo>
                    <a:pt x="8358" y="172998"/>
                  </a:lnTo>
                  <a:lnTo>
                    <a:pt x="3905" y="178363"/>
                  </a:lnTo>
                  <a:lnTo>
                    <a:pt x="1023" y="184793"/>
                  </a:lnTo>
                  <a:lnTo>
                    <a:pt x="0" y="192024"/>
                  </a:lnTo>
                  <a:lnTo>
                    <a:pt x="1023" y="199254"/>
                  </a:lnTo>
                  <a:lnTo>
                    <a:pt x="3905" y="205684"/>
                  </a:lnTo>
                  <a:lnTo>
                    <a:pt x="8358" y="211049"/>
                  </a:lnTo>
                  <a:lnTo>
                    <a:pt x="14097" y="215087"/>
                  </a:lnTo>
                  <a:lnTo>
                    <a:pt x="44576" y="231305"/>
                  </a:lnTo>
                  <a:lnTo>
                    <a:pt x="13970" y="247408"/>
                  </a:lnTo>
                  <a:lnTo>
                    <a:pt x="8358" y="251547"/>
                  </a:lnTo>
                  <a:lnTo>
                    <a:pt x="3905" y="256913"/>
                  </a:lnTo>
                  <a:lnTo>
                    <a:pt x="1023" y="263342"/>
                  </a:lnTo>
                  <a:lnTo>
                    <a:pt x="0" y="270573"/>
                  </a:lnTo>
                  <a:lnTo>
                    <a:pt x="1023" y="277811"/>
                  </a:lnTo>
                  <a:lnTo>
                    <a:pt x="3905" y="284243"/>
                  </a:lnTo>
                  <a:lnTo>
                    <a:pt x="8358" y="289606"/>
                  </a:lnTo>
                  <a:lnTo>
                    <a:pt x="14097" y="293636"/>
                  </a:lnTo>
                  <a:lnTo>
                    <a:pt x="179831" y="381025"/>
                  </a:lnTo>
                  <a:lnTo>
                    <a:pt x="183515" y="382854"/>
                  </a:lnTo>
                  <a:lnTo>
                    <a:pt x="187578" y="384048"/>
                  </a:lnTo>
                  <a:lnTo>
                    <a:pt x="192024" y="384048"/>
                  </a:lnTo>
                  <a:lnTo>
                    <a:pt x="196469" y="384048"/>
                  </a:lnTo>
                  <a:lnTo>
                    <a:pt x="200533" y="382854"/>
                  </a:lnTo>
                  <a:lnTo>
                    <a:pt x="204216" y="380936"/>
                  </a:lnTo>
                  <a:lnTo>
                    <a:pt x="370077" y="293738"/>
                  </a:lnTo>
                  <a:lnTo>
                    <a:pt x="375689" y="289606"/>
                  </a:lnTo>
                  <a:lnTo>
                    <a:pt x="380142" y="284243"/>
                  </a:lnTo>
                  <a:lnTo>
                    <a:pt x="383024" y="277811"/>
                  </a:lnTo>
                  <a:lnTo>
                    <a:pt x="384048" y="270573"/>
                  </a:lnTo>
                  <a:lnTo>
                    <a:pt x="383024" y="263342"/>
                  </a:lnTo>
                  <a:lnTo>
                    <a:pt x="380142" y="256913"/>
                  </a:lnTo>
                  <a:lnTo>
                    <a:pt x="375689" y="251547"/>
                  </a:lnTo>
                  <a:lnTo>
                    <a:pt x="369950" y="247510"/>
                  </a:lnTo>
                  <a:lnTo>
                    <a:pt x="339471" y="231305"/>
                  </a:lnTo>
                  <a:lnTo>
                    <a:pt x="370077" y="215188"/>
                  </a:lnTo>
                  <a:lnTo>
                    <a:pt x="375689" y="211049"/>
                  </a:lnTo>
                  <a:lnTo>
                    <a:pt x="380142" y="205684"/>
                  </a:lnTo>
                  <a:lnTo>
                    <a:pt x="383024" y="199254"/>
                  </a:lnTo>
                  <a:lnTo>
                    <a:pt x="384048" y="192024"/>
                  </a:lnTo>
                </a:path>
              </a:pathLst>
            </a:custGeom>
            <a:ln w="12700">
              <a:solidFill>
                <a:srgbClr val="EE52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347893" y="5967494"/>
              <a:ext cx="191361" cy="191457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9269790" y="6171897"/>
              <a:ext cx="347980" cy="173990"/>
            </a:xfrm>
            <a:custGeom>
              <a:avLst/>
              <a:gdLst/>
              <a:ahLst/>
              <a:cxnLst/>
              <a:rect l="l" t="t" r="r" b="b"/>
              <a:pathLst>
                <a:path w="347979" h="173989">
                  <a:moveTo>
                    <a:pt x="347567" y="173879"/>
                  </a:moveTo>
                  <a:lnTo>
                    <a:pt x="347567" y="86939"/>
                  </a:lnTo>
                  <a:lnTo>
                    <a:pt x="330188" y="52163"/>
                  </a:lnTo>
                  <a:lnTo>
                    <a:pt x="290272" y="27440"/>
                  </a:lnTo>
                  <a:lnTo>
                    <a:pt x="245469" y="10867"/>
                  </a:lnTo>
                  <a:lnTo>
                    <a:pt x="192926" y="781"/>
                  </a:lnTo>
                  <a:lnTo>
                    <a:pt x="173783" y="0"/>
                  </a:lnTo>
                  <a:lnTo>
                    <a:pt x="155861" y="781"/>
                  </a:lnTo>
                  <a:lnTo>
                    <a:pt x="102097" y="10867"/>
                  </a:lnTo>
                  <a:lnTo>
                    <a:pt x="57294" y="28255"/>
                  </a:lnTo>
                  <a:lnTo>
                    <a:pt x="17378" y="52163"/>
                  </a:lnTo>
                  <a:lnTo>
                    <a:pt x="0" y="86939"/>
                  </a:lnTo>
                  <a:lnTo>
                    <a:pt x="0" y="173879"/>
                  </a:lnTo>
                  <a:lnTo>
                    <a:pt x="347567" y="173879"/>
                  </a:lnTo>
                  <a:close/>
                </a:path>
              </a:pathLst>
            </a:custGeom>
            <a:ln w="17581">
              <a:solidFill>
                <a:srgbClr val="EE52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0" dirty="0"/>
              <a:t>Trigger</a:t>
            </a:r>
            <a:r>
              <a:rPr spc="-229" dirty="0"/>
              <a:t> </a:t>
            </a:r>
            <a:r>
              <a:rPr spc="-10" dirty="0"/>
              <a:t>Build</a:t>
            </a:r>
          </a:p>
        </p:txBody>
      </p:sp>
      <p:grpSp>
        <p:nvGrpSpPr>
          <p:cNvPr id="8" name="object 8"/>
          <p:cNvGrpSpPr/>
          <p:nvPr/>
        </p:nvGrpSpPr>
        <p:grpSpPr>
          <a:xfrm>
            <a:off x="0" y="795893"/>
            <a:ext cx="12140565" cy="3961129"/>
            <a:chOff x="0" y="795893"/>
            <a:chExt cx="12140565" cy="3961129"/>
          </a:xfrm>
        </p:grpSpPr>
        <p:sp>
          <p:nvSpPr>
            <p:cNvPr id="9" name="object 9"/>
            <p:cNvSpPr/>
            <p:nvPr/>
          </p:nvSpPr>
          <p:spPr>
            <a:xfrm>
              <a:off x="5282565" y="2326258"/>
              <a:ext cx="1483995" cy="1482725"/>
            </a:xfrm>
            <a:custGeom>
              <a:avLst/>
              <a:gdLst/>
              <a:ahLst/>
              <a:cxnLst/>
              <a:rect l="l" t="t" r="r" b="b"/>
              <a:pathLst>
                <a:path w="1483995" h="1482725">
                  <a:moveTo>
                    <a:pt x="1483575" y="651738"/>
                  </a:moveTo>
                  <a:lnTo>
                    <a:pt x="1328902" y="577634"/>
                  </a:lnTo>
                  <a:lnTo>
                    <a:pt x="1317904" y="542112"/>
                  </a:lnTo>
                  <a:lnTo>
                    <a:pt x="1304658" y="507606"/>
                  </a:lnTo>
                  <a:lnTo>
                    <a:pt x="1291767" y="479539"/>
                  </a:lnTo>
                  <a:lnTo>
                    <a:pt x="1289380" y="474332"/>
                  </a:lnTo>
                  <a:lnTo>
                    <a:pt x="1272260" y="442480"/>
                  </a:lnTo>
                  <a:lnTo>
                    <a:pt x="1326718" y="279006"/>
                  </a:lnTo>
                  <a:lnTo>
                    <a:pt x="1257007" y="209257"/>
                  </a:lnTo>
                  <a:lnTo>
                    <a:pt x="1202550" y="154762"/>
                  </a:lnTo>
                  <a:lnTo>
                    <a:pt x="1039152" y="209257"/>
                  </a:lnTo>
                  <a:lnTo>
                    <a:pt x="1006068" y="192125"/>
                  </a:lnTo>
                  <a:lnTo>
                    <a:pt x="972159" y="176834"/>
                  </a:lnTo>
                  <a:lnTo>
                    <a:pt x="937450" y="163588"/>
                  </a:lnTo>
                  <a:lnTo>
                    <a:pt x="901903" y="152577"/>
                  </a:lnTo>
                  <a:lnTo>
                    <a:pt x="892543" y="133299"/>
                  </a:lnTo>
                  <a:lnTo>
                    <a:pt x="892543" y="529691"/>
                  </a:lnTo>
                  <a:lnTo>
                    <a:pt x="886523" y="532841"/>
                  </a:lnTo>
                  <a:lnTo>
                    <a:pt x="871474" y="545109"/>
                  </a:lnTo>
                  <a:lnTo>
                    <a:pt x="858608" y="513613"/>
                  </a:lnTo>
                  <a:lnTo>
                    <a:pt x="851357" y="505371"/>
                  </a:lnTo>
                  <a:lnTo>
                    <a:pt x="872375" y="515391"/>
                  </a:lnTo>
                  <a:lnTo>
                    <a:pt x="892543" y="529691"/>
                  </a:lnTo>
                  <a:lnTo>
                    <a:pt x="892543" y="133299"/>
                  </a:lnTo>
                  <a:lnTo>
                    <a:pt x="827836" y="0"/>
                  </a:lnTo>
                  <a:lnTo>
                    <a:pt x="724598" y="0"/>
                  </a:lnTo>
                  <a:lnTo>
                    <a:pt x="724598" y="480999"/>
                  </a:lnTo>
                  <a:lnTo>
                    <a:pt x="702805" y="495731"/>
                  </a:lnTo>
                  <a:lnTo>
                    <a:pt x="681151" y="527799"/>
                  </a:lnTo>
                  <a:lnTo>
                    <a:pt x="673201" y="566966"/>
                  </a:lnTo>
                  <a:lnTo>
                    <a:pt x="673201" y="489496"/>
                  </a:lnTo>
                  <a:lnTo>
                    <a:pt x="693864" y="483781"/>
                  </a:lnTo>
                  <a:lnTo>
                    <a:pt x="724598" y="480999"/>
                  </a:lnTo>
                  <a:lnTo>
                    <a:pt x="724598" y="0"/>
                  </a:lnTo>
                  <a:lnTo>
                    <a:pt x="653554" y="0"/>
                  </a:lnTo>
                  <a:lnTo>
                    <a:pt x="632358" y="42392"/>
                  </a:lnTo>
                  <a:lnTo>
                    <a:pt x="622160" y="35547"/>
                  </a:lnTo>
                  <a:lnTo>
                    <a:pt x="589178" y="29032"/>
                  </a:lnTo>
                  <a:lnTo>
                    <a:pt x="556196" y="35547"/>
                  </a:lnTo>
                  <a:lnTo>
                    <a:pt x="529526" y="53416"/>
                  </a:lnTo>
                  <a:lnTo>
                    <a:pt x="511670" y="80098"/>
                  </a:lnTo>
                  <a:lnTo>
                    <a:pt x="505167" y="113093"/>
                  </a:lnTo>
                  <a:lnTo>
                    <a:pt x="505167" y="177838"/>
                  </a:lnTo>
                  <a:lnTo>
                    <a:pt x="505167" y="630199"/>
                  </a:lnTo>
                  <a:lnTo>
                    <a:pt x="505167" y="852030"/>
                  </a:lnTo>
                  <a:lnTo>
                    <a:pt x="495693" y="832142"/>
                  </a:lnTo>
                  <a:lnTo>
                    <a:pt x="483501" y="787971"/>
                  </a:lnTo>
                  <a:lnTo>
                    <a:pt x="479272" y="741108"/>
                  </a:lnTo>
                  <a:lnTo>
                    <a:pt x="483501" y="694245"/>
                  </a:lnTo>
                  <a:lnTo>
                    <a:pt x="495693" y="650074"/>
                  </a:lnTo>
                  <a:lnTo>
                    <a:pt x="505167" y="630199"/>
                  </a:lnTo>
                  <a:lnTo>
                    <a:pt x="505167" y="177838"/>
                  </a:lnTo>
                  <a:lnTo>
                    <a:pt x="474065" y="192125"/>
                  </a:lnTo>
                  <a:lnTo>
                    <a:pt x="442239" y="209257"/>
                  </a:lnTo>
                  <a:lnTo>
                    <a:pt x="278853" y="154762"/>
                  </a:lnTo>
                  <a:lnTo>
                    <a:pt x="154673" y="279006"/>
                  </a:lnTo>
                  <a:lnTo>
                    <a:pt x="209130" y="442480"/>
                  </a:lnTo>
                  <a:lnTo>
                    <a:pt x="192011" y="475589"/>
                  </a:lnTo>
                  <a:lnTo>
                    <a:pt x="176733" y="509511"/>
                  </a:lnTo>
                  <a:lnTo>
                    <a:pt x="163487" y="544245"/>
                  </a:lnTo>
                  <a:lnTo>
                    <a:pt x="152488" y="579805"/>
                  </a:lnTo>
                  <a:lnTo>
                    <a:pt x="0" y="653923"/>
                  </a:lnTo>
                  <a:lnTo>
                    <a:pt x="0" y="828294"/>
                  </a:lnTo>
                  <a:lnTo>
                    <a:pt x="152488" y="904582"/>
                  </a:lnTo>
                  <a:lnTo>
                    <a:pt x="163487" y="940104"/>
                  </a:lnTo>
                  <a:lnTo>
                    <a:pt x="176733" y="974610"/>
                  </a:lnTo>
                  <a:lnTo>
                    <a:pt x="192011" y="1007884"/>
                  </a:lnTo>
                  <a:lnTo>
                    <a:pt x="209130" y="1039736"/>
                  </a:lnTo>
                  <a:lnTo>
                    <a:pt x="154673" y="1203210"/>
                  </a:lnTo>
                  <a:lnTo>
                    <a:pt x="278853" y="1327454"/>
                  </a:lnTo>
                  <a:lnTo>
                    <a:pt x="442239" y="1272959"/>
                  </a:lnTo>
                  <a:lnTo>
                    <a:pt x="475322" y="1290091"/>
                  </a:lnTo>
                  <a:lnTo>
                    <a:pt x="509231" y="1305382"/>
                  </a:lnTo>
                  <a:lnTo>
                    <a:pt x="543953" y="1318628"/>
                  </a:lnTo>
                  <a:lnTo>
                    <a:pt x="579488" y="1329639"/>
                  </a:lnTo>
                  <a:lnTo>
                    <a:pt x="589178" y="1349032"/>
                  </a:lnTo>
                  <a:lnTo>
                    <a:pt x="589178" y="1441081"/>
                  </a:lnTo>
                  <a:lnTo>
                    <a:pt x="635177" y="1441081"/>
                  </a:lnTo>
                  <a:lnTo>
                    <a:pt x="655739" y="1482217"/>
                  </a:lnTo>
                  <a:lnTo>
                    <a:pt x="830021" y="1482217"/>
                  </a:lnTo>
                  <a:lnTo>
                    <a:pt x="850569" y="1441081"/>
                  </a:lnTo>
                  <a:lnTo>
                    <a:pt x="1076477" y="1441081"/>
                  </a:lnTo>
                  <a:lnTo>
                    <a:pt x="1076477" y="1357033"/>
                  </a:lnTo>
                  <a:lnTo>
                    <a:pt x="1081087" y="1320914"/>
                  </a:lnTo>
                  <a:lnTo>
                    <a:pt x="1093431" y="1290345"/>
                  </a:lnTo>
                  <a:lnTo>
                    <a:pt x="1204722" y="1327454"/>
                  </a:lnTo>
                  <a:lnTo>
                    <a:pt x="1259192" y="1272959"/>
                  </a:lnTo>
                  <a:lnTo>
                    <a:pt x="1328902" y="1203210"/>
                  </a:lnTo>
                  <a:lnTo>
                    <a:pt x="1274432" y="1039736"/>
                  </a:lnTo>
                  <a:lnTo>
                    <a:pt x="1291564" y="1006627"/>
                  </a:lnTo>
                  <a:lnTo>
                    <a:pt x="1293342" y="1002677"/>
                  </a:lnTo>
                  <a:lnTo>
                    <a:pt x="1306842" y="972705"/>
                  </a:lnTo>
                  <a:lnTo>
                    <a:pt x="1320088" y="937971"/>
                  </a:lnTo>
                  <a:lnTo>
                    <a:pt x="1331074" y="902411"/>
                  </a:lnTo>
                  <a:lnTo>
                    <a:pt x="1483575" y="826122"/>
                  </a:lnTo>
                  <a:lnTo>
                    <a:pt x="1483575" y="651738"/>
                  </a:lnTo>
                  <a:close/>
                </a:path>
              </a:pathLst>
            </a:custGeom>
            <a:solidFill>
              <a:srgbClr val="EE52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767839"/>
              <a:ext cx="5426964" cy="2988563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2775" y="1962911"/>
              <a:ext cx="4939284" cy="2418588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151967" y="1804285"/>
              <a:ext cx="4988380" cy="2915672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310628" y="1962911"/>
              <a:ext cx="4491228" cy="2418588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4114419" y="802243"/>
              <a:ext cx="4465955" cy="1101090"/>
            </a:xfrm>
            <a:custGeom>
              <a:avLst/>
              <a:gdLst/>
              <a:ahLst/>
              <a:cxnLst/>
              <a:rect l="l" t="t" r="r" b="b"/>
              <a:pathLst>
                <a:path w="4465955" h="1101089">
                  <a:moveTo>
                    <a:pt x="2253690" y="0"/>
                  </a:moveTo>
                  <a:lnTo>
                    <a:pt x="2191639" y="396"/>
                  </a:lnTo>
                  <a:lnTo>
                    <a:pt x="2131314" y="1623"/>
                  </a:lnTo>
                  <a:lnTo>
                    <a:pt x="2071329" y="3671"/>
                  </a:lnTo>
                  <a:lnTo>
                    <a:pt x="2011710" y="6532"/>
                  </a:lnTo>
                  <a:lnTo>
                    <a:pt x="1952480" y="10196"/>
                  </a:lnTo>
                  <a:lnTo>
                    <a:pt x="1893665" y="14655"/>
                  </a:lnTo>
                  <a:lnTo>
                    <a:pt x="1835290" y="19899"/>
                  </a:lnTo>
                  <a:lnTo>
                    <a:pt x="1777380" y="25918"/>
                  </a:lnTo>
                  <a:lnTo>
                    <a:pt x="1719961" y="32705"/>
                  </a:lnTo>
                  <a:lnTo>
                    <a:pt x="1663057" y="40249"/>
                  </a:lnTo>
                  <a:lnTo>
                    <a:pt x="1606694" y="48541"/>
                  </a:lnTo>
                  <a:lnTo>
                    <a:pt x="1550897" y="57573"/>
                  </a:lnTo>
                  <a:lnTo>
                    <a:pt x="1495690" y="67335"/>
                  </a:lnTo>
                  <a:lnTo>
                    <a:pt x="1441100" y="77817"/>
                  </a:lnTo>
                  <a:lnTo>
                    <a:pt x="1387150" y="89012"/>
                  </a:lnTo>
                  <a:lnTo>
                    <a:pt x="1333866" y="100909"/>
                  </a:lnTo>
                  <a:lnTo>
                    <a:pt x="1281274" y="113500"/>
                  </a:lnTo>
                  <a:lnTo>
                    <a:pt x="1229398" y="126776"/>
                  </a:lnTo>
                  <a:lnTo>
                    <a:pt x="1178264" y="140726"/>
                  </a:lnTo>
                  <a:lnTo>
                    <a:pt x="1127896" y="155342"/>
                  </a:lnTo>
                  <a:lnTo>
                    <a:pt x="1078320" y="170616"/>
                  </a:lnTo>
                  <a:lnTo>
                    <a:pt x="1029561" y="186537"/>
                  </a:lnTo>
                  <a:lnTo>
                    <a:pt x="981643" y="203096"/>
                  </a:lnTo>
                  <a:lnTo>
                    <a:pt x="934593" y="220286"/>
                  </a:lnTo>
                  <a:lnTo>
                    <a:pt x="888435" y="238095"/>
                  </a:lnTo>
                  <a:lnTo>
                    <a:pt x="843194" y="256515"/>
                  </a:lnTo>
                  <a:lnTo>
                    <a:pt x="798895" y="275538"/>
                  </a:lnTo>
                  <a:lnTo>
                    <a:pt x="755564" y="295153"/>
                  </a:lnTo>
                  <a:lnTo>
                    <a:pt x="713226" y="315352"/>
                  </a:lnTo>
                  <a:lnTo>
                    <a:pt x="671905" y="336125"/>
                  </a:lnTo>
                  <a:lnTo>
                    <a:pt x="631627" y="357464"/>
                  </a:lnTo>
                  <a:lnTo>
                    <a:pt x="592417" y="379358"/>
                  </a:lnTo>
                  <a:lnTo>
                    <a:pt x="554300" y="401800"/>
                  </a:lnTo>
                  <a:lnTo>
                    <a:pt x="517301" y="424780"/>
                  </a:lnTo>
                  <a:lnTo>
                    <a:pt x="481446" y="448288"/>
                  </a:lnTo>
                  <a:lnTo>
                    <a:pt x="446758" y="472316"/>
                  </a:lnTo>
                  <a:lnTo>
                    <a:pt x="413265" y="496854"/>
                  </a:lnTo>
                  <a:lnTo>
                    <a:pt x="380989" y="521894"/>
                  </a:lnTo>
                  <a:lnTo>
                    <a:pt x="349958" y="547425"/>
                  </a:lnTo>
                  <a:lnTo>
                    <a:pt x="320196" y="573440"/>
                  </a:lnTo>
                  <a:lnTo>
                    <a:pt x="291727" y="599928"/>
                  </a:lnTo>
                  <a:lnTo>
                    <a:pt x="264577" y="626881"/>
                  </a:lnTo>
                  <a:lnTo>
                    <a:pt x="214336" y="682144"/>
                  </a:lnTo>
                  <a:lnTo>
                    <a:pt x="169671" y="739155"/>
                  </a:lnTo>
                  <a:lnTo>
                    <a:pt x="0" y="732678"/>
                  </a:lnTo>
                  <a:lnTo>
                    <a:pt x="85597" y="1047257"/>
                  </a:lnTo>
                  <a:lnTo>
                    <a:pt x="447166" y="749696"/>
                  </a:lnTo>
                  <a:lnTo>
                    <a:pt x="278510" y="743219"/>
                  </a:lnTo>
                  <a:lnTo>
                    <a:pt x="301017" y="716879"/>
                  </a:lnTo>
                  <a:lnTo>
                    <a:pt x="349924" y="665589"/>
                  </a:lnTo>
                  <a:lnTo>
                    <a:pt x="403848" y="616188"/>
                  </a:lnTo>
                  <a:lnTo>
                    <a:pt x="462579" y="568720"/>
                  </a:lnTo>
                  <a:lnTo>
                    <a:pt x="493680" y="545724"/>
                  </a:lnTo>
                  <a:lnTo>
                    <a:pt x="525905" y="523228"/>
                  </a:lnTo>
                  <a:lnTo>
                    <a:pt x="559226" y="501237"/>
                  </a:lnTo>
                  <a:lnTo>
                    <a:pt x="593616" y="479757"/>
                  </a:lnTo>
                  <a:lnTo>
                    <a:pt x="629051" y="458793"/>
                  </a:lnTo>
                  <a:lnTo>
                    <a:pt x="665502" y="438351"/>
                  </a:lnTo>
                  <a:lnTo>
                    <a:pt x="702945" y="418435"/>
                  </a:lnTo>
                  <a:lnTo>
                    <a:pt x="741352" y="399053"/>
                  </a:lnTo>
                  <a:lnTo>
                    <a:pt x="780697" y="380209"/>
                  </a:lnTo>
                  <a:lnTo>
                    <a:pt x="820955" y="361908"/>
                  </a:lnTo>
                  <a:lnTo>
                    <a:pt x="862098" y="344157"/>
                  </a:lnTo>
                  <a:lnTo>
                    <a:pt x="904100" y="326960"/>
                  </a:lnTo>
                  <a:lnTo>
                    <a:pt x="946935" y="310323"/>
                  </a:lnTo>
                  <a:lnTo>
                    <a:pt x="990577" y="294252"/>
                  </a:lnTo>
                  <a:lnTo>
                    <a:pt x="1034999" y="278752"/>
                  </a:lnTo>
                  <a:lnTo>
                    <a:pt x="1080175" y="263829"/>
                  </a:lnTo>
                  <a:lnTo>
                    <a:pt x="1126078" y="249488"/>
                  </a:lnTo>
                  <a:lnTo>
                    <a:pt x="1172683" y="235734"/>
                  </a:lnTo>
                  <a:lnTo>
                    <a:pt x="1219962" y="222574"/>
                  </a:lnTo>
                  <a:lnTo>
                    <a:pt x="1267891" y="210012"/>
                  </a:lnTo>
                  <a:lnTo>
                    <a:pt x="1316441" y="198054"/>
                  </a:lnTo>
                  <a:lnTo>
                    <a:pt x="1365587" y="186706"/>
                  </a:lnTo>
                  <a:lnTo>
                    <a:pt x="1415303" y="175974"/>
                  </a:lnTo>
                  <a:lnTo>
                    <a:pt x="1465563" y="165861"/>
                  </a:lnTo>
                  <a:lnTo>
                    <a:pt x="1516339" y="156375"/>
                  </a:lnTo>
                  <a:lnTo>
                    <a:pt x="1567605" y="147520"/>
                  </a:lnTo>
                  <a:lnTo>
                    <a:pt x="1619336" y="139303"/>
                  </a:lnTo>
                  <a:lnTo>
                    <a:pt x="1671505" y="131728"/>
                  </a:lnTo>
                  <a:lnTo>
                    <a:pt x="1724085" y="124801"/>
                  </a:lnTo>
                  <a:lnTo>
                    <a:pt x="1777051" y="118528"/>
                  </a:lnTo>
                  <a:lnTo>
                    <a:pt x="1830376" y="112914"/>
                  </a:lnTo>
                  <a:lnTo>
                    <a:pt x="1884033" y="107964"/>
                  </a:lnTo>
                  <a:lnTo>
                    <a:pt x="1937996" y="103685"/>
                  </a:lnTo>
                  <a:lnTo>
                    <a:pt x="1992239" y="100081"/>
                  </a:lnTo>
                  <a:lnTo>
                    <a:pt x="2046736" y="97158"/>
                  </a:lnTo>
                  <a:lnTo>
                    <a:pt x="2101460" y="94922"/>
                  </a:lnTo>
                  <a:lnTo>
                    <a:pt x="2156385" y="93377"/>
                  </a:lnTo>
                  <a:lnTo>
                    <a:pt x="2211484" y="92531"/>
                  </a:lnTo>
                  <a:lnTo>
                    <a:pt x="2266732" y="92387"/>
                  </a:lnTo>
                  <a:lnTo>
                    <a:pt x="2322101" y="92952"/>
                  </a:lnTo>
                  <a:lnTo>
                    <a:pt x="2377566" y="94231"/>
                  </a:lnTo>
                  <a:lnTo>
                    <a:pt x="2433101" y="96229"/>
                  </a:lnTo>
                  <a:lnTo>
                    <a:pt x="2488678" y="98953"/>
                  </a:lnTo>
                  <a:lnTo>
                    <a:pt x="2544272" y="102407"/>
                  </a:lnTo>
                  <a:lnTo>
                    <a:pt x="2599856" y="106597"/>
                  </a:lnTo>
                  <a:lnTo>
                    <a:pt x="2655403" y="111528"/>
                  </a:lnTo>
                  <a:lnTo>
                    <a:pt x="2710889" y="117207"/>
                  </a:lnTo>
                  <a:lnTo>
                    <a:pt x="2766285" y="123638"/>
                  </a:lnTo>
                  <a:lnTo>
                    <a:pt x="2821567" y="130827"/>
                  </a:lnTo>
                  <a:lnTo>
                    <a:pt x="2876707" y="138780"/>
                  </a:lnTo>
                  <a:lnTo>
                    <a:pt x="2931679" y="147502"/>
                  </a:lnTo>
                  <a:lnTo>
                    <a:pt x="2986457" y="156998"/>
                  </a:lnTo>
                  <a:lnTo>
                    <a:pt x="3041014" y="167274"/>
                  </a:lnTo>
                  <a:lnTo>
                    <a:pt x="3105871" y="180580"/>
                  </a:lnTo>
                  <a:lnTo>
                    <a:pt x="3169482" y="194851"/>
                  </a:lnTo>
                  <a:lnTo>
                    <a:pt x="3231819" y="210066"/>
                  </a:lnTo>
                  <a:lnTo>
                    <a:pt x="3292849" y="226203"/>
                  </a:lnTo>
                  <a:lnTo>
                    <a:pt x="3352543" y="243241"/>
                  </a:lnTo>
                  <a:lnTo>
                    <a:pt x="3410870" y="261158"/>
                  </a:lnTo>
                  <a:lnTo>
                    <a:pt x="3467799" y="279933"/>
                  </a:lnTo>
                  <a:lnTo>
                    <a:pt x="3523300" y="299544"/>
                  </a:lnTo>
                  <a:lnTo>
                    <a:pt x="3577341" y="319970"/>
                  </a:lnTo>
                  <a:lnTo>
                    <a:pt x="3629894" y="341189"/>
                  </a:lnTo>
                  <a:lnTo>
                    <a:pt x="3680926" y="363180"/>
                  </a:lnTo>
                  <a:lnTo>
                    <a:pt x="3730408" y="385921"/>
                  </a:lnTo>
                  <a:lnTo>
                    <a:pt x="3778309" y="409391"/>
                  </a:lnTo>
                  <a:lnTo>
                    <a:pt x="3824597" y="433569"/>
                  </a:lnTo>
                  <a:lnTo>
                    <a:pt x="3869244" y="458432"/>
                  </a:lnTo>
                  <a:lnTo>
                    <a:pt x="3912217" y="483960"/>
                  </a:lnTo>
                  <a:lnTo>
                    <a:pt x="3953487" y="510131"/>
                  </a:lnTo>
                  <a:lnTo>
                    <a:pt x="3993022" y="536923"/>
                  </a:lnTo>
                  <a:lnTo>
                    <a:pt x="4030793" y="564316"/>
                  </a:lnTo>
                  <a:lnTo>
                    <a:pt x="4066769" y="592287"/>
                  </a:lnTo>
                  <a:lnTo>
                    <a:pt x="4100918" y="620815"/>
                  </a:lnTo>
                  <a:lnTo>
                    <a:pt x="4133211" y="649878"/>
                  </a:lnTo>
                  <a:lnTo>
                    <a:pt x="4163617" y="679456"/>
                  </a:lnTo>
                  <a:lnTo>
                    <a:pt x="4192105" y="709526"/>
                  </a:lnTo>
                  <a:lnTo>
                    <a:pt x="4218645" y="740068"/>
                  </a:lnTo>
                  <a:lnTo>
                    <a:pt x="4243205" y="771059"/>
                  </a:lnTo>
                  <a:lnTo>
                    <a:pt x="4265757" y="802478"/>
                  </a:lnTo>
                  <a:lnTo>
                    <a:pt x="4304709" y="866516"/>
                  </a:lnTo>
                  <a:lnTo>
                    <a:pt x="4335256" y="932008"/>
                  </a:lnTo>
                  <a:lnTo>
                    <a:pt x="4357153" y="998784"/>
                  </a:lnTo>
                  <a:lnTo>
                    <a:pt x="4370155" y="1066671"/>
                  </a:lnTo>
                  <a:lnTo>
                    <a:pt x="4373245" y="1100978"/>
                  </a:lnTo>
                  <a:lnTo>
                    <a:pt x="4465828" y="1099835"/>
                  </a:lnTo>
                  <a:lnTo>
                    <a:pt x="4459191" y="1036889"/>
                  </a:lnTo>
                  <a:lnTo>
                    <a:pt x="4445939" y="974936"/>
                  </a:lnTo>
                  <a:lnTo>
                    <a:pt x="4426253" y="914064"/>
                  </a:lnTo>
                  <a:lnTo>
                    <a:pt x="4400317" y="854363"/>
                  </a:lnTo>
                  <a:lnTo>
                    <a:pt x="4368311" y="795920"/>
                  </a:lnTo>
                  <a:lnTo>
                    <a:pt x="4330419" y="738823"/>
                  </a:lnTo>
                  <a:lnTo>
                    <a:pt x="4286823" y="683161"/>
                  </a:lnTo>
                  <a:lnTo>
                    <a:pt x="4237705" y="629021"/>
                  </a:lnTo>
                  <a:lnTo>
                    <a:pt x="4183248" y="576492"/>
                  </a:lnTo>
                  <a:lnTo>
                    <a:pt x="4154074" y="550859"/>
                  </a:lnTo>
                  <a:lnTo>
                    <a:pt x="4123634" y="525662"/>
                  </a:lnTo>
                  <a:lnTo>
                    <a:pt x="4091950" y="500912"/>
                  </a:lnTo>
                  <a:lnTo>
                    <a:pt x="4059045" y="476620"/>
                  </a:lnTo>
                  <a:lnTo>
                    <a:pt x="4024943" y="452796"/>
                  </a:lnTo>
                  <a:lnTo>
                    <a:pt x="3989664" y="429453"/>
                  </a:lnTo>
                  <a:lnTo>
                    <a:pt x="3953234" y="406600"/>
                  </a:lnTo>
                  <a:lnTo>
                    <a:pt x="3915674" y="384249"/>
                  </a:lnTo>
                  <a:lnTo>
                    <a:pt x="3877007" y="362411"/>
                  </a:lnTo>
                  <a:lnTo>
                    <a:pt x="3837256" y="341097"/>
                  </a:lnTo>
                  <a:lnTo>
                    <a:pt x="3796443" y="320319"/>
                  </a:lnTo>
                  <a:lnTo>
                    <a:pt x="3754592" y="300086"/>
                  </a:lnTo>
                  <a:lnTo>
                    <a:pt x="3711726" y="280410"/>
                  </a:lnTo>
                  <a:lnTo>
                    <a:pt x="3667866" y="261302"/>
                  </a:lnTo>
                  <a:lnTo>
                    <a:pt x="3623036" y="242773"/>
                  </a:lnTo>
                  <a:lnTo>
                    <a:pt x="3577259" y="224835"/>
                  </a:lnTo>
                  <a:lnTo>
                    <a:pt x="3530558" y="207497"/>
                  </a:lnTo>
                  <a:lnTo>
                    <a:pt x="3482955" y="190772"/>
                  </a:lnTo>
                  <a:lnTo>
                    <a:pt x="3434473" y="174670"/>
                  </a:lnTo>
                  <a:lnTo>
                    <a:pt x="3385135" y="159202"/>
                  </a:lnTo>
                  <a:lnTo>
                    <a:pt x="3334963" y="144379"/>
                  </a:lnTo>
                  <a:lnTo>
                    <a:pt x="3283981" y="130212"/>
                  </a:lnTo>
                  <a:lnTo>
                    <a:pt x="3232211" y="116713"/>
                  </a:lnTo>
                  <a:lnTo>
                    <a:pt x="3179676" y="103892"/>
                  </a:lnTo>
                  <a:lnTo>
                    <a:pt x="3126400" y="91761"/>
                  </a:lnTo>
                  <a:lnTo>
                    <a:pt x="3072403" y="80329"/>
                  </a:lnTo>
                  <a:lnTo>
                    <a:pt x="3017710" y="69609"/>
                  </a:lnTo>
                  <a:lnTo>
                    <a:pt x="2962344" y="59612"/>
                  </a:lnTo>
                  <a:lnTo>
                    <a:pt x="2906326" y="50348"/>
                  </a:lnTo>
                  <a:lnTo>
                    <a:pt x="2849681" y="41828"/>
                  </a:lnTo>
                  <a:lnTo>
                    <a:pt x="2792430" y="34064"/>
                  </a:lnTo>
                  <a:lnTo>
                    <a:pt x="2734596" y="27066"/>
                  </a:lnTo>
                  <a:lnTo>
                    <a:pt x="2676203" y="20846"/>
                  </a:lnTo>
                  <a:lnTo>
                    <a:pt x="2617272" y="15414"/>
                  </a:lnTo>
                  <a:lnTo>
                    <a:pt x="2557828" y="10782"/>
                  </a:lnTo>
                  <a:lnTo>
                    <a:pt x="2497892" y="6960"/>
                  </a:lnTo>
                  <a:lnTo>
                    <a:pt x="2437487" y="3960"/>
                  </a:lnTo>
                  <a:lnTo>
                    <a:pt x="2376637" y="1792"/>
                  </a:lnTo>
                  <a:lnTo>
                    <a:pt x="2315363" y="469"/>
                  </a:lnTo>
                  <a:lnTo>
                    <a:pt x="2253690" y="0"/>
                  </a:lnTo>
                  <a:close/>
                </a:path>
              </a:pathLst>
            </a:custGeom>
            <a:solidFill>
              <a:srgbClr val="EE52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114419" y="802243"/>
              <a:ext cx="4465955" cy="1101090"/>
            </a:xfrm>
            <a:custGeom>
              <a:avLst/>
              <a:gdLst/>
              <a:ahLst/>
              <a:cxnLst/>
              <a:rect l="l" t="t" r="r" b="b"/>
              <a:pathLst>
                <a:path w="4465955" h="1101089">
                  <a:moveTo>
                    <a:pt x="4465828" y="1099835"/>
                  </a:moveTo>
                  <a:lnTo>
                    <a:pt x="4459191" y="1036889"/>
                  </a:lnTo>
                  <a:lnTo>
                    <a:pt x="4445939" y="974936"/>
                  </a:lnTo>
                  <a:lnTo>
                    <a:pt x="4426253" y="914064"/>
                  </a:lnTo>
                  <a:lnTo>
                    <a:pt x="4400317" y="854363"/>
                  </a:lnTo>
                  <a:lnTo>
                    <a:pt x="4368311" y="795920"/>
                  </a:lnTo>
                  <a:lnTo>
                    <a:pt x="4330419" y="738823"/>
                  </a:lnTo>
                  <a:lnTo>
                    <a:pt x="4286823" y="683161"/>
                  </a:lnTo>
                  <a:lnTo>
                    <a:pt x="4237705" y="629021"/>
                  </a:lnTo>
                  <a:lnTo>
                    <a:pt x="4183248" y="576492"/>
                  </a:lnTo>
                  <a:lnTo>
                    <a:pt x="4154074" y="550859"/>
                  </a:lnTo>
                  <a:lnTo>
                    <a:pt x="4123634" y="525662"/>
                  </a:lnTo>
                  <a:lnTo>
                    <a:pt x="4091950" y="500912"/>
                  </a:lnTo>
                  <a:lnTo>
                    <a:pt x="4059045" y="476620"/>
                  </a:lnTo>
                  <a:lnTo>
                    <a:pt x="4024943" y="452796"/>
                  </a:lnTo>
                  <a:lnTo>
                    <a:pt x="3989664" y="429453"/>
                  </a:lnTo>
                  <a:lnTo>
                    <a:pt x="3953234" y="406600"/>
                  </a:lnTo>
                  <a:lnTo>
                    <a:pt x="3915674" y="384249"/>
                  </a:lnTo>
                  <a:lnTo>
                    <a:pt x="3877007" y="362411"/>
                  </a:lnTo>
                  <a:lnTo>
                    <a:pt x="3837256" y="341097"/>
                  </a:lnTo>
                  <a:lnTo>
                    <a:pt x="3796443" y="320319"/>
                  </a:lnTo>
                  <a:lnTo>
                    <a:pt x="3754592" y="300086"/>
                  </a:lnTo>
                  <a:lnTo>
                    <a:pt x="3711726" y="280410"/>
                  </a:lnTo>
                  <a:lnTo>
                    <a:pt x="3667866" y="261302"/>
                  </a:lnTo>
                  <a:lnTo>
                    <a:pt x="3623036" y="242773"/>
                  </a:lnTo>
                  <a:lnTo>
                    <a:pt x="3577259" y="224835"/>
                  </a:lnTo>
                  <a:lnTo>
                    <a:pt x="3530558" y="207497"/>
                  </a:lnTo>
                  <a:lnTo>
                    <a:pt x="3482955" y="190772"/>
                  </a:lnTo>
                  <a:lnTo>
                    <a:pt x="3434473" y="174670"/>
                  </a:lnTo>
                  <a:lnTo>
                    <a:pt x="3385135" y="159202"/>
                  </a:lnTo>
                  <a:lnTo>
                    <a:pt x="3334963" y="144379"/>
                  </a:lnTo>
                  <a:lnTo>
                    <a:pt x="3283981" y="130212"/>
                  </a:lnTo>
                  <a:lnTo>
                    <a:pt x="3232211" y="116713"/>
                  </a:lnTo>
                  <a:lnTo>
                    <a:pt x="3179676" y="103892"/>
                  </a:lnTo>
                  <a:lnTo>
                    <a:pt x="3126400" y="91761"/>
                  </a:lnTo>
                  <a:lnTo>
                    <a:pt x="3072403" y="80329"/>
                  </a:lnTo>
                  <a:lnTo>
                    <a:pt x="3017710" y="69609"/>
                  </a:lnTo>
                  <a:lnTo>
                    <a:pt x="2962344" y="59612"/>
                  </a:lnTo>
                  <a:lnTo>
                    <a:pt x="2906326" y="50348"/>
                  </a:lnTo>
                  <a:lnTo>
                    <a:pt x="2849681" y="41828"/>
                  </a:lnTo>
                  <a:lnTo>
                    <a:pt x="2792430" y="34064"/>
                  </a:lnTo>
                  <a:lnTo>
                    <a:pt x="2734596" y="27066"/>
                  </a:lnTo>
                  <a:lnTo>
                    <a:pt x="2676203" y="20846"/>
                  </a:lnTo>
                  <a:lnTo>
                    <a:pt x="2617272" y="15414"/>
                  </a:lnTo>
                  <a:lnTo>
                    <a:pt x="2557828" y="10782"/>
                  </a:lnTo>
                  <a:lnTo>
                    <a:pt x="2497892" y="6960"/>
                  </a:lnTo>
                  <a:lnTo>
                    <a:pt x="2437487" y="3960"/>
                  </a:lnTo>
                  <a:lnTo>
                    <a:pt x="2376637" y="1792"/>
                  </a:lnTo>
                  <a:lnTo>
                    <a:pt x="2315363" y="469"/>
                  </a:lnTo>
                  <a:lnTo>
                    <a:pt x="2253690" y="0"/>
                  </a:lnTo>
                  <a:lnTo>
                    <a:pt x="2191639" y="396"/>
                  </a:lnTo>
                  <a:lnTo>
                    <a:pt x="2131314" y="1623"/>
                  </a:lnTo>
                  <a:lnTo>
                    <a:pt x="2071329" y="3671"/>
                  </a:lnTo>
                  <a:lnTo>
                    <a:pt x="2011710" y="6532"/>
                  </a:lnTo>
                  <a:lnTo>
                    <a:pt x="1952480" y="10196"/>
                  </a:lnTo>
                  <a:lnTo>
                    <a:pt x="1893665" y="14655"/>
                  </a:lnTo>
                  <a:lnTo>
                    <a:pt x="1835290" y="19899"/>
                  </a:lnTo>
                  <a:lnTo>
                    <a:pt x="1777380" y="25918"/>
                  </a:lnTo>
                  <a:lnTo>
                    <a:pt x="1719961" y="32705"/>
                  </a:lnTo>
                  <a:lnTo>
                    <a:pt x="1663057" y="40249"/>
                  </a:lnTo>
                  <a:lnTo>
                    <a:pt x="1606694" y="48541"/>
                  </a:lnTo>
                  <a:lnTo>
                    <a:pt x="1550897" y="57573"/>
                  </a:lnTo>
                  <a:lnTo>
                    <a:pt x="1495690" y="67335"/>
                  </a:lnTo>
                  <a:lnTo>
                    <a:pt x="1441100" y="77817"/>
                  </a:lnTo>
                  <a:lnTo>
                    <a:pt x="1387150" y="89012"/>
                  </a:lnTo>
                  <a:lnTo>
                    <a:pt x="1333866" y="100909"/>
                  </a:lnTo>
                  <a:lnTo>
                    <a:pt x="1281274" y="113500"/>
                  </a:lnTo>
                  <a:lnTo>
                    <a:pt x="1229398" y="126776"/>
                  </a:lnTo>
                  <a:lnTo>
                    <a:pt x="1178264" y="140726"/>
                  </a:lnTo>
                  <a:lnTo>
                    <a:pt x="1127896" y="155342"/>
                  </a:lnTo>
                  <a:lnTo>
                    <a:pt x="1078320" y="170616"/>
                  </a:lnTo>
                  <a:lnTo>
                    <a:pt x="1029561" y="186537"/>
                  </a:lnTo>
                  <a:lnTo>
                    <a:pt x="981643" y="203096"/>
                  </a:lnTo>
                  <a:lnTo>
                    <a:pt x="934593" y="220286"/>
                  </a:lnTo>
                  <a:lnTo>
                    <a:pt x="888435" y="238095"/>
                  </a:lnTo>
                  <a:lnTo>
                    <a:pt x="843194" y="256515"/>
                  </a:lnTo>
                  <a:lnTo>
                    <a:pt x="798895" y="275538"/>
                  </a:lnTo>
                  <a:lnTo>
                    <a:pt x="755564" y="295153"/>
                  </a:lnTo>
                  <a:lnTo>
                    <a:pt x="713226" y="315352"/>
                  </a:lnTo>
                  <a:lnTo>
                    <a:pt x="671905" y="336125"/>
                  </a:lnTo>
                  <a:lnTo>
                    <a:pt x="631627" y="357464"/>
                  </a:lnTo>
                  <a:lnTo>
                    <a:pt x="592417" y="379358"/>
                  </a:lnTo>
                  <a:lnTo>
                    <a:pt x="554300" y="401800"/>
                  </a:lnTo>
                  <a:lnTo>
                    <a:pt x="517301" y="424780"/>
                  </a:lnTo>
                  <a:lnTo>
                    <a:pt x="481446" y="448288"/>
                  </a:lnTo>
                  <a:lnTo>
                    <a:pt x="446758" y="472316"/>
                  </a:lnTo>
                  <a:lnTo>
                    <a:pt x="413265" y="496854"/>
                  </a:lnTo>
                  <a:lnTo>
                    <a:pt x="380989" y="521894"/>
                  </a:lnTo>
                  <a:lnTo>
                    <a:pt x="349958" y="547425"/>
                  </a:lnTo>
                  <a:lnTo>
                    <a:pt x="320196" y="573440"/>
                  </a:lnTo>
                  <a:lnTo>
                    <a:pt x="291727" y="599928"/>
                  </a:lnTo>
                  <a:lnTo>
                    <a:pt x="264577" y="626881"/>
                  </a:lnTo>
                  <a:lnTo>
                    <a:pt x="214336" y="682144"/>
                  </a:lnTo>
                  <a:lnTo>
                    <a:pt x="169671" y="739155"/>
                  </a:lnTo>
                  <a:lnTo>
                    <a:pt x="0" y="732678"/>
                  </a:lnTo>
                  <a:lnTo>
                    <a:pt x="85597" y="1047257"/>
                  </a:lnTo>
                  <a:lnTo>
                    <a:pt x="447166" y="749696"/>
                  </a:lnTo>
                  <a:lnTo>
                    <a:pt x="278510" y="743219"/>
                  </a:lnTo>
                  <a:lnTo>
                    <a:pt x="301017" y="716879"/>
                  </a:lnTo>
                  <a:lnTo>
                    <a:pt x="349924" y="665589"/>
                  </a:lnTo>
                  <a:lnTo>
                    <a:pt x="403848" y="616188"/>
                  </a:lnTo>
                  <a:lnTo>
                    <a:pt x="462579" y="568720"/>
                  </a:lnTo>
                  <a:lnTo>
                    <a:pt x="493680" y="545724"/>
                  </a:lnTo>
                  <a:lnTo>
                    <a:pt x="525905" y="523228"/>
                  </a:lnTo>
                  <a:lnTo>
                    <a:pt x="559226" y="501237"/>
                  </a:lnTo>
                  <a:lnTo>
                    <a:pt x="593616" y="479757"/>
                  </a:lnTo>
                  <a:lnTo>
                    <a:pt x="629051" y="458793"/>
                  </a:lnTo>
                  <a:lnTo>
                    <a:pt x="665502" y="438351"/>
                  </a:lnTo>
                  <a:lnTo>
                    <a:pt x="702945" y="418435"/>
                  </a:lnTo>
                  <a:lnTo>
                    <a:pt x="741352" y="399053"/>
                  </a:lnTo>
                  <a:lnTo>
                    <a:pt x="780697" y="380209"/>
                  </a:lnTo>
                  <a:lnTo>
                    <a:pt x="820955" y="361908"/>
                  </a:lnTo>
                  <a:lnTo>
                    <a:pt x="862098" y="344157"/>
                  </a:lnTo>
                  <a:lnTo>
                    <a:pt x="904100" y="326960"/>
                  </a:lnTo>
                  <a:lnTo>
                    <a:pt x="946935" y="310323"/>
                  </a:lnTo>
                  <a:lnTo>
                    <a:pt x="990577" y="294252"/>
                  </a:lnTo>
                  <a:lnTo>
                    <a:pt x="1034999" y="278752"/>
                  </a:lnTo>
                  <a:lnTo>
                    <a:pt x="1080175" y="263829"/>
                  </a:lnTo>
                  <a:lnTo>
                    <a:pt x="1126078" y="249488"/>
                  </a:lnTo>
                  <a:lnTo>
                    <a:pt x="1172683" y="235734"/>
                  </a:lnTo>
                  <a:lnTo>
                    <a:pt x="1219962" y="222574"/>
                  </a:lnTo>
                  <a:lnTo>
                    <a:pt x="1267891" y="210012"/>
                  </a:lnTo>
                  <a:lnTo>
                    <a:pt x="1316441" y="198054"/>
                  </a:lnTo>
                  <a:lnTo>
                    <a:pt x="1365587" y="186706"/>
                  </a:lnTo>
                  <a:lnTo>
                    <a:pt x="1415303" y="175974"/>
                  </a:lnTo>
                  <a:lnTo>
                    <a:pt x="1465563" y="165861"/>
                  </a:lnTo>
                  <a:lnTo>
                    <a:pt x="1516339" y="156375"/>
                  </a:lnTo>
                  <a:lnTo>
                    <a:pt x="1567605" y="147520"/>
                  </a:lnTo>
                  <a:lnTo>
                    <a:pt x="1619336" y="139303"/>
                  </a:lnTo>
                  <a:lnTo>
                    <a:pt x="1671505" y="131728"/>
                  </a:lnTo>
                  <a:lnTo>
                    <a:pt x="1724085" y="124801"/>
                  </a:lnTo>
                  <a:lnTo>
                    <a:pt x="1777051" y="118528"/>
                  </a:lnTo>
                  <a:lnTo>
                    <a:pt x="1830376" y="112914"/>
                  </a:lnTo>
                  <a:lnTo>
                    <a:pt x="1884033" y="107964"/>
                  </a:lnTo>
                  <a:lnTo>
                    <a:pt x="1937996" y="103685"/>
                  </a:lnTo>
                  <a:lnTo>
                    <a:pt x="1992239" y="100081"/>
                  </a:lnTo>
                  <a:lnTo>
                    <a:pt x="2046736" y="97158"/>
                  </a:lnTo>
                  <a:lnTo>
                    <a:pt x="2101460" y="94922"/>
                  </a:lnTo>
                  <a:lnTo>
                    <a:pt x="2156385" y="93377"/>
                  </a:lnTo>
                  <a:lnTo>
                    <a:pt x="2211484" y="92531"/>
                  </a:lnTo>
                  <a:lnTo>
                    <a:pt x="2266732" y="92387"/>
                  </a:lnTo>
                  <a:lnTo>
                    <a:pt x="2322101" y="92952"/>
                  </a:lnTo>
                  <a:lnTo>
                    <a:pt x="2377566" y="94231"/>
                  </a:lnTo>
                  <a:lnTo>
                    <a:pt x="2433101" y="96229"/>
                  </a:lnTo>
                  <a:lnTo>
                    <a:pt x="2488678" y="98953"/>
                  </a:lnTo>
                  <a:lnTo>
                    <a:pt x="2544272" y="102407"/>
                  </a:lnTo>
                  <a:lnTo>
                    <a:pt x="2599856" y="106597"/>
                  </a:lnTo>
                  <a:lnTo>
                    <a:pt x="2655403" y="111528"/>
                  </a:lnTo>
                  <a:lnTo>
                    <a:pt x="2710889" y="117207"/>
                  </a:lnTo>
                  <a:lnTo>
                    <a:pt x="2766285" y="123638"/>
                  </a:lnTo>
                  <a:lnTo>
                    <a:pt x="2821567" y="130827"/>
                  </a:lnTo>
                  <a:lnTo>
                    <a:pt x="2876707" y="138780"/>
                  </a:lnTo>
                  <a:lnTo>
                    <a:pt x="2931679" y="147502"/>
                  </a:lnTo>
                  <a:lnTo>
                    <a:pt x="2986457" y="156998"/>
                  </a:lnTo>
                  <a:lnTo>
                    <a:pt x="3041014" y="167274"/>
                  </a:lnTo>
                  <a:lnTo>
                    <a:pt x="3105871" y="180580"/>
                  </a:lnTo>
                  <a:lnTo>
                    <a:pt x="3169482" y="194851"/>
                  </a:lnTo>
                  <a:lnTo>
                    <a:pt x="3231819" y="210066"/>
                  </a:lnTo>
                  <a:lnTo>
                    <a:pt x="3292849" y="226203"/>
                  </a:lnTo>
                  <a:lnTo>
                    <a:pt x="3352543" y="243241"/>
                  </a:lnTo>
                  <a:lnTo>
                    <a:pt x="3410870" y="261158"/>
                  </a:lnTo>
                  <a:lnTo>
                    <a:pt x="3467799" y="279933"/>
                  </a:lnTo>
                  <a:lnTo>
                    <a:pt x="3523300" y="299544"/>
                  </a:lnTo>
                  <a:lnTo>
                    <a:pt x="3577341" y="319970"/>
                  </a:lnTo>
                  <a:lnTo>
                    <a:pt x="3629894" y="341189"/>
                  </a:lnTo>
                  <a:lnTo>
                    <a:pt x="3680926" y="363180"/>
                  </a:lnTo>
                  <a:lnTo>
                    <a:pt x="3730408" y="385921"/>
                  </a:lnTo>
                  <a:lnTo>
                    <a:pt x="3778309" y="409391"/>
                  </a:lnTo>
                  <a:lnTo>
                    <a:pt x="3824597" y="433569"/>
                  </a:lnTo>
                  <a:lnTo>
                    <a:pt x="3869244" y="458432"/>
                  </a:lnTo>
                  <a:lnTo>
                    <a:pt x="3912217" y="483960"/>
                  </a:lnTo>
                  <a:lnTo>
                    <a:pt x="3953487" y="510131"/>
                  </a:lnTo>
                  <a:lnTo>
                    <a:pt x="3993022" y="536923"/>
                  </a:lnTo>
                  <a:lnTo>
                    <a:pt x="4030793" y="564316"/>
                  </a:lnTo>
                  <a:lnTo>
                    <a:pt x="4066769" y="592287"/>
                  </a:lnTo>
                  <a:lnTo>
                    <a:pt x="4100918" y="620815"/>
                  </a:lnTo>
                  <a:lnTo>
                    <a:pt x="4133211" y="649878"/>
                  </a:lnTo>
                  <a:lnTo>
                    <a:pt x="4163617" y="679456"/>
                  </a:lnTo>
                  <a:lnTo>
                    <a:pt x="4192105" y="709526"/>
                  </a:lnTo>
                  <a:lnTo>
                    <a:pt x="4218645" y="740068"/>
                  </a:lnTo>
                  <a:lnTo>
                    <a:pt x="4243205" y="771059"/>
                  </a:lnTo>
                  <a:lnTo>
                    <a:pt x="4265757" y="802478"/>
                  </a:lnTo>
                  <a:lnTo>
                    <a:pt x="4304709" y="866516"/>
                  </a:lnTo>
                  <a:lnTo>
                    <a:pt x="4335256" y="932008"/>
                  </a:lnTo>
                  <a:lnTo>
                    <a:pt x="4357153" y="998784"/>
                  </a:lnTo>
                  <a:lnTo>
                    <a:pt x="4370155" y="1066671"/>
                  </a:lnTo>
                  <a:lnTo>
                    <a:pt x="4373245" y="1100978"/>
                  </a:lnTo>
                  <a:lnTo>
                    <a:pt x="4465828" y="1099835"/>
                  </a:lnTo>
                  <a:close/>
                </a:path>
              </a:pathLst>
            </a:custGeom>
            <a:ln w="12699">
              <a:solidFill>
                <a:srgbClr val="AF3A3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851283" y="3191205"/>
              <a:ext cx="368300" cy="438150"/>
            </a:xfrm>
            <a:custGeom>
              <a:avLst/>
              <a:gdLst/>
              <a:ahLst/>
              <a:cxnLst/>
              <a:rect l="l" t="t" r="r" b="b"/>
              <a:pathLst>
                <a:path w="368300" h="438150">
                  <a:moveTo>
                    <a:pt x="172732" y="241833"/>
                  </a:moveTo>
                  <a:lnTo>
                    <a:pt x="0" y="137312"/>
                  </a:lnTo>
                  <a:lnTo>
                    <a:pt x="0" y="155663"/>
                  </a:lnTo>
                  <a:lnTo>
                    <a:pt x="0" y="333552"/>
                  </a:lnTo>
                  <a:lnTo>
                    <a:pt x="172732" y="438073"/>
                  </a:lnTo>
                  <a:lnTo>
                    <a:pt x="172732" y="241833"/>
                  </a:lnTo>
                  <a:close/>
                </a:path>
                <a:path w="368300" h="438150">
                  <a:moveTo>
                    <a:pt x="267462" y="171780"/>
                  </a:moveTo>
                  <a:lnTo>
                    <a:pt x="83578" y="60591"/>
                  </a:lnTo>
                  <a:lnTo>
                    <a:pt x="0" y="111188"/>
                  </a:lnTo>
                  <a:lnTo>
                    <a:pt x="183883" y="222377"/>
                  </a:lnTo>
                  <a:lnTo>
                    <a:pt x="267462" y="171780"/>
                  </a:lnTo>
                  <a:close/>
                </a:path>
                <a:path w="368300" h="438150">
                  <a:moveTo>
                    <a:pt x="367753" y="137312"/>
                  </a:moveTo>
                  <a:lnTo>
                    <a:pt x="256311" y="204749"/>
                  </a:lnTo>
                  <a:lnTo>
                    <a:pt x="256311" y="233489"/>
                  </a:lnTo>
                  <a:lnTo>
                    <a:pt x="256311" y="272402"/>
                  </a:lnTo>
                  <a:lnTo>
                    <a:pt x="217309" y="294640"/>
                  </a:lnTo>
                  <a:lnTo>
                    <a:pt x="217309" y="255727"/>
                  </a:lnTo>
                  <a:lnTo>
                    <a:pt x="256311" y="233489"/>
                  </a:lnTo>
                  <a:lnTo>
                    <a:pt x="256311" y="204749"/>
                  </a:lnTo>
                  <a:lnTo>
                    <a:pt x="195021" y="241833"/>
                  </a:lnTo>
                  <a:lnTo>
                    <a:pt x="195021" y="438073"/>
                  </a:lnTo>
                  <a:lnTo>
                    <a:pt x="367753" y="333552"/>
                  </a:lnTo>
                  <a:lnTo>
                    <a:pt x="367753" y="294640"/>
                  </a:lnTo>
                  <a:lnTo>
                    <a:pt x="367753" y="233489"/>
                  </a:lnTo>
                  <a:lnTo>
                    <a:pt x="367753" y="137312"/>
                  </a:lnTo>
                  <a:close/>
                </a:path>
                <a:path w="368300" h="438150">
                  <a:moveTo>
                    <a:pt x="367753" y="111188"/>
                  </a:moveTo>
                  <a:lnTo>
                    <a:pt x="183883" y="0"/>
                  </a:lnTo>
                  <a:lnTo>
                    <a:pt x="104762" y="47802"/>
                  </a:lnTo>
                  <a:lnTo>
                    <a:pt x="288632" y="158991"/>
                  </a:lnTo>
                  <a:lnTo>
                    <a:pt x="367753" y="111188"/>
                  </a:lnTo>
                  <a:close/>
                </a:path>
              </a:pathLst>
            </a:custGeom>
            <a:solidFill>
              <a:srgbClr val="EE52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013703" y="3421379"/>
              <a:ext cx="291084" cy="208788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2022094" y="4809870"/>
            <a:ext cx="9391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44536A"/>
                </a:solidFill>
                <a:latin typeface="Calibri"/>
                <a:cs typeface="Calibri"/>
              </a:rPr>
              <a:t>Openshift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968231" y="4809870"/>
            <a:ext cx="15506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4536A"/>
                </a:solidFill>
                <a:latin typeface="Calibri"/>
                <a:cs typeface="Calibri"/>
              </a:rPr>
              <a:t>Code</a:t>
            </a:r>
            <a:r>
              <a:rPr sz="1800" spc="-25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44536A"/>
                </a:solidFill>
                <a:latin typeface="Calibri"/>
                <a:cs typeface="Calibri"/>
              </a:rPr>
              <a:t>Repository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229225" y="4663820"/>
            <a:ext cx="15932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4536A"/>
                </a:solidFill>
                <a:latin typeface="Calibri"/>
                <a:cs typeface="Calibri"/>
              </a:rPr>
              <a:t>Au</a:t>
            </a:r>
            <a:r>
              <a:rPr sz="1800" spc="-15" dirty="0">
                <a:solidFill>
                  <a:srgbClr val="44536A"/>
                </a:solidFill>
                <a:latin typeface="Calibri"/>
                <a:cs typeface="Calibri"/>
              </a:rPr>
              <a:t>t</a:t>
            </a:r>
            <a:r>
              <a:rPr sz="1800" spc="-110" dirty="0">
                <a:solidFill>
                  <a:srgbClr val="44536A"/>
                </a:solidFill>
                <a:latin typeface="Calibri"/>
                <a:cs typeface="Calibri"/>
              </a:rPr>
              <a:t>o</a:t>
            </a:r>
            <a:r>
              <a:rPr sz="1800" spc="-1440" dirty="0">
                <a:solidFill>
                  <a:srgbClr val="44536A"/>
                </a:solidFill>
                <a:latin typeface="Calibri"/>
                <a:cs typeface="Calibri"/>
              </a:rPr>
              <a:t>M</a:t>
            </a:r>
            <a:r>
              <a:rPr sz="1800" dirty="0">
                <a:solidFill>
                  <a:srgbClr val="44536A"/>
                </a:solidFill>
                <a:latin typeface="Calibri"/>
                <a:cs typeface="Calibri"/>
              </a:rPr>
              <a:t>m</a:t>
            </a:r>
            <a:r>
              <a:rPr sz="1800" spc="-15" dirty="0">
                <a:solidFill>
                  <a:srgbClr val="44536A"/>
                </a:solidFill>
                <a:latin typeface="Calibri"/>
                <a:cs typeface="Calibri"/>
              </a:rPr>
              <a:t>a</a:t>
            </a:r>
            <a:r>
              <a:rPr sz="1800" spc="-595" dirty="0">
                <a:solidFill>
                  <a:srgbClr val="44536A"/>
                </a:solidFill>
                <a:latin typeface="Calibri"/>
                <a:cs typeface="Calibri"/>
              </a:rPr>
              <a:t>t</a:t>
            </a:r>
            <a:r>
              <a:rPr sz="1800" spc="-385" dirty="0">
                <a:solidFill>
                  <a:srgbClr val="44536A"/>
                </a:solidFill>
                <a:latin typeface="Calibri"/>
                <a:cs typeface="Calibri"/>
              </a:rPr>
              <a:t>n</a:t>
            </a:r>
            <a:r>
              <a:rPr sz="1800" spc="-530" dirty="0">
                <a:solidFill>
                  <a:srgbClr val="44536A"/>
                </a:solidFill>
                <a:latin typeface="Calibri"/>
                <a:cs typeface="Calibri"/>
              </a:rPr>
              <a:t>e</a:t>
            </a:r>
            <a:r>
              <a:rPr sz="1800" spc="-434" dirty="0">
                <a:solidFill>
                  <a:srgbClr val="44536A"/>
                </a:solidFill>
                <a:latin typeface="Calibri"/>
                <a:cs typeface="Calibri"/>
              </a:rPr>
              <a:t>u</a:t>
            </a:r>
            <a:r>
              <a:rPr sz="1800" spc="-530" dirty="0">
                <a:solidFill>
                  <a:srgbClr val="44536A"/>
                </a:solidFill>
                <a:latin typeface="Calibri"/>
                <a:cs typeface="Calibri"/>
              </a:rPr>
              <a:t>d</a:t>
            </a:r>
            <a:r>
              <a:rPr sz="1800" spc="5" dirty="0">
                <a:solidFill>
                  <a:srgbClr val="44536A"/>
                </a:solidFill>
                <a:latin typeface="Calibri"/>
                <a:cs typeface="Calibri"/>
              </a:rPr>
              <a:t>a</a:t>
            </a:r>
            <a:r>
              <a:rPr sz="1800" spc="-355" dirty="0">
                <a:solidFill>
                  <a:srgbClr val="44536A"/>
                </a:solidFill>
                <a:latin typeface="Calibri"/>
                <a:cs typeface="Calibri"/>
              </a:rPr>
              <a:t>l</a:t>
            </a:r>
            <a:r>
              <a:rPr sz="1800" dirty="0">
                <a:solidFill>
                  <a:srgbClr val="44536A"/>
                </a:solidFill>
                <a:latin typeface="Calibri"/>
                <a:cs typeface="Calibri"/>
              </a:rPr>
              <a:t>Bui</a:t>
            </a:r>
            <a:r>
              <a:rPr sz="1800" spc="-15" dirty="0">
                <a:solidFill>
                  <a:srgbClr val="44536A"/>
                </a:solidFill>
                <a:latin typeface="Calibri"/>
                <a:cs typeface="Calibri"/>
              </a:rPr>
              <a:t>l</a:t>
            </a:r>
            <a:r>
              <a:rPr sz="1800" dirty="0">
                <a:solidFill>
                  <a:srgbClr val="44536A"/>
                </a:solidFill>
                <a:latin typeface="Calibri"/>
                <a:cs typeface="Calibri"/>
              </a:rPr>
              <a:t>d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20" dirty="0"/>
              <a:t>Webhook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1804285"/>
            <a:ext cx="12140565" cy="2915920"/>
            <a:chOff x="0" y="1804285"/>
            <a:chExt cx="12140565" cy="291592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804285"/>
              <a:ext cx="5390784" cy="291567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2775" y="1962912"/>
              <a:ext cx="4939284" cy="241858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151967" y="1804285"/>
              <a:ext cx="4988380" cy="29156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310628" y="1962912"/>
              <a:ext cx="4491228" cy="2418588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2022094" y="4809870"/>
            <a:ext cx="9391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44536A"/>
                </a:solidFill>
                <a:latin typeface="Calibri"/>
                <a:cs typeface="Calibri"/>
              </a:rPr>
              <a:t>Openshift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968231" y="4809870"/>
            <a:ext cx="15506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4536A"/>
                </a:solidFill>
                <a:latin typeface="Calibri"/>
                <a:cs typeface="Calibri"/>
              </a:rPr>
              <a:t>Code</a:t>
            </a:r>
            <a:r>
              <a:rPr sz="1800" spc="-25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44536A"/>
                </a:solidFill>
                <a:latin typeface="Calibri"/>
                <a:cs typeface="Calibri"/>
              </a:rPr>
              <a:t>Repository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0" y="1761744"/>
            <a:ext cx="12192000" cy="3199130"/>
            <a:chOff x="0" y="1761744"/>
            <a:chExt cx="12192000" cy="3199130"/>
          </a:xfrm>
        </p:grpSpPr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789419" y="1767840"/>
              <a:ext cx="5402579" cy="3015995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984492" y="1962912"/>
              <a:ext cx="4953000" cy="2446020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10905743" y="2238756"/>
              <a:ext cx="727075" cy="347980"/>
            </a:xfrm>
            <a:custGeom>
              <a:avLst/>
              <a:gdLst/>
              <a:ahLst/>
              <a:cxnLst/>
              <a:rect l="l" t="t" r="r" b="b"/>
              <a:pathLst>
                <a:path w="727075" h="347980">
                  <a:moveTo>
                    <a:pt x="669035" y="0"/>
                  </a:moveTo>
                  <a:lnTo>
                    <a:pt x="57911" y="0"/>
                  </a:lnTo>
                  <a:lnTo>
                    <a:pt x="35361" y="4548"/>
                  </a:lnTo>
                  <a:lnTo>
                    <a:pt x="16954" y="16954"/>
                  </a:lnTo>
                  <a:lnTo>
                    <a:pt x="4548" y="35361"/>
                  </a:lnTo>
                  <a:lnTo>
                    <a:pt x="0" y="57912"/>
                  </a:lnTo>
                  <a:lnTo>
                    <a:pt x="0" y="289560"/>
                  </a:lnTo>
                  <a:lnTo>
                    <a:pt x="4548" y="312110"/>
                  </a:lnTo>
                  <a:lnTo>
                    <a:pt x="16954" y="330517"/>
                  </a:lnTo>
                  <a:lnTo>
                    <a:pt x="35361" y="342923"/>
                  </a:lnTo>
                  <a:lnTo>
                    <a:pt x="57911" y="347472"/>
                  </a:lnTo>
                  <a:lnTo>
                    <a:pt x="669035" y="347472"/>
                  </a:lnTo>
                  <a:lnTo>
                    <a:pt x="691586" y="342923"/>
                  </a:lnTo>
                  <a:lnTo>
                    <a:pt x="709993" y="330517"/>
                  </a:lnTo>
                  <a:lnTo>
                    <a:pt x="722399" y="312110"/>
                  </a:lnTo>
                  <a:lnTo>
                    <a:pt x="726948" y="289560"/>
                  </a:lnTo>
                  <a:lnTo>
                    <a:pt x="726948" y="57912"/>
                  </a:lnTo>
                  <a:lnTo>
                    <a:pt x="722399" y="35361"/>
                  </a:lnTo>
                  <a:lnTo>
                    <a:pt x="709993" y="16954"/>
                  </a:lnTo>
                  <a:lnTo>
                    <a:pt x="691586" y="4548"/>
                  </a:lnTo>
                  <a:lnTo>
                    <a:pt x="669035" y="0"/>
                  </a:lnTo>
                  <a:close/>
                </a:path>
              </a:pathLst>
            </a:custGeom>
            <a:solidFill>
              <a:srgbClr val="EE5250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0905743" y="2232660"/>
              <a:ext cx="727075" cy="349250"/>
            </a:xfrm>
            <a:custGeom>
              <a:avLst/>
              <a:gdLst/>
              <a:ahLst/>
              <a:cxnLst/>
              <a:rect l="l" t="t" r="r" b="b"/>
              <a:pathLst>
                <a:path w="727075" h="349250">
                  <a:moveTo>
                    <a:pt x="0" y="58165"/>
                  </a:moveTo>
                  <a:lnTo>
                    <a:pt x="4570" y="35522"/>
                  </a:lnTo>
                  <a:lnTo>
                    <a:pt x="17033" y="17033"/>
                  </a:lnTo>
                  <a:lnTo>
                    <a:pt x="35522" y="4570"/>
                  </a:lnTo>
                  <a:lnTo>
                    <a:pt x="58165" y="0"/>
                  </a:lnTo>
                  <a:lnTo>
                    <a:pt x="668781" y="0"/>
                  </a:lnTo>
                  <a:lnTo>
                    <a:pt x="691425" y="4570"/>
                  </a:lnTo>
                  <a:lnTo>
                    <a:pt x="709914" y="17033"/>
                  </a:lnTo>
                  <a:lnTo>
                    <a:pt x="722377" y="35522"/>
                  </a:lnTo>
                  <a:lnTo>
                    <a:pt x="726948" y="58165"/>
                  </a:lnTo>
                  <a:lnTo>
                    <a:pt x="726948" y="290829"/>
                  </a:lnTo>
                  <a:lnTo>
                    <a:pt x="722377" y="313473"/>
                  </a:lnTo>
                  <a:lnTo>
                    <a:pt x="709914" y="331962"/>
                  </a:lnTo>
                  <a:lnTo>
                    <a:pt x="691425" y="344425"/>
                  </a:lnTo>
                  <a:lnTo>
                    <a:pt x="668781" y="348995"/>
                  </a:lnTo>
                  <a:lnTo>
                    <a:pt x="58165" y="348995"/>
                  </a:lnTo>
                  <a:lnTo>
                    <a:pt x="35522" y="344425"/>
                  </a:lnTo>
                  <a:lnTo>
                    <a:pt x="17033" y="331962"/>
                  </a:lnTo>
                  <a:lnTo>
                    <a:pt x="4570" y="313473"/>
                  </a:lnTo>
                  <a:lnTo>
                    <a:pt x="0" y="290829"/>
                  </a:lnTo>
                  <a:lnTo>
                    <a:pt x="0" y="58165"/>
                  </a:lnTo>
                  <a:close/>
                </a:path>
              </a:pathLst>
            </a:custGeom>
            <a:ln w="9525">
              <a:solidFill>
                <a:srgbClr val="D22E2E"/>
              </a:solidFill>
              <a:prstDash val="sysDash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6984492" y="3323844"/>
              <a:ext cx="1530350" cy="291465"/>
            </a:xfrm>
            <a:custGeom>
              <a:avLst/>
              <a:gdLst/>
              <a:ahLst/>
              <a:cxnLst/>
              <a:rect l="l" t="t" r="r" b="b"/>
              <a:pathLst>
                <a:path w="1530350" h="291464">
                  <a:moveTo>
                    <a:pt x="1481581" y="0"/>
                  </a:moveTo>
                  <a:lnTo>
                    <a:pt x="48513" y="0"/>
                  </a:lnTo>
                  <a:lnTo>
                    <a:pt x="29628" y="3811"/>
                  </a:lnTo>
                  <a:lnTo>
                    <a:pt x="14208" y="14208"/>
                  </a:lnTo>
                  <a:lnTo>
                    <a:pt x="3811" y="29628"/>
                  </a:lnTo>
                  <a:lnTo>
                    <a:pt x="0" y="48513"/>
                  </a:lnTo>
                  <a:lnTo>
                    <a:pt x="0" y="242569"/>
                  </a:lnTo>
                  <a:lnTo>
                    <a:pt x="3811" y="261455"/>
                  </a:lnTo>
                  <a:lnTo>
                    <a:pt x="14208" y="276875"/>
                  </a:lnTo>
                  <a:lnTo>
                    <a:pt x="29628" y="287272"/>
                  </a:lnTo>
                  <a:lnTo>
                    <a:pt x="48513" y="291083"/>
                  </a:lnTo>
                  <a:lnTo>
                    <a:pt x="1481581" y="291083"/>
                  </a:lnTo>
                  <a:lnTo>
                    <a:pt x="1500467" y="287272"/>
                  </a:lnTo>
                  <a:lnTo>
                    <a:pt x="1515887" y="276875"/>
                  </a:lnTo>
                  <a:lnTo>
                    <a:pt x="1526284" y="261455"/>
                  </a:lnTo>
                  <a:lnTo>
                    <a:pt x="1530096" y="242569"/>
                  </a:lnTo>
                  <a:lnTo>
                    <a:pt x="1530096" y="48513"/>
                  </a:lnTo>
                  <a:lnTo>
                    <a:pt x="1526284" y="29628"/>
                  </a:lnTo>
                  <a:lnTo>
                    <a:pt x="1515887" y="14208"/>
                  </a:lnTo>
                  <a:lnTo>
                    <a:pt x="1500467" y="3811"/>
                  </a:lnTo>
                  <a:lnTo>
                    <a:pt x="1481581" y="0"/>
                  </a:lnTo>
                  <a:close/>
                </a:path>
              </a:pathLst>
            </a:custGeom>
            <a:solidFill>
              <a:srgbClr val="EE5250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6984492" y="3319272"/>
              <a:ext cx="1530350" cy="291465"/>
            </a:xfrm>
            <a:custGeom>
              <a:avLst/>
              <a:gdLst/>
              <a:ahLst/>
              <a:cxnLst/>
              <a:rect l="l" t="t" r="r" b="b"/>
              <a:pathLst>
                <a:path w="1530350" h="291464">
                  <a:moveTo>
                    <a:pt x="0" y="48513"/>
                  </a:moveTo>
                  <a:lnTo>
                    <a:pt x="3811" y="29628"/>
                  </a:lnTo>
                  <a:lnTo>
                    <a:pt x="14208" y="14208"/>
                  </a:lnTo>
                  <a:lnTo>
                    <a:pt x="29628" y="3811"/>
                  </a:lnTo>
                  <a:lnTo>
                    <a:pt x="48513" y="0"/>
                  </a:lnTo>
                  <a:lnTo>
                    <a:pt x="1481581" y="0"/>
                  </a:lnTo>
                  <a:lnTo>
                    <a:pt x="1500467" y="3811"/>
                  </a:lnTo>
                  <a:lnTo>
                    <a:pt x="1515887" y="14208"/>
                  </a:lnTo>
                  <a:lnTo>
                    <a:pt x="1526284" y="29628"/>
                  </a:lnTo>
                  <a:lnTo>
                    <a:pt x="1530096" y="48513"/>
                  </a:lnTo>
                  <a:lnTo>
                    <a:pt x="1530096" y="242569"/>
                  </a:lnTo>
                  <a:lnTo>
                    <a:pt x="1526284" y="261455"/>
                  </a:lnTo>
                  <a:lnTo>
                    <a:pt x="1515887" y="276875"/>
                  </a:lnTo>
                  <a:lnTo>
                    <a:pt x="1500467" y="287272"/>
                  </a:lnTo>
                  <a:lnTo>
                    <a:pt x="1481581" y="291083"/>
                  </a:lnTo>
                  <a:lnTo>
                    <a:pt x="48513" y="291083"/>
                  </a:lnTo>
                  <a:lnTo>
                    <a:pt x="29628" y="287272"/>
                  </a:lnTo>
                  <a:lnTo>
                    <a:pt x="14208" y="276875"/>
                  </a:lnTo>
                  <a:lnTo>
                    <a:pt x="3811" y="261455"/>
                  </a:lnTo>
                  <a:lnTo>
                    <a:pt x="0" y="242569"/>
                  </a:lnTo>
                  <a:lnTo>
                    <a:pt x="0" y="48513"/>
                  </a:lnTo>
                  <a:close/>
                </a:path>
              </a:pathLst>
            </a:custGeom>
            <a:ln w="9525">
              <a:solidFill>
                <a:srgbClr val="D22E2E"/>
              </a:solidFill>
              <a:prstDash val="sysDash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0" y="1761744"/>
              <a:ext cx="6882384" cy="3198875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2776" y="1956816"/>
              <a:ext cx="6394704" cy="2628899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559307" y="2435352"/>
              <a:ext cx="821690" cy="291465"/>
            </a:xfrm>
            <a:custGeom>
              <a:avLst/>
              <a:gdLst/>
              <a:ahLst/>
              <a:cxnLst/>
              <a:rect l="l" t="t" r="r" b="b"/>
              <a:pathLst>
                <a:path w="821690" h="291464">
                  <a:moveTo>
                    <a:pt x="772922" y="0"/>
                  </a:moveTo>
                  <a:lnTo>
                    <a:pt x="48514" y="0"/>
                  </a:lnTo>
                  <a:lnTo>
                    <a:pt x="29628" y="3811"/>
                  </a:lnTo>
                  <a:lnTo>
                    <a:pt x="14208" y="14208"/>
                  </a:lnTo>
                  <a:lnTo>
                    <a:pt x="3811" y="29628"/>
                  </a:lnTo>
                  <a:lnTo>
                    <a:pt x="0" y="48513"/>
                  </a:lnTo>
                  <a:lnTo>
                    <a:pt x="0" y="242570"/>
                  </a:lnTo>
                  <a:lnTo>
                    <a:pt x="3811" y="261455"/>
                  </a:lnTo>
                  <a:lnTo>
                    <a:pt x="14208" y="276875"/>
                  </a:lnTo>
                  <a:lnTo>
                    <a:pt x="29628" y="287272"/>
                  </a:lnTo>
                  <a:lnTo>
                    <a:pt x="48514" y="291084"/>
                  </a:lnTo>
                  <a:lnTo>
                    <a:pt x="772922" y="291084"/>
                  </a:lnTo>
                  <a:lnTo>
                    <a:pt x="791807" y="287272"/>
                  </a:lnTo>
                  <a:lnTo>
                    <a:pt x="807227" y="276875"/>
                  </a:lnTo>
                  <a:lnTo>
                    <a:pt x="817624" y="261455"/>
                  </a:lnTo>
                  <a:lnTo>
                    <a:pt x="821436" y="242570"/>
                  </a:lnTo>
                  <a:lnTo>
                    <a:pt x="821436" y="48513"/>
                  </a:lnTo>
                  <a:lnTo>
                    <a:pt x="817624" y="29628"/>
                  </a:lnTo>
                  <a:lnTo>
                    <a:pt x="807227" y="14208"/>
                  </a:lnTo>
                  <a:lnTo>
                    <a:pt x="791807" y="3811"/>
                  </a:lnTo>
                  <a:lnTo>
                    <a:pt x="772922" y="0"/>
                  </a:lnTo>
                  <a:close/>
                </a:path>
              </a:pathLst>
            </a:custGeom>
            <a:solidFill>
              <a:srgbClr val="EE5250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559307" y="2430780"/>
              <a:ext cx="821690" cy="291465"/>
            </a:xfrm>
            <a:custGeom>
              <a:avLst/>
              <a:gdLst/>
              <a:ahLst/>
              <a:cxnLst/>
              <a:rect l="l" t="t" r="r" b="b"/>
              <a:pathLst>
                <a:path w="821690" h="291464">
                  <a:moveTo>
                    <a:pt x="0" y="48514"/>
                  </a:moveTo>
                  <a:lnTo>
                    <a:pt x="3811" y="29628"/>
                  </a:lnTo>
                  <a:lnTo>
                    <a:pt x="14208" y="14208"/>
                  </a:lnTo>
                  <a:lnTo>
                    <a:pt x="29628" y="3811"/>
                  </a:lnTo>
                  <a:lnTo>
                    <a:pt x="48514" y="0"/>
                  </a:lnTo>
                  <a:lnTo>
                    <a:pt x="772922" y="0"/>
                  </a:lnTo>
                  <a:lnTo>
                    <a:pt x="791807" y="3811"/>
                  </a:lnTo>
                  <a:lnTo>
                    <a:pt x="807227" y="14208"/>
                  </a:lnTo>
                  <a:lnTo>
                    <a:pt x="817624" y="29628"/>
                  </a:lnTo>
                  <a:lnTo>
                    <a:pt x="821436" y="48514"/>
                  </a:lnTo>
                  <a:lnTo>
                    <a:pt x="821436" y="242570"/>
                  </a:lnTo>
                  <a:lnTo>
                    <a:pt x="817624" y="261455"/>
                  </a:lnTo>
                  <a:lnTo>
                    <a:pt x="807227" y="276875"/>
                  </a:lnTo>
                  <a:lnTo>
                    <a:pt x="791807" y="287272"/>
                  </a:lnTo>
                  <a:lnTo>
                    <a:pt x="772922" y="291084"/>
                  </a:lnTo>
                  <a:lnTo>
                    <a:pt x="48514" y="291084"/>
                  </a:lnTo>
                  <a:lnTo>
                    <a:pt x="29628" y="287272"/>
                  </a:lnTo>
                  <a:lnTo>
                    <a:pt x="14208" y="276875"/>
                  </a:lnTo>
                  <a:lnTo>
                    <a:pt x="3811" y="261455"/>
                  </a:lnTo>
                  <a:lnTo>
                    <a:pt x="0" y="242570"/>
                  </a:lnTo>
                  <a:lnTo>
                    <a:pt x="0" y="48514"/>
                  </a:lnTo>
                  <a:close/>
                </a:path>
              </a:pathLst>
            </a:custGeom>
            <a:ln w="9525">
              <a:solidFill>
                <a:srgbClr val="D22E2E"/>
              </a:solidFill>
              <a:prstDash val="sysDash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3349752" y="3692651"/>
              <a:ext cx="3042285" cy="291465"/>
            </a:xfrm>
            <a:custGeom>
              <a:avLst/>
              <a:gdLst/>
              <a:ahLst/>
              <a:cxnLst/>
              <a:rect l="l" t="t" r="r" b="b"/>
              <a:pathLst>
                <a:path w="3042285" h="291464">
                  <a:moveTo>
                    <a:pt x="2993390" y="0"/>
                  </a:moveTo>
                  <a:lnTo>
                    <a:pt x="48513" y="0"/>
                  </a:lnTo>
                  <a:lnTo>
                    <a:pt x="29628" y="3811"/>
                  </a:lnTo>
                  <a:lnTo>
                    <a:pt x="14208" y="14208"/>
                  </a:lnTo>
                  <a:lnTo>
                    <a:pt x="3811" y="29628"/>
                  </a:lnTo>
                  <a:lnTo>
                    <a:pt x="0" y="48514"/>
                  </a:lnTo>
                  <a:lnTo>
                    <a:pt x="0" y="242570"/>
                  </a:lnTo>
                  <a:lnTo>
                    <a:pt x="3811" y="261455"/>
                  </a:lnTo>
                  <a:lnTo>
                    <a:pt x="14208" y="276875"/>
                  </a:lnTo>
                  <a:lnTo>
                    <a:pt x="29628" y="287272"/>
                  </a:lnTo>
                  <a:lnTo>
                    <a:pt x="48513" y="291084"/>
                  </a:lnTo>
                  <a:lnTo>
                    <a:pt x="2993390" y="291084"/>
                  </a:lnTo>
                  <a:lnTo>
                    <a:pt x="3012275" y="287272"/>
                  </a:lnTo>
                  <a:lnTo>
                    <a:pt x="3027695" y="276875"/>
                  </a:lnTo>
                  <a:lnTo>
                    <a:pt x="3038092" y="261455"/>
                  </a:lnTo>
                  <a:lnTo>
                    <a:pt x="3041904" y="242570"/>
                  </a:lnTo>
                  <a:lnTo>
                    <a:pt x="3041904" y="48514"/>
                  </a:lnTo>
                  <a:lnTo>
                    <a:pt x="3038092" y="29628"/>
                  </a:lnTo>
                  <a:lnTo>
                    <a:pt x="3027695" y="14208"/>
                  </a:lnTo>
                  <a:lnTo>
                    <a:pt x="3012275" y="3811"/>
                  </a:lnTo>
                  <a:lnTo>
                    <a:pt x="2993390" y="0"/>
                  </a:lnTo>
                  <a:close/>
                </a:path>
              </a:pathLst>
            </a:custGeom>
            <a:solidFill>
              <a:srgbClr val="EE5250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3349752" y="3688079"/>
              <a:ext cx="3042285" cy="291465"/>
            </a:xfrm>
            <a:custGeom>
              <a:avLst/>
              <a:gdLst/>
              <a:ahLst/>
              <a:cxnLst/>
              <a:rect l="l" t="t" r="r" b="b"/>
              <a:pathLst>
                <a:path w="3042285" h="291464">
                  <a:moveTo>
                    <a:pt x="0" y="48514"/>
                  </a:moveTo>
                  <a:lnTo>
                    <a:pt x="3811" y="29628"/>
                  </a:lnTo>
                  <a:lnTo>
                    <a:pt x="14208" y="14208"/>
                  </a:lnTo>
                  <a:lnTo>
                    <a:pt x="29628" y="3811"/>
                  </a:lnTo>
                  <a:lnTo>
                    <a:pt x="48513" y="0"/>
                  </a:lnTo>
                  <a:lnTo>
                    <a:pt x="2993390" y="0"/>
                  </a:lnTo>
                  <a:lnTo>
                    <a:pt x="3012275" y="3811"/>
                  </a:lnTo>
                  <a:lnTo>
                    <a:pt x="3027695" y="14208"/>
                  </a:lnTo>
                  <a:lnTo>
                    <a:pt x="3038092" y="29628"/>
                  </a:lnTo>
                  <a:lnTo>
                    <a:pt x="3041904" y="48514"/>
                  </a:lnTo>
                  <a:lnTo>
                    <a:pt x="3041904" y="242570"/>
                  </a:lnTo>
                  <a:lnTo>
                    <a:pt x="3038092" y="261455"/>
                  </a:lnTo>
                  <a:lnTo>
                    <a:pt x="3027695" y="276875"/>
                  </a:lnTo>
                  <a:lnTo>
                    <a:pt x="3012275" y="287272"/>
                  </a:lnTo>
                  <a:lnTo>
                    <a:pt x="2993390" y="291084"/>
                  </a:lnTo>
                  <a:lnTo>
                    <a:pt x="48513" y="291084"/>
                  </a:lnTo>
                  <a:lnTo>
                    <a:pt x="29628" y="287272"/>
                  </a:lnTo>
                  <a:lnTo>
                    <a:pt x="14208" y="276875"/>
                  </a:lnTo>
                  <a:lnTo>
                    <a:pt x="3811" y="261455"/>
                  </a:lnTo>
                  <a:lnTo>
                    <a:pt x="0" y="242570"/>
                  </a:lnTo>
                  <a:lnTo>
                    <a:pt x="0" y="48514"/>
                  </a:lnTo>
                  <a:close/>
                </a:path>
              </a:pathLst>
            </a:custGeom>
            <a:ln w="9525">
              <a:solidFill>
                <a:srgbClr val="D22E2E"/>
              </a:solidFill>
              <a:prstDash val="sysDash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4578096" y="3739895"/>
              <a:ext cx="2255520" cy="200025"/>
            </a:xfrm>
            <a:custGeom>
              <a:avLst/>
              <a:gdLst/>
              <a:ahLst/>
              <a:cxnLst/>
              <a:rect l="l" t="t" r="r" b="b"/>
              <a:pathLst>
                <a:path w="2255520" h="200025">
                  <a:moveTo>
                    <a:pt x="2255520" y="0"/>
                  </a:moveTo>
                  <a:lnTo>
                    <a:pt x="0" y="0"/>
                  </a:lnTo>
                  <a:lnTo>
                    <a:pt x="0" y="199643"/>
                  </a:lnTo>
                  <a:lnTo>
                    <a:pt x="2255520" y="199643"/>
                  </a:lnTo>
                  <a:lnTo>
                    <a:pt x="225552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4658105" y="3768293"/>
            <a:ext cx="2018030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spc="-10" dirty="0">
                <a:solidFill>
                  <a:srgbClr val="44536A"/>
                </a:solidFill>
                <a:latin typeface="Calibri"/>
                <a:cs typeface="Calibri"/>
              </a:rPr>
              <a:t>https://192.168.56.115:8443/oapi/v1/namespaces/......</a:t>
            </a:r>
            <a:endParaRPr sz="700">
              <a:latin typeface="Calibri"/>
              <a:cs typeface="Calibri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8619553" y="3454717"/>
            <a:ext cx="2828925" cy="529590"/>
            <a:chOff x="8619553" y="3454717"/>
            <a:chExt cx="2828925" cy="529590"/>
          </a:xfrm>
        </p:grpSpPr>
        <p:sp>
          <p:nvSpPr>
            <p:cNvPr id="26" name="object 26"/>
            <p:cNvSpPr/>
            <p:nvPr/>
          </p:nvSpPr>
          <p:spPr>
            <a:xfrm>
              <a:off x="8624316" y="3464051"/>
              <a:ext cx="2819400" cy="520065"/>
            </a:xfrm>
            <a:custGeom>
              <a:avLst/>
              <a:gdLst/>
              <a:ahLst/>
              <a:cxnLst/>
              <a:rect l="l" t="t" r="r" b="b"/>
              <a:pathLst>
                <a:path w="2819400" h="520064">
                  <a:moveTo>
                    <a:pt x="2732785" y="0"/>
                  </a:moveTo>
                  <a:lnTo>
                    <a:pt x="86613" y="0"/>
                  </a:lnTo>
                  <a:lnTo>
                    <a:pt x="52881" y="6800"/>
                  </a:lnTo>
                  <a:lnTo>
                    <a:pt x="25352" y="25352"/>
                  </a:lnTo>
                  <a:lnTo>
                    <a:pt x="6800" y="52881"/>
                  </a:lnTo>
                  <a:lnTo>
                    <a:pt x="0" y="86613"/>
                  </a:lnTo>
                  <a:lnTo>
                    <a:pt x="0" y="433070"/>
                  </a:lnTo>
                  <a:lnTo>
                    <a:pt x="6800" y="466802"/>
                  </a:lnTo>
                  <a:lnTo>
                    <a:pt x="25352" y="494331"/>
                  </a:lnTo>
                  <a:lnTo>
                    <a:pt x="52881" y="512883"/>
                  </a:lnTo>
                  <a:lnTo>
                    <a:pt x="86613" y="519684"/>
                  </a:lnTo>
                  <a:lnTo>
                    <a:pt x="2732785" y="519684"/>
                  </a:lnTo>
                  <a:lnTo>
                    <a:pt x="2766518" y="512883"/>
                  </a:lnTo>
                  <a:lnTo>
                    <a:pt x="2794047" y="494331"/>
                  </a:lnTo>
                  <a:lnTo>
                    <a:pt x="2812599" y="466802"/>
                  </a:lnTo>
                  <a:lnTo>
                    <a:pt x="2819400" y="433070"/>
                  </a:lnTo>
                  <a:lnTo>
                    <a:pt x="2819400" y="86613"/>
                  </a:lnTo>
                  <a:lnTo>
                    <a:pt x="2812599" y="52881"/>
                  </a:lnTo>
                  <a:lnTo>
                    <a:pt x="2794047" y="25352"/>
                  </a:lnTo>
                  <a:lnTo>
                    <a:pt x="2766518" y="6800"/>
                  </a:lnTo>
                  <a:lnTo>
                    <a:pt x="2732785" y="0"/>
                  </a:lnTo>
                  <a:close/>
                </a:path>
              </a:pathLst>
            </a:custGeom>
            <a:solidFill>
              <a:srgbClr val="EE5250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8624316" y="3459479"/>
              <a:ext cx="2819400" cy="520065"/>
            </a:xfrm>
            <a:custGeom>
              <a:avLst/>
              <a:gdLst/>
              <a:ahLst/>
              <a:cxnLst/>
              <a:rect l="l" t="t" r="r" b="b"/>
              <a:pathLst>
                <a:path w="2819400" h="520064">
                  <a:moveTo>
                    <a:pt x="0" y="86614"/>
                  </a:moveTo>
                  <a:lnTo>
                    <a:pt x="6800" y="52881"/>
                  </a:lnTo>
                  <a:lnTo>
                    <a:pt x="25352" y="25352"/>
                  </a:lnTo>
                  <a:lnTo>
                    <a:pt x="52881" y="6800"/>
                  </a:lnTo>
                  <a:lnTo>
                    <a:pt x="86613" y="0"/>
                  </a:lnTo>
                  <a:lnTo>
                    <a:pt x="2732785" y="0"/>
                  </a:lnTo>
                  <a:lnTo>
                    <a:pt x="2766518" y="6800"/>
                  </a:lnTo>
                  <a:lnTo>
                    <a:pt x="2794047" y="25352"/>
                  </a:lnTo>
                  <a:lnTo>
                    <a:pt x="2812599" y="52881"/>
                  </a:lnTo>
                  <a:lnTo>
                    <a:pt x="2819400" y="86614"/>
                  </a:lnTo>
                  <a:lnTo>
                    <a:pt x="2819400" y="433070"/>
                  </a:lnTo>
                  <a:lnTo>
                    <a:pt x="2812599" y="466802"/>
                  </a:lnTo>
                  <a:lnTo>
                    <a:pt x="2794047" y="494331"/>
                  </a:lnTo>
                  <a:lnTo>
                    <a:pt x="2766518" y="512883"/>
                  </a:lnTo>
                  <a:lnTo>
                    <a:pt x="2732785" y="519684"/>
                  </a:lnTo>
                  <a:lnTo>
                    <a:pt x="86613" y="519684"/>
                  </a:lnTo>
                  <a:lnTo>
                    <a:pt x="52881" y="512883"/>
                  </a:lnTo>
                  <a:lnTo>
                    <a:pt x="25352" y="494331"/>
                  </a:lnTo>
                  <a:lnTo>
                    <a:pt x="6800" y="466802"/>
                  </a:lnTo>
                  <a:lnTo>
                    <a:pt x="0" y="433070"/>
                  </a:lnTo>
                  <a:lnTo>
                    <a:pt x="0" y="86614"/>
                  </a:lnTo>
                  <a:close/>
                </a:path>
              </a:pathLst>
            </a:custGeom>
            <a:ln w="9525">
              <a:solidFill>
                <a:srgbClr val="D22E2E"/>
              </a:solidFill>
              <a:prstDash val="sysDash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610933" y="0"/>
            <a:ext cx="32384" cy="1207135"/>
            <a:chOff x="610933" y="0"/>
            <a:chExt cx="32384" cy="1207135"/>
          </a:xfrm>
        </p:grpSpPr>
        <p:sp>
          <p:nvSpPr>
            <p:cNvPr id="4" name="object 4"/>
            <p:cNvSpPr/>
            <p:nvPr/>
          </p:nvSpPr>
          <p:spPr>
            <a:xfrm>
              <a:off x="628649" y="553973"/>
              <a:ext cx="1905" cy="640080"/>
            </a:xfrm>
            <a:custGeom>
              <a:avLst/>
              <a:gdLst/>
              <a:ahLst/>
              <a:cxnLst/>
              <a:rect l="l" t="t" r="r" b="b"/>
              <a:pathLst>
                <a:path w="1904" h="640080">
                  <a:moveTo>
                    <a:pt x="1523" y="640079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EE52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15695" y="0"/>
              <a:ext cx="0" cy="1195070"/>
            </a:xfrm>
            <a:custGeom>
              <a:avLst/>
              <a:gdLst/>
              <a:ahLst/>
              <a:cxnLst/>
              <a:rect l="l" t="t" r="r" b="b"/>
              <a:pathLst>
                <a:path h="1195070">
                  <a:moveTo>
                    <a:pt x="0" y="1194815"/>
                  </a:moveTo>
                  <a:lnTo>
                    <a:pt x="0" y="0"/>
                  </a:lnTo>
                </a:path>
              </a:pathLst>
            </a:custGeom>
            <a:ln w="9525">
              <a:solidFill>
                <a:srgbClr val="EE52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3262376" y="5894019"/>
            <a:ext cx="8909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rgbClr val="EE5250"/>
                </a:solidFill>
                <a:latin typeface="Calibri"/>
                <a:cs typeface="Calibri"/>
              </a:rPr>
              <a:t>Docker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274314" y="3770833"/>
            <a:ext cx="143954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rgbClr val="EE5250"/>
                </a:solidFill>
                <a:latin typeface="Calibri"/>
                <a:cs typeface="Calibri"/>
              </a:rPr>
              <a:t>Kubernetes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3290061" y="1885569"/>
            <a:ext cx="6553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45" dirty="0">
                <a:solidFill>
                  <a:srgbClr val="EE5250"/>
                </a:solidFill>
                <a:latin typeface="Calibri"/>
                <a:cs typeface="Calibri"/>
              </a:rPr>
              <a:t>Tools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944625" y="5225541"/>
            <a:ext cx="3858260" cy="1582420"/>
            <a:chOff x="944625" y="5225541"/>
            <a:chExt cx="3858260" cy="1582420"/>
          </a:xfrm>
        </p:grpSpPr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29496" y="5585126"/>
              <a:ext cx="1610281" cy="918694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950975" y="5231891"/>
              <a:ext cx="3845560" cy="1569720"/>
            </a:xfrm>
            <a:custGeom>
              <a:avLst/>
              <a:gdLst/>
              <a:ahLst/>
              <a:cxnLst/>
              <a:rect l="l" t="t" r="r" b="b"/>
              <a:pathLst>
                <a:path w="3845560" h="1569720">
                  <a:moveTo>
                    <a:pt x="0" y="261619"/>
                  </a:moveTo>
                  <a:lnTo>
                    <a:pt x="4215" y="214583"/>
                  </a:lnTo>
                  <a:lnTo>
                    <a:pt x="16367" y="170317"/>
                  </a:lnTo>
                  <a:lnTo>
                    <a:pt x="35719" y="129558"/>
                  </a:lnTo>
                  <a:lnTo>
                    <a:pt x="61531" y="93046"/>
                  </a:lnTo>
                  <a:lnTo>
                    <a:pt x="93064" y="61517"/>
                  </a:lnTo>
                  <a:lnTo>
                    <a:pt x="129579" y="35710"/>
                  </a:lnTo>
                  <a:lnTo>
                    <a:pt x="170338" y="16363"/>
                  </a:lnTo>
                  <a:lnTo>
                    <a:pt x="214602" y="4213"/>
                  </a:lnTo>
                  <a:lnTo>
                    <a:pt x="261632" y="0"/>
                  </a:lnTo>
                  <a:lnTo>
                    <a:pt x="3583432" y="0"/>
                  </a:lnTo>
                  <a:lnTo>
                    <a:pt x="3630468" y="4213"/>
                  </a:lnTo>
                  <a:lnTo>
                    <a:pt x="3674734" y="16363"/>
                  </a:lnTo>
                  <a:lnTo>
                    <a:pt x="3715493" y="35710"/>
                  </a:lnTo>
                  <a:lnTo>
                    <a:pt x="3752005" y="61517"/>
                  </a:lnTo>
                  <a:lnTo>
                    <a:pt x="3783534" y="93046"/>
                  </a:lnTo>
                  <a:lnTo>
                    <a:pt x="3809341" y="129558"/>
                  </a:lnTo>
                  <a:lnTo>
                    <a:pt x="3828688" y="170317"/>
                  </a:lnTo>
                  <a:lnTo>
                    <a:pt x="3840838" y="214583"/>
                  </a:lnTo>
                  <a:lnTo>
                    <a:pt x="3845052" y="261619"/>
                  </a:lnTo>
                  <a:lnTo>
                    <a:pt x="3845052" y="1308087"/>
                  </a:lnTo>
                  <a:lnTo>
                    <a:pt x="3840838" y="1355117"/>
                  </a:lnTo>
                  <a:lnTo>
                    <a:pt x="3828688" y="1399381"/>
                  </a:lnTo>
                  <a:lnTo>
                    <a:pt x="3809341" y="1440140"/>
                  </a:lnTo>
                  <a:lnTo>
                    <a:pt x="3783534" y="1476655"/>
                  </a:lnTo>
                  <a:lnTo>
                    <a:pt x="3752005" y="1508188"/>
                  </a:lnTo>
                  <a:lnTo>
                    <a:pt x="3715493" y="1533999"/>
                  </a:lnTo>
                  <a:lnTo>
                    <a:pt x="3674734" y="1553351"/>
                  </a:lnTo>
                  <a:lnTo>
                    <a:pt x="3630468" y="1565503"/>
                  </a:lnTo>
                  <a:lnTo>
                    <a:pt x="3583432" y="1569718"/>
                  </a:lnTo>
                  <a:lnTo>
                    <a:pt x="261632" y="1569718"/>
                  </a:lnTo>
                  <a:lnTo>
                    <a:pt x="214602" y="1565503"/>
                  </a:lnTo>
                  <a:lnTo>
                    <a:pt x="170338" y="1553351"/>
                  </a:lnTo>
                  <a:lnTo>
                    <a:pt x="129579" y="1533999"/>
                  </a:lnTo>
                  <a:lnTo>
                    <a:pt x="93064" y="1508188"/>
                  </a:lnTo>
                  <a:lnTo>
                    <a:pt x="61531" y="1476655"/>
                  </a:lnTo>
                  <a:lnTo>
                    <a:pt x="35719" y="1440140"/>
                  </a:lnTo>
                  <a:lnTo>
                    <a:pt x="16367" y="1399381"/>
                  </a:lnTo>
                  <a:lnTo>
                    <a:pt x="4215" y="1355117"/>
                  </a:lnTo>
                  <a:lnTo>
                    <a:pt x="0" y="1308087"/>
                  </a:lnTo>
                  <a:lnTo>
                    <a:pt x="0" y="261619"/>
                  </a:lnTo>
                  <a:close/>
                </a:path>
              </a:pathLst>
            </a:custGeom>
            <a:ln w="12699">
              <a:solidFill>
                <a:srgbClr val="E7E6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" name="object 12"/>
          <p:cNvGrpSpPr/>
          <p:nvPr/>
        </p:nvGrpSpPr>
        <p:grpSpPr>
          <a:xfrm>
            <a:off x="944625" y="3230626"/>
            <a:ext cx="3858260" cy="1582420"/>
            <a:chOff x="944625" y="3230626"/>
            <a:chExt cx="3858260" cy="1582420"/>
          </a:xfrm>
        </p:grpSpPr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23643" y="3512820"/>
              <a:ext cx="903732" cy="882395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950975" y="3236976"/>
              <a:ext cx="3845560" cy="1569720"/>
            </a:xfrm>
            <a:custGeom>
              <a:avLst/>
              <a:gdLst/>
              <a:ahLst/>
              <a:cxnLst/>
              <a:rect l="l" t="t" r="r" b="b"/>
              <a:pathLst>
                <a:path w="3845560" h="1569720">
                  <a:moveTo>
                    <a:pt x="0" y="261620"/>
                  </a:moveTo>
                  <a:lnTo>
                    <a:pt x="4215" y="214583"/>
                  </a:lnTo>
                  <a:lnTo>
                    <a:pt x="16367" y="170317"/>
                  </a:lnTo>
                  <a:lnTo>
                    <a:pt x="35719" y="129558"/>
                  </a:lnTo>
                  <a:lnTo>
                    <a:pt x="61531" y="93046"/>
                  </a:lnTo>
                  <a:lnTo>
                    <a:pt x="93064" y="61517"/>
                  </a:lnTo>
                  <a:lnTo>
                    <a:pt x="129579" y="35710"/>
                  </a:lnTo>
                  <a:lnTo>
                    <a:pt x="170338" y="16363"/>
                  </a:lnTo>
                  <a:lnTo>
                    <a:pt x="214602" y="4213"/>
                  </a:lnTo>
                  <a:lnTo>
                    <a:pt x="261632" y="0"/>
                  </a:lnTo>
                  <a:lnTo>
                    <a:pt x="3583432" y="0"/>
                  </a:lnTo>
                  <a:lnTo>
                    <a:pt x="3630468" y="4213"/>
                  </a:lnTo>
                  <a:lnTo>
                    <a:pt x="3674734" y="16363"/>
                  </a:lnTo>
                  <a:lnTo>
                    <a:pt x="3715493" y="35710"/>
                  </a:lnTo>
                  <a:lnTo>
                    <a:pt x="3752005" y="61517"/>
                  </a:lnTo>
                  <a:lnTo>
                    <a:pt x="3783534" y="93046"/>
                  </a:lnTo>
                  <a:lnTo>
                    <a:pt x="3809341" y="129558"/>
                  </a:lnTo>
                  <a:lnTo>
                    <a:pt x="3828688" y="170317"/>
                  </a:lnTo>
                  <a:lnTo>
                    <a:pt x="3840838" y="214583"/>
                  </a:lnTo>
                  <a:lnTo>
                    <a:pt x="3845052" y="261620"/>
                  </a:lnTo>
                  <a:lnTo>
                    <a:pt x="3845052" y="1308100"/>
                  </a:lnTo>
                  <a:lnTo>
                    <a:pt x="3840838" y="1355136"/>
                  </a:lnTo>
                  <a:lnTo>
                    <a:pt x="3828688" y="1399402"/>
                  </a:lnTo>
                  <a:lnTo>
                    <a:pt x="3809341" y="1440161"/>
                  </a:lnTo>
                  <a:lnTo>
                    <a:pt x="3783534" y="1476673"/>
                  </a:lnTo>
                  <a:lnTo>
                    <a:pt x="3752005" y="1508202"/>
                  </a:lnTo>
                  <a:lnTo>
                    <a:pt x="3715493" y="1534009"/>
                  </a:lnTo>
                  <a:lnTo>
                    <a:pt x="3674734" y="1553356"/>
                  </a:lnTo>
                  <a:lnTo>
                    <a:pt x="3630468" y="1565506"/>
                  </a:lnTo>
                  <a:lnTo>
                    <a:pt x="3583432" y="1569720"/>
                  </a:lnTo>
                  <a:lnTo>
                    <a:pt x="261632" y="1569720"/>
                  </a:lnTo>
                  <a:lnTo>
                    <a:pt x="214602" y="1565506"/>
                  </a:lnTo>
                  <a:lnTo>
                    <a:pt x="170338" y="1553356"/>
                  </a:lnTo>
                  <a:lnTo>
                    <a:pt x="129579" y="1534009"/>
                  </a:lnTo>
                  <a:lnTo>
                    <a:pt x="93064" y="1508202"/>
                  </a:lnTo>
                  <a:lnTo>
                    <a:pt x="61531" y="1476673"/>
                  </a:lnTo>
                  <a:lnTo>
                    <a:pt x="35719" y="1440161"/>
                  </a:lnTo>
                  <a:lnTo>
                    <a:pt x="16367" y="1399402"/>
                  </a:lnTo>
                  <a:lnTo>
                    <a:pt x="4215" y="1355136"/>
                  </a:lnTo>
                  <a:lnTo>
                    <a:pt x="0" y="1308100"/>
                  </a:lnTo>
                  <a:lnTo>
                    <a:pt x="0" y="261620"/>
                  </a:lnTo>
                  <a:close/>
                </a:path>
              </a:pathLst>
            </a:custGeom>
            <a:ln w="12700">
              <a:solidFill>
                <a:srgbClr val="E7E6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5" name="object 15"/>
          <p:cNvGrpSpPr/>
          <p:nvPr/>
        </p:nvGrpSpPr>
        <p:grpSpPr>
          <a:xfrm>
            <a:off x="944625" y="1147317"/>
            <a:ext cx="3858260" cy="1582420"/>
            <a:chOff x="944625" y="1147317"/>
            <a:chExt cx="3858260" cy="1582420"/>
          </a:xfrm>
        </p:grpSpPr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18498" y="1805722"/>
              <a:ext cx="546027" cy="546027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950975" y="1153667"/>
              <a:ext cx="3845560" cy="1569720"/>
            </a:xfrm>
            <a:custGeom>
              <a:avLst/>
              <a:gdLst/>
              <a:ahLst/>
              <a:cxnLst/>
              <a:rect l="l" t="t" r="r" b="b"/>
              <a:pathLst>
                <a:path w="3845560" h="1569720">
                  <a:moveTo>
                    <a:pt x="0" y="261620"/>
                  </a:moveTo>
                  <a:lnTo>
                    <a:pt x="4215" y="214583"/>
                  </a:lnTo>
                  <a:lnTo>
                    <a:pt x="16367" y="170317"/>
                  </a:lnTo>
                  <a:lnTo>
                    <a:pt x="35719" y="129558"/>
                  </a:lnTo>
                  <a:lnTo>
                    <a:pt x="61531" y="93046"/>
                  </a:lnTo>
                  <a:lnTo>
                    <a:pt x="93064" y="61517"/>
                  </a:lnTo>
                  <a:lnTo>
                    <a:pt x="129579" y="35710"/>
                  </a:lnTo>
                  <a:lnTo>
                    <a:pt x="170338" y="16363"/>
                  </a:lnTo>
                  <a:lnTo>
                    <a:pt x="214602" y="4213"/>
                  </a:lnTo>
                  <a:lnTo>
                    <a:pt x="261632" y="0"/>
                  </a:lnTo>
                  <a:lnTo>
                    <a:pt x="3583432" y="0"/>
                  </a:lnTo>
                  <a:lnTo>
                    <a:pt x="3630468" y="4213"/>
                  </a:lnTo>
                  <a:lnTo>
                    <a:pt x="3674734" y="16363"/>
                  </a:lnTo>
                  <a:lnTo>
                    <a:pt x="3715493" y="35710"/>
                  </a:lnTo>
                  <a:lnTo>
                    <a:pt x="3752005" y="61517"/>
                  </a:lnTo>
                  <a:lnTo>
                    <a:pt x="3783534" y="93046"/>
                  </a:lnTo>
                  <a:lnTo>
                    <a:pt x="3809341" y="129558"/>
                  </a:lnTo>
                  <a:lnTo>
                    <a:pt x="3828688" y="170317"/>
                  </a:lnTo>
                  <a:lnTo>
                    <a:pt x="3840838" y="214583"/>
                  </a:lnTo>
                  <a:lnTo>
                    <a:pt x="3845052" y="261620"/>
                  </a:lnTo>
                  <a:lnTo>
                    <a:pt x="3845052" y="1308100"/>
                  </a:lnTo>
                  <a:lnTo>
                    <a:pt x="3840838" y="1355136"/>
                  </a:lnTo>
                  <a:lnTo>
                    <a:pt x="3828688" y="1399402"/>
                  </a:lnTo>
                  <a:lnTo>
                    <a:pt x="3809341" y="1440161"/>
                  </a:lnTo>
                  <a:lnTo>
                    <a:pt x="3783534" y="1476673"/>
                  </a:lnTo>
                  <a:lnTo>
                    <a:pt x="3752005" y="1508202"/>
                  </a:lnTo>
                  <a:lnTo>
                    <a:pt x="3715493" y="1534009"/>
                  </a:lnTo>
                  <a:lnTo>
                    <a:pt x="3674734" y="1553356"/>
                  </a:lnTo>
                  <a:lnTo>
                    <a:pt x="3630468" y="1565506"/>
                  </a:lnTo>
                  <a:lnTo>
                    <a:pt x="3583432" y="1569720"/>
                  </a:lnTo>
                  <a:lnTo>
                    <a:pt x="261632" y="1569720"/>
                  </a:lnTo>
                  <a:lnTo>
                    <a:pt x="214602" y="1565506"/>
                  </a:lnTo>
                  <a:lnTo>
                    <a:pt x="170338" y="1553356"/>
                  </a:lnTo>
                  <a:lnTo>
                    <a:pt x="129579" y="1534009"/>
                  </a:lnTo>
                  <a:lnTo>
                    <a:pt x="93064" y="1508202"/>
                  </a:lnTo>
                  <a:lnTo>
                    <a:pt x="61531" y="1476673"/>
                  </a:lnTo>
                  <a:lnTo>
                    <a:pt x="35719" y="1440161"/>
                  </a:lnTo>
                  <a:lnTo>
                    <a:pt x="16367" y="1399402"/>
                  </a:lnTo>
                  <a:lnTo>
                    <a:pt x="4215" y="1355136"/>
                  </a:lnTo>
                  <a:lnTo>
                    <a:pt x="0" y="1308100"/>
                  </a:lnTo>
                  <a:lnTo>
                    <a:pt x="0" y="261620"/>
                  </a:lnTo>
                  <a:close/>
                </a:path>
              </a:pathLst>
            </a:custGeom>
            <a:ln w="12700">
              <a:solidFill>
                <a:srgbClr val="E7E6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8" name="object 1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932063" y="5956779"/>
            <a:ext cx="300180" cy="376758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544710" y="5973133"/>
            <a:ext cx="300180" cy="379142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248611" y="5973133"/>
            <a:ext cx="301604" cy="379142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157358" y="5956779"/>
            <a:ext cx="300180" cy="376758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9701783" y="5884151"/>
            <a:ext cx="436625" cy="526554"/>
          </a:xfrm>
          <a:prstGeom prst="rect">
            <a:avLst/>
          </a:prstGeom>
        </p:spPr>
      </p:pic>
      <p:grpSp>
        <p:nvGrpSpPr>
          <p:cNvPr id="23" name="object 23"/>
          <p:cNvGrpSpPr/>
          <p:nvPr/>
        </p:nvGrpSpPr>
        <p:grpSpPr>
          <a:xfrm>
            <a:off x="7154782" y="3299421"/>
            <a:ext cx="3357245" cy="1259840"/>
            <a:chOff x="7154782" y="3299421"/>
            <a:chExt cx="3357245" cy="1259840"/>
          </a:xfrm>
        </p:grpSpPr>
        <p:pic>
          <p:nvPicPr>
            <p:cNvPr id="24" name="object 2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164153" y="3902537"/>
              <a:ext cx="1112099" cy="349048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972044" y="3732263"/>
              <a:ext cx="1219961" cy="383298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839200" y="3595103"/>
              <a:ext cx="1219961" cy="384822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562088" y="4175747"/>
              <a:ext cx="1219961" cy="383298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423148" y="4021823"/>
              <a:ext cx="1221486" cy="383298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290304" y="3884637"/>
              <a:ext cx="1221486" cy="384848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154782" y="3588507"/>
              <a:ext cx="336857" cy="253233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438644" y="3524999"/>
              <a:ext cx="523494" cy="343674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286244" y="3718547"/>
              <a:ext cx="523506" cy="343674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968996" y="3421367"/>
              <a:ext cx="523494" cy="343674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343900" y="3404590"/>
              <a:ext cx="523494" cy="342163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191500" y="3596601"/>
              <a:ext cx="523506" cy="343700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892540" y="3317722"/>
              <a:ext cx="523494" cy="342163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267444" y="3299421"/>
              <a:ext cx="523494" cy="343700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115044" y="3492982"/>
              <a:ext cx="523506" cy="342163"/>
            </a:xfrm>
            <a:prstGeom prst="rect">
              <a:avLst/>
            </a:prstGeom>
          </p:spPr>
        </p:pic>
      </p:grpSp>
      <p:pic>
        <p:nvPicPr>
          <p:cNvPr id="39" name="object 39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5614987" y="1153936"/>
            <a:ext cx="5910960" cy="1765982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810250" y="2193798"/>
            <a:ext cx="58293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10" dirty="0">
                <a:solidFill>
                  <a:srgbClr val="FFFFFF"/>
                </a:solidFill>
                <a:latin typeface="Calibri Light"/>
                <a:cs typeface="Calibri Light"/>
              </a:rPr>
              <a:t>Red</a:t>
            </a:r>
            <a:r>
              <a:rPr sz="1400" spc="-6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1400" spc="-25" dirty="0">
                <a:solidFill>
                  <a:srgbClr val="FFFFFF"/>
                </a:solidFill>
                <a:latin typeface="Calibri Light"/>
                <a:cs typeface="Calibri Light"/>
              </a:rPr>
              <a:t>Hat</a:t>
            </a:r>
            <a:endParaRPr sz="1400">
              <a:latin typeface="Calibri Light"/>
              <a:cs typeface="Calibri Ligh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192651" y="2211832"/>
            <a:ext cx="3804920" cy="1522730"/>
          </a:xfrm>
          <a:prstGeom prst="rect">
            <a:avLst/>
          </a:prstGeom>
        </p:spPr>
        <p:txBody>
          <a:bodyPr vert="horz" wrap="square" lIns="0" tIns="10477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825"/>
              </a:spcBef>
            </a:pPr>
            <a:r>
              <a:rPr sz="6600" spc="-20" dirty="0">
                <a:solidFill>
                  <a:srgbClr val="FFFFFF"/>
                </a:solidFill>
              </a:rPr>
              <a:t>OPENSHIFT</a:t>
            </a:r>
            <a:endParaRPr sz="6600"/>
          </a:p>
          <a:p>
            <a:pPr marL="1905" algn="ctr">
              <a:lnSpc>
                <a:spcPct val="100000"/>
              </a:lnSpc>
              <a:spcBef>
                <a:spcPts val="265"/>
              </a:spcBef>
            </a:pP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Deployments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21323" y="3713988"/>
            <a:ext cx="576580" cy="576580"/>
          </a:xfrm>
          <a:custGeom>
            <a:avLst/>
            <a:gdLst/>
            <a:ahLst/>
            <a:cxnLst/>
            <a:rect l="l" t="t" r="r" b="b"/>
            <a:pathLst>
              <a:path w="576579" h="576579">
                <a:moveTo>
                  <a:pt x="0" y="576072"/>
                </a:moveTo>
                <a:lnTo>
                  <a:pt x="576072" y="576072"/>
                </a:lnTo>
                <a:lnTo>
                  <a:pt x="576072" y="0"/>
                </a:lnTo>
                <a:lnTo>
                  <a:pt x="0" y="0"/>
                </a:lnTo>
                <a:lnTo>
                  <a:pt x="0" y="576072"/>
                </a:lnTo>
                <a:close/>
              </a:path>
            </a:pathLst>
          </a:custGeom>
          <a:ln w="12700">
            <a:solidFill>
              <a:srgbClr val="EE52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165604" y="3710940"/>
            <a:ext cx="574675" cy="576580"/>
          </a:xfrm>
          <a:custGeom>
            <a:avLst/>
            <a:gdLst/>
            <a:ahLst/>
            <a:cxnLst/>
            <a:rect l="l" t="t" r="r" b="b"/>
            <a:pathLst>
              <a:path w="574675" h="576579">
                <a:moveTo>
                  <a:pt x="0" y="576072"/>
                </a:moveTo>
                <a:lnTo>
                  <a:pt x="574548" y="576072"/>
                </a:lnTo>
                <a:lnTo>
                  <a:pt x="574548" y="0"/>
                </a:lnTo>
                <a:lnTo>
                  <a:pt x="0" y="0"/>
                </a:lnTo>
                <a:lnTo>
                  <a:pt x="0" y="576072"/>
                </a:lnTo>
                <a:close/>
              </a:path>
              <a:path w="574675" h="576579">
                <a:moveTo>
                  <a:pt x="0" y="576072"/>
                </a:moveTo>
                <a:lnTo>
                  <a:pt x="574548" y="576072"/>
                </a:lnTo>
                <a:lnTo>
                  <a:pt x="574548" y="0"/>
                </a:lnTo>
                <a:lnTo>
                  <a:pt x="0" y="0"/>
                </a:lnTo>
                <a:lnTo>
                  <a:pt x="0" y="576072"/>
                </a:lnTo>
                <a:close/>
              </a:path>
            </a:pathLst>
          </a:custGeom>
          <a:ln w="12700">
            <a:solidFill>
              <a:srgbClr val="EE52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Deployment</a:t>
            </a:r>
            <a:r>
              <a:rPr spc="-215" dirty="0"/>
              <a:t> </a:t>
            </a:r>
            <a:r>
              <a:rPr spc="-10" dirty="0"/>
              <a:t>Controller</a:t>
            </a: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2233" y="3873211"/>
            <a:ext cx="210288" cy="25120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307719" y="5911088"/>
            <a:ext cx="63500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44536A"/>
                </a:solidFill>
                <a:latin typeface="Calibri"/>
                <a:cs typeface="Calibri"/>
              </a:rPr>
              <a:t>Container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300732" y="5911088"/>
            <a:ext cx="29972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solidFill>
                  <a:srgbClr val="44536A"/>
                </a:solidFill>
                <a:latin typeface="Calibri"/>
                <a:cs typeface="Calibri"/>
              </a:rPr>
              <a:t>POD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3419602" y="1974850"/>
            <a:ext cx="1322070" cy="3919220"/>
            <a:chOff x="3419602" y="1974850"/>
            <a:chExt cx="1322070" cy="3919220"/>
          </a:xfrm>
        </p:grpSpPr>
        <p:sp>
          <p:nvSpPr>
            <p:cNvPr id="9" name="object 9"/>
            <p:cNvSpPr/>
            <p:nvPr/>
          </p:nvSpPr>
          <p:spPr>
            <a:xfrm>
              <a:off x="3822192" y="3710939"/>
              <a:ext cx="576580" cy="576580"/>
            </a:xfrm>
            <a:custGeom>
              <a:avLst/>
              <a:gdLst/>
              <a:ahLst/>
              <a:cxnLst/>
              <a:rect l="l" t="t" r="r" b="b"/>
              <a:pathLst>
                <a:path w="576579" h="576579">
                  <a:moveTo>
                    <a:pt x="0" y="576072"/>
                  </a:moveTo>
                  <a:lnTo>
                    <a:pt x="576072" y="576072"/>
                  </a:lnTo>
                  <a:lnTo>
                    <a:pt x="576072" y="0"/>
                  </a:lnTo>
                  <a:lnTo>
                    <a:pt x="0" y="0"/>
                  </a:lnTo>
                  <a:lnTo>
                    <a:pt x="0" y="576072"/>
                  </a:lnTo>
                  <a:close/>
                </a:path>
                <a:path w="576579" h="576579">
                  <a:moveTo>
                    <a:pt x="0" y="576072"/>
                  </a:moveTo>
                  <a:lnTo>
                    <a:pt x="576072" y="576072"/>
                  </a:lnTo>
                  <a:lnTo>
                    <a:pt x="576072" y="0"/>
                  </a:lnTo>
                  <a:lnTo>
                    <a:pt x="0" y="0"/>
                  </a:lnTo>
                  <a:lnTo>
                    <a:pt x="0" y="576072"/>
                  </a:lnTo>
                  <a:close/>
                </a:path>
                <a:path w="576579" h="576579">
                  <a:moveTo>
                    <a:pt x="0" y="576072"/>
                  </a:moveTo>
                  <a:lnTo>
                    <a:pt x="576072" y="576072"/>
                  </a:lnTo>
                  <a:lnTo>
                    <a:pt x="576072" y="0"/>
                  </a:lnTo>
                  <a:lnTo>
                    <a:pt x="0" y="0"/>
                  </a:lnTo>
                  <a:lnTo>
                    <a:pt x="0" y="576072"/>
                  </a:lnTo>
                  <a:close/>
                </a:path>
                <a:path w="576579" h="576579">
                  <a:moveTo>
                    <a:pt x="0" y="576072"/>
                  </a:moveTo>
                  <a:lnTo>
                    <a:pt x="576072" y="576072"/>
                  </a:lnTo>
                  <a:lnTo>
                    <a:pt x="576072" y="0"/>
                  </a:lnTo>
                  <a:lnTo>
                    <a:pt x="0" y="0"/>
                  </a:lnTo>
                  <a:lnTo>
                    <a:pt x="0" y="576072"/>
                  </a:lnTo>
                  <a:close/>
                </a:path>
              </a:pathLst>
            </a:custGeom>
            <a:ln w="12700">
              <a:solidFill>
                <a:srgbClr val="EE52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04829" y="3876107"/>
              <a:ext cx="210288" cy="249977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004829" y="4770846"/>
              <a:ext cx="210288" cy="251209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93916" y="5374351"/>
              <a:ext cx="209256" cy="251209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007877" y="3135443"/>
              <a:ext cx="210288" cy="249977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04829" y="2469455"/>
              <a:ext cx="210288" cy="249977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3425952" y="1981200"/>
              <a:ext cx="1309370" cy="3906520"/>
            </a:xfrm>
            <a:custGeom>
              <a:avLst/>
              <a:gdLst/>
              <a:ahLst/>
              <a:cxnLst/>
              <a:rect l="l" t="t" r="r" b="b"/>
              <a:pathLst>
                <a:path w="1309370" h="3906520">
                  <a:moveTo>
                    <a:pt x="0" y="218186"/>
                  </a:moveTo>
                  <a:lnTo>
                    <a:pt x="5761" y="168150"/>
                  </a:lnTo>
                  <a:lnTo>
                    <a:pt x="22172" y="122223"/>
                  </a:lnTo>
                  <a:lnTo>
                    <a:pt x="47926" y="81712"/>
                  </a:lnTo>
                  <a:lnTo>
                    <a:pt x="81712" y="47926"/>
                  </a:lnTo>
                  <a:lnTo>
                    <a:pt x="122223" y="22172"/>
                  </a:lnTo>
                  <a:lnTo>
                    <a:pt x="168150" y="5761"/>
                  </a:lnTo>
                  <a:lnTo>
                    <a:pt x="218186" y="0"/>
                  </a:lnTo>
                  <a:lnTo>
                    <a:pt x="1090930" y="0"/>
                  </a:lnTo>
                  <a:lnTo>
                    <a:pt x="1140965" y="5761"/>
                  </a:lnTo>
                  <a:lnTo>
                    <a:pt x="1186892" y="22172"/>
                  </a:lnTo>
                  <a:lnTo>
                    <a:pt x="1227403" y="47926"/>
                  </a:lnTo>
                  <a:lnTo>
                    <a:pt x="1261189" y="81712"/>
                  </a:lnTo>
                  <a:lnTo>
                    <a:pt x="1286943" y="122223"/>
                  </a:lnTo>
                  <a:lnTo>
                    <a:pt x="1303354" y="168150"/>
                  </a:lnTo>
                  <a:lnTo>
                    <a:pt x="1309115" y="218186"/>
                  </a:lnTo>
                  <a:lnTo>
                    <a:pt x="1309115" y="3687826"/>
                  </a:lnTo>
                  <a:lnTo>
                    <a:pt x="1303354" y="3737853"/>
                  </a:lnTo>
                  <a:lnTo>
                    <a:pt x="1286943" y="3783777"/>
                  </a:lnTo>
                  <a:lnTo>
                    <a:pt x="1261189" y="3824288"/>
                  </a:lnTo>
                  <a:lnTo>
                    <a:pt x="1227403" y="3858077"/>
                  </a:lnTo>
                  <a:lnTo>
                    <a:pt x="1186892" y="3883834"/>
                  </a:lnTo>
                  <a:lnTo>
                    <a:pt x="1140965" y="3900249"/>
                  </a:lnTo>
                  <a:lnTo>
                    <a:pt x="1090930" y="3906012"/>
                  </a:lnTo>
                  <a:lnTo>
                    <a:pt x="218186" y="3906012"/>
                  </a:lnTo>
                  <a:lnTo>
                    <a:pt x="168150" y="3900249"/>
                  </a:lnTo>
                  <a:lnTo>
                    <a:pt x="122223" y="3883834"/>
                  </a:lnTo>
                  <a:lnTo>
                    <a:pt x="81712" y="3858077"/>
                  </a:lnTo>
                  <a:lnTo>
                    <a:pt x="47926" y="3824288"/>
                  </a:lnTo>
                  <a:lnTo>
                    <a:pt x="22172" y="3783777"/>
                  </a:lnTo>
                  <a:lnTo>
                    <a:pt x="5761" y="3737853"/>
                  </a:lnTo>
                  <a:lnTo>
                    <a:pt x="0" y="3687826"/>
                  </a:lnTo>
                  <a:lnTo>
                    <a:pt x="0" y="218186"/>
                  </a:lnTo>
                  <a:close/>
                </a:path>
              </a:pathLst>
            </a:custGeom>
            <a:ln w="12700">
              <a:solidFill>
                <a:srgbClr val="EE52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3419347" y="5911088"/>
            <a:ext cx="136969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44536A"/>
                </a:solidFill>
                <a:latin typeface="Calibri"/>
                <a:cs typeface="Calibri"/>
              </a:rPr>
              <a:t>Replication</a:t>
            </a:r>
            <a:r>
              <a:rPr sz="1200" spc="10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44536A"/>
                </a:solidFill>
                <a:latin typeface="Calibri"/>
                <a:cs typeface="Calibri"/>
              </a:rPr>
              <a:t>Controller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5690361" y="1974850"/>
            <a:ext cx="2155825" cy="3919220"/>
            <a:chOff x="5690361" y="1974850"/>
            <a:chExt cx="2155825" cy="3919220"/>
          </a:xfrm>
        </p:grpSpPr>
        <p:pic>
          <p:nvPicPr>
            <p:cNvPr id="18" name="object 1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151797" y="2512249"/>
              <a:ext cx="241024" cy="184196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7108570" y="2424430"/>
              <a:ext cx="317500" cy="362585"/>
            </a:xfrm>
            <a:custGeom>
              <a:avLst/>
              <a:gdLst/>
              <a:ahLst/>
              <a:cxnLst/>
              <a:rect l="l" t="t" r="r" b="b"/>
              <a:pathLst>
                <a:path w="317500" h="362585">
                  <a:moveTo>
                    <a:pt x="0" y="96266"/>
                  </a:moveTo>
                  <a:lnTo>
                    <a:pt x="153288" y="0"/>
                  </a:lnTo>
                  <a:lnTo>
                    <a:pt x="312165" y="84962"/>
                  </a:lnTo>
                  <a:lnTo>
                    <a:pt x="317119" y="265938"/>
                  </a:lnTo>
                  <a:lnTo>
                    <a:pt x="163829" y="362204"/>
                  </a:lnTo>
                  <a:lnTo>
                    <a:pt x="4952" y="277241"/>
                  </a:lnTo>
                  <a:lnTo>
                    <a:pt x="0" y="96266"/>
                  </a:lnTo>
                  <a:close/>
                </a:path>
              </a:pathLst>
            </a:custGeom>
            <a:ln w="19050">
              <a:solidFill>
                <a:srgbClr val="B71C1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176749" y="3101665"/>
              <a:ext cx="178461" cy="184210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7098919" y="2998724"/>
              <a:ext cx="336550" cy="955675"/>
            </a:xfrm>
            <a:custGeom>
              <a:avLst/>
              <a:gdLst/>
              <a:ahLst/>
              <a:cxnLst/>
              <a:rect l="l" t="t" r="r" b="b"/>
              <a:pathLst>
                <a:path w="336550" h="955675">
                  <a:moveTo>
                    <a:pt x="9651" y="96265"/>
                  </a:moveTo>
                  <a:lnTo>
                    <a:pt x="162940" y="0"/>
                  </a:lnTo>
                  <a:lnTo>
                    <a:pt x="321817" y="84962"/>
                  </a:lnTo>
                  <a:lnTo>
                    <a:pt x="326771" y="265938"/>
                  </a:lnTo>
                  <a:lnTo>
                    <a:pt x="173481" y="362203"/>
                  </a:lnTo>
                  <a:lnTo>
                    <a:pt x="14604" y="277113"/>
                  </a:lnTo>
                  <a:lnTo>
                    <a:pt x="9651" y="96265"/>
                  </a:lnTo>
                  <a:close/>
                </a:path>
                <a:path w="336550" h="955675">
                  <a:moveTo>
                    <a:pt x="0" y="675894"/>
                  </a:moveTo>
                  <a:lnTo>
                    <a:pt x="161162" y="572897"/>
                  </a:lnTo>
                  <a:lnTo>
                    <a:pt x="329691" y="661415"/>
                  </a:lnTo>
                  <a:lnTo>
                    <a:pt x="336423" y="852551"/>
                  </a:lnTo>
                  <a:lnTo>
                    <a:pt x="175259" y="955548"/>
                  </a:lnTo>
                  <a:lnTo>
                    <a:pt x="6730" y="867028"/>
                  </a:lnTo>
                  <a:lnTo>
                    <a:pt x="0" y="675894"/>
                  </a:lnTo>
                  <a:close/>
                </a:path>
              </a:pathLst>
            </a:custGeom>
            <a:ln w="19050">
              <a:solidFill>
                <a:srgbClr val="B71C1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142473" y="3661137"/>
              <a:ext cx="250810" cy="204732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154891" y="4273122"/>
              <a:ext cx="225493" cy="167242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7099300" y="4163186"/>
              <a:ext cx="335915" cy="389255"/>
            </a:xfrm>
            <a:custGeom>
              <a:avLst/>
              <a:gdLst/>
              <a:ahLst/>
              <a:cxnLst/>
              <a:rect l="l" t="t" r="r" b="b"/>
              <a:pathLst>
                <a:path w="335915" h="389254">
                  <a:moveTo>
                    <a:pt x="0" y="99187"/>
                  </a:moveTo>
                  <a:lnTo>
                    <a:pt x="167004" y="0"/>
                  </a:lnTo>
                  <a:lnTo>
                    <a:pt x="335152" y="95376"/>
                  </a:lnTo>
                  <a:lnTo>
                    <a:pt x="335660" y="289687"/>
                  </a:lnTo>
                  <a:lnTo>
                    <a:pt x="168655" y="388874"/>
                  </a:lnTo>
                  <a:lnTo>
                    <a:pt x="507" y="293496"/>
                  </a:lnTo>
                  <a:lnTo>
                    <a:pt x="0" y="99187"/>
                  </a:lnTo>
                  <a:close/>
                </a:path>
              </a:pathLst>
            </a:custGeom>
            <a:ln w="19049">
              <a:solidFill>
                <a:srgbClr val="B71C1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7180681" y="4851067"/>
              <a:ext cx="65405" cy="203835"/>
            </a:xfrm>
            <a:custGeom>
              <a:avLst/>
              <a:gdLst/>
              <a:ahLst/>
              <a:cxnLst/>
              <a:rect l="l" t="t" r="r" b="b"/>
              <a:pathLst>
                <a:path w="65404" h="203835">
                  <a:moveTo>
                    <a:pt x="65272" y="0"/>
                  </a:moveTo>
                  <a:lnTo>
                    <a:pt x="0" y="0"/>
                  </a:lnTo>
                  <a:lnTo>
                    <a:pt x="0" y="203373"/>
                  </a:lnTo>
                  <a:lnTo>
                    <a:pt x="65272" y="203373"/>
                  </a:lnTo>
                  <a:lnTo>
                    <a:pt x="65272" y="0"/>
                  </a:lnTo>
                  <a:close/>
                </a:path>
              </a:pathLst>
            </a:custGeom>
            <a:solidFill>
              <a:srgbClr val="EE52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7180681" y="4851067"/>
              <a:ext cx="65405" cy="203835"/>
            </a:xfrm>
            <a:custGeom>
              <a:avLst/>
              <a:gdLst/>
              <a:ahLst/>
              <a:cxnLst/>
              <a:rect l="l" t="t" r="r" b="b"/>
              <a:pathLst>
                <a:path w="65404" h="203835">
                  <a:moveTo>
                    <a:pt x="0" y="0"/>
                  </a:moveTo>
                  <a:lnTo>
                    <a:pt x="65272" y="0"/>
                  </a:lnTo>
                  <a:lnTo>
                    <a:pt x="65272" y="203373"/>
                  </a:lnTo>
                  <a:lnTo>
                    <a:pt x="0" y="203373"/>
                  </a:lnTo>
                  <a:lnTo>
                    <a:pt x="0" y="0"/>
                  </a:lnTo>
                  <a:close/>
                </a:path>
              </a:pathLst>
            </a:custGeom>
            <a:ln w="3188">
              <a:solidFill>
                <a:srgbClr val="B71C1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7284734" y="4851067"/>
              <a:ext cx="65405" cy="203835"/>
            </a:xfrm>
            <a:custGeom>
              <a:avLst/>
              <a:gdLst/>
              <a:ahLst/>
              <a:cxnLst/>
              <a:rect l="l" t="t" r="r" b="b"/>
              <a:pathLst>
                <a:path w="65404" h="203835">
                  <a:moveTo>
                    <a:pt x="65272" y="0"/>
                  </a:moveTo>
                  <a:lnTo>
                    <a:pt x="0" y="0"/>
                  </a:lnTo>
                  <a:lnTo>
                    <a:pt x="0" y="203373"/>
                  </a:lnTo>
                  <a:lnTo>
                    <a:pt x="65272" y="203373"/>
                  </a:lnTo>
                  <a:lnTo>
                    <a:pt x="65272" y="0"/>
                  </a:lnTo>
                  <a:close/>
                </a:path>
              </a:pathLst>
            </a:custGeom>
            <a:solidFill>
              <a:srgbClr val="EE52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7284734" y="4851067"/>
              <a:ext cx="65405" cy="203835"/>
            </a:xfrm>
            <a:custGeom>
              <a:avLst/>
              <a:gdLst/>
              <a:ahLst/>
              <a:cxnLst/>
              <a:rect l="l" t="t" r="r" b="b"/>
              <a:pathLst>
                <a:path w="65404" h="203835">
                  <a:moveTo>
                    <a:pt x="0" y="0"/>
                  </a:moveTo>
                  <a:lnTo>
                    <a:pt x="65272" y="0"/>
                  </a:lnTo>
                  <a:lnTo>
                    <a:pt x="65272" y="203373"/>
                  </a:lnTo>
                  <a:lnTo>
                    <a:pt x="0" y="203373"/>
                  </a:lnTo>
                  <a:lnTo>
                    <a:pt x="0" y="0"/>
                  </a:lnTo>
                  <a:close/>
                </a:path>
              </a:pathLst>
            </a:custGeom>
            <a:ln w="3188">
              <a:solidFill>
                <a:srgbClr val="B71C1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7101966" y="4760848"/>
              <a:ext cx="335915" cy="974725"/>
            </a:xfrm>
            <a:custGeom>
              <a:avLst/>
              <a:gdLst/>
              <a:ahLst/>
              <a:cxnLst/>
              <a:rect l="l" t="t" r="r" b="b"/>
              <a:pathLst>
                <a:path w="335915" h="974725">
                  <a:moveTo>
                    <a:pt x="0" y="97662"/>
                  </a:moveTo>
                  <a:lnTo>
                    <a:pt x="164337" y="0"/>
                  </a:lnTo>
                  <a:lnTo>
                    <a:pt x="329818" y="93852"/>
                  </a:lnTo>
                  <a:lnTo>
                    <a:pt x="330326" y="284988"/>
                  </a:lnTo>
                  <a:lnTo>
                    <a:pt x="165988" y="382650"/>
                  </a:lnTo>
                  <a:lnTo>
                    <a:pt x="507" y="288798"/>
                  </a:lnTo>
                  <a:lnTo>
                    <a:pt x="0" y="97662"/>
                  </a:lnTo>
                  <a:close/>
                </a:path>
                <a:path w="335915" h="974725">
                  <a:moveTo>
                    <a:pt x="5206" y="689482"/>
                  </a:moveTo>
                  <a:lnTo>
                    <a:pt x="169544" y="591819"/>
                  </a:lnTo>
                  <a:lnTo>
                    <a:pt x="335025" y="685800"/>
                  </a:lnTo>
                  <a:lnTo>
                    <a:pt x="335533" y="876909"/>
                  </a:lnTo>
                  <a:lnTo>
                    <a:pt x="171196" y="974534"/>
                  </a:lnTo>
                  <a:lnTo>
                    <a:pt x="5714" y="880643"/>
                  </a:lnTo>
                  <a:lnTo>
                    <a:pt x="5206" y="689482"/>
                  </a:lnTo>
                  <a:close/>
                </a:path>
              </a:pathLst>
            </a:custGeom>
            <a:ln w="19050">
              <a:solidFill>
                <a:srgbClr val="B71C1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202134" y="5424290"/>
              <a:ext cx="178332" cy="229001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6021323" y="3710939"/>
              <a:ext cx="576580" cy="576580"/>
            </a:xfrm>
            <a:custGeom>
              <a:avLst/>
              <a:gdLst/>
              <a:ahLst/>
              <a:cxnLst/>
              <a:rect l="l" t="t" r="r" b="b"/>
              <a:pathLst>
                <a:path w="576579" h="576579">
                  <a:moveTo>
                    <a:pt x="576072" y="0"/>
                  </a:moveTo>
                  <a:lnTo>
                    <a:pt x="0" y="0"/>
                  </a:lnTo>
                  <a:lnTo>
                    <a:pt x="0" y="576072"/>
                  </a:lnTo>
                  <a:lnTo>
                    <a:pt x="576072" y="576072"/>
                  </a:lnTo>
                  <a:lnTo>
                    <a:pt x="57607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6021323" y="3710939"/>
              <a:ext cx="576580" cy="576580"/>
            </a:xfrm>
            <a:custGeom>
              <a:avLst/>
              <a:gdLst/>
              <a:ahLst/>
              <a:cxnLst/>
              <a:rect l="l" t="t" r="r" b="b"/>
              <a:pathLst>
                <a:path w="576579" h="576579">
                  <a:moveTo>
                    <a:pt x="0" y="576072"/>
                  </a:moveTo>
                  <a:lnTo>
                    <a:pt x="576072" y="576072"/>
                  </a:lnTo>
                  <a:lnTo>
                    <a:pt x="576072" y="0"/>
                  </a:lnTo>
                  <a:lnTo>
                    <a:pt x="0" y="0"/>
                  </a:lnTo>
                  <a:lnTo>
                    <a:pt x="0" y="576072"/>
                  </a:lnTo>
                  <a:close/>
                </a:path>
                <a:path w="576579" h="576579">
                  <a:moveTo>
                    <a:pt x="0" y="576072"/>
                  </a:moveTo>
                  <a:lnTo>
                    <a:pt x="576072" y="576072"/>
                  </a:lnTo>
                  <a:lnTo>
                    <a:pt x="576072" y="0"/>
                  </a:lnTo>
                  <a:lnTo>
                    <a:pt x="0" y="0"/>
                  </a:lnTo>
                  <a:lnTo>
                    <a:pt x="0" y="576072"/>
                  </a:lnTo>
                  <a:close/>
                </a:path>
                <a:path w="576579" h="576579">
                  <a:moveTo>
                    <a:pt x="0" y="576072"/>
                  </a:moveTo>
                  <a:lnTo>
                    <a:pt x="576072" y="576072"/>
                  </a:lnTo>
                  <a:lnTo>
                    <a:pt x="576072" y="0"/>
                  </a:lnTo>
                  <a:lnTo>
                    <a:pt x="0" y="0"/>
                  </a:lnTo>
                  <a:lnTo>
                    <a:pt x="0" y="576072"/>
                  </a:lnTo>
                  <a:close/>
                </a:path>
                <a:path w="576579" h="576579">
                  <a:moveTo>
                    <a:pt x="0" y="576072"/>
                  </a:moveTo>
                  <a:lnTo>
                    <a:pt x="576072" y="576072"/>
                  </a:lnTo>
                  <a:lnTo>
                    <a:pt x="576072" y="0"/>
                  </a:lnTo>
                  <a:lnTo>
                    <a:pt x="0" y="0"/>
                  </a:lnTo>
                  <a:lnTo>
                    <a:pt x="0" y="576072"/>
                  </a:lnTo>
                  <a:close/>
                </a:path>
              </a:pathLst>
            </a:custGeom>
            <a:ln w="12700">
              <a:solidFill>
                <a:srgbClr val="EE52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05485" y="3876107"/>
              <a:ext cx="210288" cy="249977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05485" y="4770846"/>
              <a:ext cx="210288" cy="251209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193293" y="5374351"/>
              <a:ext cx="210288" cy="251209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07009" y="3135443"/>
              <a:ext cx="210288" cy="249977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05485" y="2469455"/>
              <a:ext cx="210288" cy="249977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5696711" y="1981200"/>
              <a:ext cx="2143125" cy="3906520"/>
            </a:xfrm>
            <a:custGeom>
              <a:avLst/>
              <a:gdLst/>
              <a:ahLst/>
              <a:cxnLst/>
              <a:rect l="l" t="t" r="r" b="b"/>
              <a:pathLst>
                <a:path w="2143125" h="3906520">
                  <a:moveTo>
                    <a:pt x="0" y="357124"/>
                  </a:moveTo>
                  <a:lnTo>
                    <a:pt x="3260" y="308665"/>
                  </a:lnTo>
                  <a:lnTo>
                    <a:pt x="12757" y="262187"/>
                  </a:lnTo>
                  <a:lnTo>
                    <a:pt x="28065" y="218116"/>
                  </a:lnTo>
                  <a:lnTo>
                    <a:pt x="48758" y="176878"/>
                  </a:lnTo>
                  <a:lnTo>
                    <a:pt x="74412" y="138897"/>
                  </a:lnTo>
                  <a:lnTo>
                    <a:pt x="104600" y="104600"/>
                  </a:lnTo>
                  <a:lnTo>
                    <a:pt x="138897" y="74412"/>
                  </a:lnTo>
                  <a:lnTo>
                    <a:pt x="176878" y="48758"/>
                  </a:lnTo>
                  <a:lnTo>
                    <a:pt x="218116" y="28065"/>
                  </a:lnTo>
                  <a:lnTo>
                    <a:pt x="262187" y="12757"/>
                  </a:lnTo>
                  <a:lnTo>
                    <a:pt x="308665" y="3260"/>
                  </a:lnTo>
                  <a:lnTo>
                    <a:pt x="357124" y="0"/>
                  </a:lnTo>
                  <a:lnTo>
                    <a:pt x="1785619" y="0"/>
                  </a:lnTo>
                  <a:lnTo>
                    <a:pt x="1834078" y="3260"/>
                  </a:lnTo>
                  <a:lnTo>
                    <a:pt x="1880556" y="12757"/>
                  </a:lnTo>
                  <a:lnTo>
                    <a:pt x="1924627" y="28065"/>
                  </a:lnTo>
                  <a:lnTo>
                    <a:pt x="1965865" y="48758"/>
                  </a:lnTo>
                  <a:lnTo>
                    <a:pt x="2003846" y="74412"/>
                  </a:lnTo>
                  <a:lnTo>
                    <a:pt x="2038143" y="104600"/>
                  </a:lnTo>
                  <a:lnTo>
                    <a:pt x="2068331" y="138897"/>
                  </a:lnTo>
                  <a:lnTo>
                    <a:pt x="2093985" y="176878"/>
                  </a:lnTo>
                  <a:lnTo>
                    <a:pt x="2114678" y="218116"/>
                  </a:lnTo>
                  <a:lnTo>
                    <a:pt x="2129986" y="262187"/>
                  </a:lnTo>
                  <a:lnTo>
                    <a:pt x="2139483" y="308665"/>
                  </a:lnTo>
                  <a:lnTo>
                    <a:pt x="2142743" y="357124"/>
                  </a:lnTo>
                  <a:lnTo>
                    <a:pt x="2142743" y="3548888"/>
                  </a:lnTo>
                  <a:lnTo>
                    <a:pt x="2139483" y="3597346"/>
                  </a:lnTo>
                  <a:lnTo>
                    <a:pt x="2129986" y="3643824"/>
                  </a:lnTo>
                  <a:lnTo>
                    <a:pt x="2114678" y="3687895"/>
                  </a:lnTo>
                  <a:lnTo>
                    <a:pt x="2093985" y="3729133"/>
                  </a:lnTo>
                  <a:lnTo>
                    <a:pt x="2068331" y="3767114"/>
                  </a:lnTo>
                  <a:lnTo>
                    <a:pt x="2038143" y="3801411"/>
                  </a:lnTo>
                  <a:lnTo>
                    <a:pt x="2003846" y="3831599"/>
                  </a:lnTo>
                  <a:lnTo>
                    <a:pt x="1965865" y="3857253"/>
                  </a:lnTo>
                  <a:lnTo>
                    <a:pt x="1924627" y="3877946"/>
                  </a:lnTo>
                  <a:lnTo>
                    <a:pt x="1880556" y="3893254"/>
                  </a:lnTo>
                  <a:lnTo>
                    <a:pt x="1834078" y="3902751"/>
                  </a:lnTo>
                  <a:lnTo>
                    <a:pt x="1785619" y="3906012"/>
                  </a:lnTo>
                  <a:lnTo>
                    <a:pt x="357124" y="3906012"/>
                  </a:lnTo>
                  <a:lnTo>
                    <a:pt x="308665" y="3902751"/>
                  </a:lnTo>
                  <a:lnTo>
                    <a:pt x="262187" y="3893254"/>
                  </a:lnTo>
                  <a:lnTo>
                    <a:pt x="218116" y="3877946"/>
                  </a:lnTo>
                  <a:lnTo>
                    <a:pt x="176878" y="3857253"/>
                  </a:lnTo>
                  <a:lnTo>
                    <a:pt x="138897" y="3831599"/>
                  </a:lnTo>
                  <a:lnTo>
                    <a:pt x="104600" y="3801411"/>
                  </a:lnTo>
                  <a:lnTo>
                    <a:pt x="74412" y="3767114"/>
                  </a:lnTo>
                  <a:lnTo>
                    <a:pt x="48758" y="3729133"/>
                  </a:lnTo>
                  <a:lnTo>
                    <a:pt x="28065" y="3687895"/>
                  </a:lnTo>
                  <a:lnTo>
                    <a:pt x="12757" y="3643824"/>
                  </a:lnTo>
                  <a:lnTo>
                    <a:pt x="3260" y="3597346"/>
                  </a:lnTo>
                  <a:lnTo>
                    <a:pt x="0" y="3548888"/>
                  </a:lnTo>
                  <a:lnTo>
                    <a:pt x="0" y="357124"/>
                  </a:lnTo>
                  <a:close/>
                </a:path>
              </a:pathLst>
            </a:custGeom>
            <a:ln w="12700">
              <a:solidFill>
                <a:srgbClr val="EE52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9" name="object 39"/>
          <p:cNvSpPr txBox="1"/>
          <p:nvPr/>
        </p:nvSpPr>
        <p:spPr>
          <a:xfrm>
            <a:off x="6086094" y="5911088"/>
            <a:ext cx="144145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44536A"/>
                </a:solidFill>
                <a:latin typeface="Calibri"/>
                <a:cs typeface="Calibri"/>
              </a:rPr>
              <a:t>Deployment</a:t>
            </a:r>
            <a:r>
              <a:rPr sz="1200" spc="20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44536A"/>
                </a:solidFill>
                <a:latin typeface="Calibri"/>
                <a:cs typeface="Calibri"/>
              </a:rPr>
              <a:t>Controller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610933" y="0"/>
            <a:ext cx="32384" cy="1207135"/>
            <a:chOff x="610933" y="0"/>
            <a:chExt cx="32384" cy="1207135"/>
          </a:xfrm>
        </p:grpSpPr>
        <p:sp>
          <p:nvSpPr>
            <p:cNvPr id="4" name="object 4"/>
            <p:cNvSpPr/>
            <p:nvPr/>
          </p:nvSpPr>
          <p:spPr>
            <a:xfrm>
              <a:off x="628649" y="553973"/>
              <a:ext cx="1905" cy="640080"/>
            </a:xfrm>
            <a:custGeom>
              <a:avLst/>
              <a:gdLst/>
              <a:ahLst/>
              <a:cxnLst/>
              <a:rect l="l" t="t" r="r" b="b"/>
              <a:pathLst>
                <a:path w="1904" h="640080">
                  <a:moveTo>
                    <a:pt x="1523" y="640079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EE52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15695" y="0"/>
              <a:ext cx="0" cy="1195070"/>
            </a:xfrm>
            <a:custGeom>
              <a:avLst/>
              <a:gdLst/>
              <a:ahLst/>
              <a:cxnLst/>
              <a:rect l="l" t="t" r="r" b="b"/>
              <a:pathLst>
                <a:path h="1195070">
                  <a:moveTo>
                    <a:pt x="0" y="1194815"/>
                  </a:moveTo>
                  <a:lnTo>
                    <a:pt x="0" y="0"/>
                  </a:lnTo>
                </a:path>
              </a:pathLst>
            </a:custGeom>
            <a:ln w="9525">
              <a:solidFill>
                <a:srgbClr val="EE52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/>
          <p:nvPr/>
        </p:nvSpPr>
        <p:spPr>
          <a:xfrm>
            <a:off x="1264158" y="6805421"/>
            <a:ext cx="2103120" cy="45720"/>
          </a:xfrm>
          <a:custGeom>
            <a:avLst/>
            <a:gdLst/>
            <a:ahLst/>
            <a:cxnLst/>
            <a:rect l="l" t="t" r="r" b="b"/>
            <a:pathLst>
              <a:path w="2103120" h="45720">
                <a:moveTo>
                  <a:pt x="0" y="45719"/>
                </a:moveTo>
                <a:lnTo>
                  <a:pt x="2103119" y="45719"/>
                </a:lnTo>
                <a:lnTo>
                  <a:pt x="2103119" y="0"/>
                </a:lnTo>
                <a:lnTo>
                  <a:pt x="0" y="0"/>
                </a:lnTo>
                <a:lnTo>
                  <a:pt x="0" y="45719"/>
                </a:lnTo>
                <a:close/>
              </a:path>
            </a:pathLst>
          </a:custGeom>
          <a:ln w="38100">
            <a:solidFill>
              <a:srgbClr val="EE52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0" dirty="0"/>
              <a:t>Deployment</a:t>
            </a:r>
          </a:p>
        </p:txBody>
      </p:sp>
      <p:grpSp>
        <p:nvGrpSpPr>
          <p:cNvPr id="8" name="object 8"/>
          <p:cNvGrpSpPr/>
          <p:nvPr/>
        </p:nvGrpSpPr>
        <p:grpSpPr>
          <a:xfrm>
            <a:off x="1403510" y="2436855"/>
            <a:ext cx="9412605" cy="2887980"/>
            <a:chOff x="1403510" y="2436855"/>
            <a:chExt cx="9412605" cy="2887980"/>
          </a:xfrm>
        </p:grpSpPr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03510" y="2436855"/>
              <a:ext cx="9412411" cy="2887893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62100" y="2595371"/>
              <a:ext cx="8915400" cy="239115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610933" y="0"/>
            <a:ext cx="32384" cy="1207135"/>
            <a:chOff x="610933" y="0"/>
            <a:chExt cx="32384" cy="1207135"/>
          </a:xfrm>
        </p:grpSpPr>
        <p:sp>
          <p:nvSpPr>
            <p:cNvPr id="4" name="object 4"/>
            <p:cNvSpPr/>
            <p:nvPr/>
          </p:nvSpPr>
          <p:spPr>
            <a:xfrm>
              <a:off x="628649" y="553973"/>
              <a:ext cx="1905" cy="640080"/>
            </a:xfrm>
            <a:custGeom>
              <a:avLst/>
              <a:gdLst/>
              <a:ahLst/>
              <a:cxnLst/>
              <a:rect l="l" t="t" r="r" b="b"/>
              <a:pathLst>
                <a:path w="1904" h="640080">
                  <a:moveTo>
                    <a:pt x="1523" y="640079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EE52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15695" y="0"/>
              <a:ext cx="0" cy="1195070"/>
            </a:xfrm>
            <a:custGeom>
              <a:avLst/>
              <a:gdLst/>
              <a:ahLst/>
              <a:cxnLst/>
              <a:rect l="l" t="t" r="r" b="b"/>
              <a:pathLst>
                <a:path h="1195070">
                  <a:moveTo>
                    <a:pt x="0" y="1194815"/>
                  </a:moveTo>
                  <a:lnTo>
                    <a:pt x="0" y="0"/>
                  </a:lnTo>
                </a:path>
              </a:pathLst>
            </a:custGeom>
            <a:ln w="9525">
              <a:solidFill>
                <a:srgbClr val="EE52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/>
          <p:nvPr/>
        </p:nvSpPr>
        <p:spPr>
          <a:xfrm>
            <a:off x="1264158" y="6805421"/>
            <a:ext cx="2103120" cy="45720"/>
          </a:xfrm>
          <a:custGeom>
            <a:avLst/>
            <a:gdLst/>
            <a:ahLst/>
            <a:cxnLst/>
            <a:rect l="l" t="t" r="r" b="b"/>
            <a:pathLst>
              <a:path w="2103120" h="45720">
                <a:moveTo>
                  <a:pt x="0" y="45719"/>
                </a:moveTo>
                <a:lnTo>
                  <a:pt x="2103119" y="45719"/>
                </a:lnTo>
                <a:lnTo>
                  <a:pt x="2103119" y="0"/>
                </a:lnTo>
                <a:lnTo>
                  <a:pt x="0" y="0"/>
                </a:lnTo>
                <a:lnTo>
                  <a:pt x="0" y="45719"/>
                </a:lnTo>
                <a:close/>
              </a:path>
            </a:pathLst>
          </a:custGeom>
          <a:ln w="38100">
            <a:solidFill>
              <a:srgbClr val="EE52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0" dirty="0"/>
              <a:t>Deployment</a:t>
            </a:r>
          </a:p>
        </p:txBody>
      </p:sp>
      <p:grpSp>
        <p:nvGrpSpPr>
          <p:cNvPr id="8" name="object 8"/>
          <p:cNvGrpSpPr/>
          <p:nvPr/>
        </p:nvGrpSpPr>
        <p:grpSpPr>
          <a:xfrm>
            <a:off x="838200" y="1306906"/>
            <a:ext cx="11542776" cy="5437632"/>
            <a:chOff x="414527" y="1304523"/>
            <a:chExt cx="11542776" cy="5437632"/>
          </a:xfrm>
        </p:grpSpPr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4527" y="1304523"/>
              <a:ext cx="11542776" cy="5437632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9599" y="1499615"/>
              <a:ext cx="10972800" cy="4867656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2871216" y="4582668"/>
              <a:ext cx="965200" cy="260985"/>
            </a:xfrm>
            <a:custGeom>
              <a:avLst/>
              <a:gdLst/>
              <a:ahLst/>
              <a:cxnLst/>
              <a:rect l="l" t="t" r="r" b="b"/>
              <a:pathLst>
                <a:path w="965200" h="260985">
                  <a:moveTo>
                    <a:pt x="921257" y="0"/>
                  </a:moveTo>
                  <a:lnTo>
                    <a:pt x="43433" y="0"/>
                  </a:lnTo>
                  <a:lnTo>
                    <a:pt x="26521" y="3411"/>
                  </a:lnTo>
                  <a:lnTo>
                    <a:pt x="12715" y="12715"/>
                  </a:lnTo>
                  <a:lnTo>
                    <a:pt x="3411" y="26521"/>
                  </a:lnTo>
                  <a:lnTo>
                    <a:pt x="0" y="43433"/>
                  </a:lnTo>
                  <a:lnTo>
                    <a:pt x="0" y="217169"/>
                  </a:lnTo>
                  <a:lnTo>
                    <a:pt x="3411" y="234082"/>
                  </a:lnTo>
                  <a:lnTo>
                    <a:pt x="12715" y="247888"/>
                  </a:lnTo>
                  <a:lnTo>
                    <a:pt x="26521" y="257192"/>
                  </a:lnTo>
                  <a:lnTo>
                    <a:pt x="43433" y="260603"/>
                  </a:lnTo>
                  <a:lnTo>
                    <a:pt x="921257" y="260603"/>
                  </a:lnTo>
                  <a:lnTo>
                    <a:pt x="938170" y="257192"/>
                  </a:lnTo>
                  <a:lnTo>
                    <a:pt x="951976" y="247888"/>
                  </a:lnTo>
                  <a:lnTo>
                    <a:pt x="961280" y="234082"/>
                  </a:lnTo>
                  <a:lnTo>
                    <a:pt x="964692" y="217169"/>
                  </a:lnTo>
                  <a:lnTo>
                    <a:pt x="964692" y="43433"/>
                  </a:lnTo>
                  <a:lnTo>
                    <a:pt x="961280" y="26521"/>
                  </a:lnTo>
                  <a:lnTo>
                    <a:pt x="951976" y="12715"/>
                  </a:lnTo>
                  <a:lnTo>
                    <a:pt x="938170" y="3411"/>
                  </a:lnTo>
                  <a:lnTo>
                    <a:pt x="921257" y="0"/>
                  </a:lnTo>
                  <a:close/>
                </a:path>
              </a:pathLst>
            </a:custGeom>
            <a:solidFill>
              <a:srgbClr val="EE5250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871216" y="4576572"/>
              <a:ext cx="965200" cy="262255"/>
            </a:xfrm>
            <a:custGeom>
              <a:avLst/>
              <a:gdLst/>
              <a:ahLst/>
              <a:cxnLst/>
              <a:rect l="l" t="t" r="r" b="b"/>
              <a:pathLst>
                <a:path w="965200" h="262254">
                  <a:moveTo>
                    <a:pt x="0" y="43687"/>
                  </a:moveTo>
                  <a:lnTo>
                    <a:pt x="3432" y="26681"/>
                  </a:lnTo>
                  <a:lnTo>
                    <a:pt x="12795" y="12795"/>
                  </a:lnTo>
                  <a:lnTo>
                    <a:pt x="26681" y="3432"/>
                  </a:lnTo>
                  <a:lnTo>
                    <a:pt x="43687" y="0"/>
                  </a:lnTo>
                  <a:lnTo>
                    <a:pt x="921004" y="0"/>
                  </a:lnTo>
                  <a:lnTo>
                    <a:pt x="938010" y="3432"/>
                  </a:lnTo>
                  <a:lnTo>
                    <a:pt x="951896" y="12795"/>
                  </a:lnTo>
                  <a:lnTo>
                    <a:pt x="961259" y="26681"/>
                  </a:lnTo>
                  <a:lnTo>
                    <a:pt x="964692" y="43687"/>
                  </a:lnTo>
                  <a:lnTo>
                    <a:pt x="964692" y="218439"/>
                  </a:lnTo>
                  <a:lnTo>
                    <a:pt x="961259" y="235446"/>
                  </a:lnTo>
                  <a:lnTo>
                    <a:pt x="951896" y="249332"/>
                  </a:lnTo>
                  <a:lnTo>
                    <a:pt x="938010" y="258695"/>
                  </a:lnTo>
                  <a:lnTo>
                    <a:pt x="921004" y="262127"/>
                  </a:lnTo>
                  <a:lnTo>
                    <a:pt x="43687" y="262127"/>
                  </a:lnTo>
                  <a:lnTo>
                    <a:pt x="26681" y="258695"/>
                  </a:lnTo>
                  <a:lnTo>
                    <a:pt x="12795" y="249332"/>
                  </a:lnTo>
                  <a:lnTo>
                    <a:pt x="3432" y="235446"/>
                  </a:lnTo>
                  <a:lnTo>
                    <a:pt x="0" y="218439"/>
                  </a:lnTo>
                  <a:lnTo>
                    <a:pt x="0" y="43687"/>
                  </a:lnTo>
                  <a:close/>
                </a:path>
              </a:pathLst>
            </a:custGeom>
            <a:ln w="9525">
              <a:solidFill>
                <a:srgbClr val="D22E2E"/>
              </a:solidFill>
              <a:prstDash val="sysDash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871216" y="4850892"/>
              <a:ext cx="965200" cy="260985"/>
            </a:xfrm>
            <a:custGeom>
              <a:avLst/>
              <a:gdLst/>
              <a:ahLst/>
              <a:cxnLst/>
              <a:rect l="l" t="t" r="r" b="b"/>
              <a:pathLst>
                <a:path w="965200" h="260985">
                  <a:moveTo>
                    <a:pt x="921257" y="0"/>
                  </a:moveTo>
                  <a:lnTo>
                    <a:pt x="43433" y="0"/>
                  </a:lnTo>
                  <a:lnTo>
                    <a:pt x="26521" y="3411"/>
                  </a:lnTo>
                  <a:lnTo>
                    <a:pt x="12715" y="12715"/>
                  </a:lnTo>
                  <a:lnTo>
                    <a:pt x="3411" y="26521"/>
                  </a:lnTo>
                  <a:lnTo>
                    <a:pt x="0" y="43433"/>
                  </a:lnTo>
                  <a:lnTo>
                    <a:pt x="0" y="217169"/>
                  </a:lnTo>
                  <a:lnTo>
                    <a:pt x="3411" y="234082"/>
                  </a:lnTo>
                  <a:lnTo>
                    <a:pt x="12715" y="247888"/>
                  </a:lnTo>
                  <a:lnTo>
                    <a:pt x="26521" y="257192"/>
                  </a:lnTo>
                  <a:lnTo>
                    <a:pt x="43433" y="260603"/>
                  </a:lnTo>
                  <a:lnTo>
                    <a:pt x="921257" y="260603"/>
                  </a:lnTo>
                  <a:lnTo>
                    <a:pt x="938170" y="257192"/>
                  </a:lnTo>
                  <a:lnTo>
                    <a:pt x="951976" y="247888"/>
                  </a:lnTo>
                  <a:lnTo>
                    <a:pt x="961280" y="234082"/>
                  </a:lnTo>
                  <a:lnTo>
                    <a:pt x="964692" y="217169"/>
                  </a:lnTo>
                  <a:lnTo>
                    <a:pt x="964692" y="43433"/>
                  </a:lnTo>
                  <a:lnTo>
                    <a:pt x="961280" y="26521"/>
                  </a:lnTo>
                  <a:lnTo>
                    <a:pt x="951976" y="12715"/>
                  </a:lnTo>
                  <a:lnTo>
                    <a:pt x="938170" y="3411"/>
                  </a:lnTo>
                  <a:lnTo>
                    <a:pt x="921257" y="0"/>
                  </a:lnTo>
                  <a:close/>
                </a:path>
              </a:pathLst>
            </a:custGeom>
            <a:solidFill>
              <a:srgbClr val="EE5250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871216" y="4844795"/>
              <a:ext cx="965200" cy="262255"/>
            </a:xfrm>
            <a:custGeom>
              <a:avLst/>
              <a:gdLst/>
              <a:ahLst/>
              <a:cxnLst/>
              <a:rect l="l" t="t" r="r" b="b"/>
              <a:pathLst>
                <a:path w="965200" h="262254">
                  <a:moveTo>
                    <a:pt x="0" y="43687"/>
                  </a:moveTo>
                  <a:lnTo>
                    <a:pt x="3432" y="26681"/>
                  </a:lnTo>
                  <a:lnTo>
                    <a:pt x="12795" y="12795"/>
                  </a:lnTo>
                  <a:lnTo>
                    <a:pt x="26681" y="3432"/>
                  </a:lnTo>
                  <a:lnTo>
                    <a:pt x="43687" y="0"/>
                  </a:lnTo>
                  <a:lnTo>
                    <a:pt x="921004" y="0"/>
                  </a:lnTo>
                  <a:lnTo>
                    <a:pt x="938010" y="3432"/>
                  </a:lnTo>
                  <a:lnTo>
                    <a:pt x="951896" y="12795"/>
                  </a:lnTo>
                  <a:lnTo>
                    <a:pt x="961259" y="26681"/>
                  </a:lnTo>
                  <a:lnTo>
                    <a:pt x="964692" y="43687"/>
                  </a:lnTo>
                  <a:lnTo>
                    <a:pt x="964692" y="218439"/>
                  </a:lnTo>
                  <a:lnTo>
                    <a:pt x="961259" y="235446"/>
                  </a:lnTo>
                  <a:lnTo>
                    <a:pt x="951896" y="249332"/>
                  </a:lnTo>
                  <a:lnTo>
                    <a:pt x="938010" y="258695"/>
                  </a:lnTo>
                  <a:lnTo>
                    <a:pt x="921004" y="262127"/>
                  </a:lnTo>
                  <a:lnTo>
                    <a:pt x="43687" y="262127"/>
                  </a:lnTo>
                  <a:lnTo>
                    <a:pt x="26681" y="258695"/>
                  </a:lnTo>
                  <a:lnTo>
                    <a:pt x="12795" y="249332"/>
                  </a:lnTo>
                  <a:lnTo>
                    <a:pt x="3432" y="235446"/>
                  </a:lnTo>
                  <a:lnTo>
                    <a:pt x="0" y="218439"/>
                  </a:lnTo>
                  <a:lnTo>
                    <a:pt x="0" y="43687"/>
                  </a:lnTo>
                  <a:close/>
                </a:path>
              </a:pathLst>
            </a:custGeom>
            <a:ln w="9525">
              <a:solidFill>
                <a:srgbClr val="D22E2E"/>
              </a:solidFill>
              <a:prstDash val="sysDash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56860" y="1475206"/>
              <a:ext cx="6289547" cy="4904232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548883" y="1667255"/>
              <a:ext cx="5919216" cy="4533900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5804916" y="2330195"/>
              <a:ext cx="4380230" cy="341630"/>
            </a:xfrm>
            <a:custGeom>
              <a:avLst/>
              <a:gdLst/>
              <a:ahLst/>
              <a:cxnLst/>
              <a:rect l="l" t="t" r="r" b="b"/>
              <a:pathLst>
                <a:path w="4380230" h="341630">
                  <a:moveTo>
                    <a:pt x="4323080" y="0"/>
                  </a:moveTo>
                  <a:lnTo>
                    <a:pt x="56896" y="0"/>
                  </a:lnTo>
                  <a:lnTo>
                    <a:pt x="34772" y="4478"/>
                  </a:lnTo>
                  <a:lnTo>
                    <a:pt x="16684" y="16684"/>
                  </a:lnTo>
                  <a:lnTo>
                    <a:pt x="4478" y="34772"/>
                  </a:lnTo>
                  <a:lnTo>
                    <a:pt x="0" y="56895"/>
                  </a:lnTo>
                  <a:lnTo>
                    <a:pt x="0" y="284479"/>
                  </a:lnTo>
                  <a:lnTo>
                    <a:pt x="4478" y="306603"/>
                  </a:lnTo>
                  <a:lnTo>
                    <a:pt x="16684" y="324691"/>
                  </a:lnTo>
                  <a:lnTo>
                    <a:pt x="34772" y="336897"/>
                  </a:lnTo>
                  <a:lnTo>
                    <a:pt x="56896" y="341375"/>
                  </a:lnTo>
                  <a:lnTo>
                    <a:pt x="4323080" y="341375"/>
                  </a:lnTo>
                  <a:lnTo>
                    <a:pt x="4345203" y="336897"/>
                  </a:lnTo>
                  <a:lnTo>
                    <a:pt x="4363291" y="324691"/>
                  </a:lnTo>
                  <a:lnTo>
                    <a:pt x="4375497" y="306603"/>
                  </a:lnTo>
                  <a:lnTo>
                    <a:pt x="4379976" y="284479"/>
                  </a:lnTo>
                  <a:lnTo>
                    <a:pt x="4379976" y="56895"/>
                  </a:lnTo>
                  <a:lnTo>
                    <a:pt x="4375497" y="34772"/>
                  </a:lnTo>
                  <a:lnTo>
                    <a:pt x="4363291" y="16684"/>
                  </a:lnTo>
                  <a:lnTo>
                    <a:pt x="4345203" y="4478"/>
                  </a:lnTo>
                  <a:lnTo>
                    <a:pt x="4323080" y="0"/>
                  </a:lnTo>
                  <a:close/>
                </a:path>
              </a:pathLst>
            </a:custGeom>
            <a:solidFill>
              <a:srgbClr val="EE5250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5804916" y="2324100"/>
              <a:ext cx="4380230" cy="342900"/>
            </a:xfrm>
            <a:custGeom>
              <a:avLst/>
              <a:gdLst/>
              <a:ahLst/>
              <a:cxnLst/>
              <a:rect l="l" t="t" r="r" b="b"/>
              <a:pathLst>
                <a:path w="4380230" h="342900">
                  <a:moveTo>
                    <a:pt x="0" y="57150"/>
                  </a:moveTo>
                  <a:lnTo>
                    <a:pt x="4482" y="34879"/>
                  </a:lnTo>
                  <a:lnTo>
                    <a:pt x="16716" y="16716"/>
                  </a:lnTo>
                  <a:lnTo>
                    <a:pt x="34879" y="4482"/>
                  </a:lnTo>
                  <a:lnTo>
                    <a:pt x="57150" y="0"/>
                  </a:lnTo>
                  <a:lnTo>
                    <a:pt x="4322826" y="0"/>
                  </a:lnTo>
                  <a:lnTo>
                    <a:pt x="4345096" y="4482"/>
                  </a:lnTo>
                  <a:lnTo>
                    <a:pt x="4363259" y="16716"/>
                  </a:lnTo>
                  <a:lnTo>
                    <a:pt x="4375493" y="34879"/>
                  </a:lnTo>
                  <a:lnTo>
                    <a:pt x="4379976" y="57150"/>
                  </a:lnTo>
                  <a:lnTo>
                    <a:pt x="4379976" y="285750"/>
                  </a:lnTo>
                  <a:lnTo>
                    <a:pt x="4375493" y="308020"/>
                  </a:lnTo>
                  <a:lnTo>
                    <a:pt x="4363259" y="326183"/>
                  </a:lnTo>
                  <a:lnTo>
                    <a:pt x="4345096" y="338417"/>
                  </a:lnTo>
                  <a:lnTo>
                    <a:pt x="4322826" y="342900"/>
                  </a:lnTo>
                  <a:lnTo>
                    <a:pt x="57150" y="342900"/>
                  </a:lnTo>
                  <a:lnTo>
                    <a:pt x="34879" y="338417"/>
                  </a:lnTo>
                  <a:lnTo>
                    <a:pt x="16716" y="326183"/>
                  </a:lnTo>
                  <a:lnTo>
                    <a:pt x="4482" y="308020"/>
                  </a:lnTo>
                  <a:lnTo>
                    <a:pt x="0" y="285750"/>
                  </a:lnTo>
                  <a:lnTo>
                    <a:pt x="0" y="57150"/>
                  </a:lnTo>
                  <a:close/>
                </a:path>
              </a:pathLst>
            </a:custGeom>
            <a:ln w="9525">
              <a:solidFill>
                <a:srgbClr val="D22E2E"/>
              </a:solidFill>
              <a:prstDash val="sysDash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258299" y="1664207"/>
              <a:ext cx="2095500" cy="583691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9424416" y="1836419"/>
              <a:ext cx="965200" cy="416559"/>
            </a:xfrm>
            <a:custGeom>
              <a:avLst/>
              <a:gdLst/>
              <a:ahLst/>
              <a:cxnLst/>
              <a:rect l="l" t="t" r="r" b="b"/>
              <a:pathLst>
                <a:path w="965200" h="416560">
                  <a:moveTo>
                    <a:pt x="895350" y="0"/>
                  </a:moveTo>
                  <a:lnTo>
                    <a:pt x="69341" y="0"/>
                  </a:lnTo>
                  <a:lnTo>
                    <a:pt x="42326" y="5441"/>
                  </a:lnTo>
                  <a:lnTo>
                    <a:pt x="20288" y="20288"/>
                  </a:lnTo>
                  <a:lnTo>
                    <a:pt x="5441" y="42326"/>
                  </a:lnTo>
                  <a:lnTo>
                    <a:pt x="0" y="69341"/>
                  </a:lnTo>
                  <a:lnTo>
                    <a:pt x="0" y="346709"/>
                  </a:lnTo>
                  <a:lnTo>
                    <a:pt x="5441" y="373725"/>
                  </a:lnTo>
                  <a:lnTo>
                    <a:pt x="20288" y="395763"/>
                  </a:lnTo>
                  <a:lnTo>
                    <a:pt x="42326" y="410610"/>
                  </a:lnTo>
                  <a:lnTo>
                    <a:pt x="69341" y="416051"/>
                  </a:lnTo>
                  <a:lnTo>
                    <a:pt x="895350" y="416051"/>
                  </a:lnTo>
                  <a:lnTo>
                    <a:pt x="922365" y="410610"/>
                  </a:lnTo>
                  <a:lnTo>
                    <a:pt x="944403" y="395763"/>
                  </a:lnTo>
                  <a:lnTo>
                    <a:pt x="959250" y="373725"/>
                  </a:lnTo>
                  <a:lnTo>
                    <a:pt x="964691" y="346709"/>
                  </a:lnTo>
                  <a:lnTo>
                    <a:pt x="964691" y="69341"/>
                  </a:lnTo>
                  <a:lnTo>
                    <a:pt x="959250" y="42326"/>
                  </a:lnTo>
                  <a:lnTo>
                    <a:pt x="944403" y="20288"/>
                  </a:lnTo>
                  <a:lnTo>
                    <a:pt x="922365" y="5441"/>
                  </a:lnTo>
                  <a:lnTo>
                    <a:pt x="895350" y="0"/>
                  </a:lnTo>
                  <a:close/>
                </a:path>
              </a:pathLst>
            </a:custGeom>
            <a:solidFill>
              <a:srgbClr val="EE5250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9424416" y="1831847"/>
              <a:ext cx="965200" cy="416559"/>
            </a:xfrm>
            <a:custGeom>
              <a:avLst/>
              <a:gdLst/>
              <a:ahLst/>
              <a:cxnLst/>
              <a:rect l="l" t="t" r="r" b="b"/>
              <a:pathLst>
                <a:path w="965200" h="416560">
                  <a:moveTo>
                    <a:pt x="0" y="69341"/>
                  </a:moveTo>
                  <a:lnTo>
                    <a:pt x="5441" y="42326"/>
                  </a:lnTo>
                  <a:lnTo>
                    <a:pt x="20288" y="20288"/>
                  </a:lnTo>
                  <a:lnTo>
                    <a:pt x="42326" y="5441"/>
                  </a:lnTo>
                  <a:lnTo>
                    <a:pt x="69341" y="0"/>
                  </a:lnTo>
                  <a:lnTo>
                    <a:pt x="895350" y="0"/>
                  </a:lnTo>
                  <a:lnTo>
                    <a:pt x="922365" y="5441"/>
                  </a:lnTo>
                  <a:lnTo>
                    <a:pt x="944403" y="20288"/>
                  </a:lnTo>
                  <a:lnTo>
                    <a:pt x="959250" y="42326"/>
                  </a:lnTo>
                  <a:lnTo>
                    <a:pt x="964691" y="69341"/>
                  </a:lnTo>
                  <a:lnTo>
                    <a:pt x="964691" y="346710"/>
                  </a:lnTo>
                  <a:lnTo>
                    <a:pt x="959250" y="373725"/>
                  </a:lnTo>
                  <a:lnTo>
                    <a:pt x="944403" y="395763"/>
                  </a:lnTo>
                  <a:lnTo>
                    <a:pt x="922365" y="410610"/>
                  </a:lnTo>
                  <a:lnTo>
                    <a:pt x="895350" y="416051"/>
                  </a:lnTo>
                  <a:lnTo>
                    <a:pt x="69341" y="416051"/>
                  </a:lnTo>
                  <a:lnTo>
                    <a:pt x="42326" y="410610"/>
                  </a:lnTo>
                  <a:lnTo>
                    <a:pt x="20288" y="395763"/>
                  </a:lnTo>
                  <a:lnTo>
                    <a:pt x="5441" y="373725"/>
                  </a:lnTo>
                  <a:lnTo>
                    <a:pt x="0" y="346710"/>
                  </a:lnTo>
                  <a:lnTo>
                    <a:pt x="0" y="69341"/>
                  </a:lnTo>
                  <a:close/>
                </a:path>
              </a:pathLst>
            </a:custGeom>
            <a:ln w="9525">
              <a:solidFill>
                <a:srgbClr val="D22E2E"/>
              </a:solidFill>
              <a:prstDash val="sysDash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7708392" y="4983480"/>
              <a:ext cx="3657600" cy="416559"/>
            </a:xfrm>
            <a:custGeom>
              <a:avLst/>
              <a:gdLst/>
              <a:ahLst/>
              <a:cxnLst/>
              <a:rect l="l" t="t" r="r" b="b"/>
              <a:pathLst>
                <a:path w="3657600" h="416560">
                  <a:moveTo>
                    <a:pt x="3588257" y="0"/>
                  </a:moveTo>
                  <a:lnTo>
                    <a:pt x="69341" y="0"/>
                  </a:lnTo>
                  <a:lnTo>
                    <a:pt x="42326" y="5441"/>
                  </a:lnTo>
                  <a:lnTo>
                    <a:pt x="20288" y="20288"/>
                  </a:lnTo>
                  <a:lnTo>
                    <a:pt x="5441" y="42326"/>
                  </a:lnTo>
                  <a:lnTo>
                    <a:pt x="0" y="69342"/>
                  </a:lnTo>
                  <a:lnTo>
                    <a:pt x="0" y="346710"/>
                  </a:lnTo>
                  <a:lnTo>
                    <a:pt x="5441" y="373725"/>
                  </a:lnTo>
                  <a:lnTo>
                    <a:pt x="20288" y="395763"/>
                  </a:lnTo>
                  <a:lnTo>
                    <a:pt x="42326" y="410610"/>
                  </a:lnTo>
                  <a:lnTo>
                    <a:pt x="69341" y="416052"/>
                  </a:lnTo>
                  <a:lnTo>
                    <a:pt x="3588257" y="416052"/>
                  </a:lnTo>
                  <a:lnTo>
                    <a:pt x="3615273" y="410610"/>
                  </a:lnTo>
                  <a:lnTo>
                    <a:pt x="3637311" y="395763"/>
                  </a:lnTo>
                  <a:lnTo>
                    <a:pt x="3652158" y="373725"/>
                  </a:lnTo>
                  <a:lnTo>
                    <a:pt x="3657600" y="346710"/>
                  </a:lnTo>
                  <a:lnTo>
                    <a:pt x="3657600" y="69342"/>
                  </a:lnTo>
                  <a:lnTo>
                    <a:pt x="3652158" y="42326"/>
                  </a:lnTo>
                  <a:lnTo>
                    <a:pt x="3637311" y="20288"/>
                  </a:lnTo>
                  <a:lnTo>
                    <a:pt x="3615273" y="5441"/>
                  </a:lnTo>
                  <a:lnTo>
                    <a:pt x="3588257" y="0"/>
                  </a:lnTo>
                  <a:close/>
                </a:path>
              </a:pathLst>
            </a:custGeom>
            <a:solidFill>
              <a:srgbClr val="EE5250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7708392" y="4977383"/>
              <a:ext cx="3657600" cy="417830"/>
            </a:xfrm>
            <a:custGeom>
              <a:avLst/>
              <a:gdLst/>
              <a:ahLst/>
              <a:cxnLst/>
              <a:rect l="l" t="t" r="r" b="b"/>
              <a:pathLst>
                <a:path w="3657600" h="417829">
                  <a:moveTo>
                    <a:pt x="0" y="69596"/>
                  </a:moveTo>
                  <a:lnTo>
                    <a:pt x="5462" y="42487"/>
                  </a:lnTo>
                  <a:lnTo>
                    <a:pt x="20367" y="20367"/>
                  </a:lnTo>
                  <a:lnTo>
                    <a:pt x="42487" y="5462"/>
                  </a:lnTo>
                  <a:lnTo>
                    <a:pt x="69596" y="0"/>
                  </a:lnTo>
                  <a:lnTo>
                    <a:pt x="3588004" y="0"/>
                  </a:lnTo>
                  <a:lnTo>
                    <a:pt x="3615112" y="5462"/>
                  </a:lnTo>
                  <a:lnTo>
                    <a:pt x="3637232" y="20367"/>
                  </a:lnTo>
                  <a:lnTo>
                    <a:pt x="3652137" y="42487"/>
                  </a:lnTo>
                  <a:lnTo>
                    <a:pt x="3657600" y="69596"/>
                  </a:lnTo>
                  <a:lnTo>
                    <a:pt x="3657600" y="347980"/>
                  </a:lnTo>
                  <a:lnTo>
                    <a:pt x="3652137" y="375088"/>
                  </a:lnTo>
                  <a:lnTo>
                    <a:pt x="3637232" y="397208"/>
                  </a:lnTo>
                  <a:lnTo>
                    <a:pt x="3615112" y="412113"/>
                  </a:lnTo>
                  <a:lnTo>
                    <a:pt x="3588004" y="417576"/>
                  </a:lnTo>
                  <a:lnTo>
                    <a:pt x="69596" y="417576"/>
                  </a:lnTo>
                  <a:lnTo>
                    <a:pt x="42487" y="412113"/>
                  </a:lnTo>
                  <a:lnTo>
                    <a:pt x="20367" y="397208"/>
                  </a:lnTo>
                  <a:lnTo>
                    <a:pt x="5462" y="375088"/>
                  </a:lnTo>
                  <a:lnTo>
                    <a:pt x="0" y="347980"/>
                  </a:lnTo>
                  <a:lnTo>
                    <a:pt x="0" y="69596"/>
                  </a:lnTo>
                  <a:close/>
                </a:path>
              </a:pathLst>
            </a:custGeom>
            <a:ln w="9525">
              <a:solidFill>
                <a:srgbClr val="D22E2E"/>
              </a:solidFill>
              <a:prstDash val="sysDash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7696199" y="5554980"/>
              <a:ext cx="3657600" cy="417830"/>
            </a:xfrm>
            <a:custGeom>
              <a:avLst/>
              <a:gdLst/>
              <a:ahLst/>
              <a:cxnLst/>
              <a:rect l="l" t="t" r="r" b="b"/>
              <a:pathLst>
                <a:path w="3657600" h="417829">
                  <a:moveTo>
                    <a:pt x="3588004" y="0"/>
                  </a:moveTo>
                  <a:lnTo>
                    <a:pt x="69596" y="0"/>
                  </a:lnTo>
                  <a:lnTo>
                    <a:pt x="42487" y="5462"/>
                  </a:lnTo>
                  <a:lnTo>
                    <a:pt x="20367" y="20367"/>
                  </a:lnTo>
                  <a:lnTo>
                    <a:pt x="5462" y="42487"/>
                  </a:lnTo>
                  <a:lnTo>
                    <a:pt x="0" y="69596"/>
                  </a:lnTo>
                  <a:lnTo>
                    <a:pt x="0" y="347980"/>
                  </a:lnTo>
                  <a:lnTo>
                    <a:pt x="5462" y="375067"/>
                  </a:lnTo>
                  <a:lnTo>
                    <a:pt x="20367" y="397189"/>
                  </a:lnTo>
                  <a:lnTo>
                    <a:pt x="42487" y="412105"/>
                  </a:lnTo>
                  <a:lnTo>
                    <a:pt x="69596" y="417576"/>
                  </a:lnTo>
                  <a:lnTo>
                    <a:pt x="3588004" y="417576"/>
                  </a:lnTo>
                  <a:lnTo>
                    <a:pt x="3615112" y="412105"/>
                  </a:lnTo>
                  <a:lnTo>
                    <a:pt x="3637232" y="397189"/>
                  </a:lnTo>
                  <a:lnTo>
                    <a:pt x="3652137" y="375067"/>
                  </a:lnTo>
                  <a:lnTo>
                    <a:pt x="3657600" y="347980"/>
                  </a:lnTo>
                  <a:lnTo>
                    <a:pt x="3657600" y="69596"/>
                  </a:lnTo>
                  <a:lnTo>
                    <a:pt x="3652137" y="42487"/>
                  </a:lnTo>
                  <a:lnTo>
                    <a:pt x="3637232" y="20367"/>
                  </a:lnTo>
                  <a:lnTo>
                    <a:pt x="3615112" y="5462"/>
                  </a:lnTo>
                  <a:lnTo>
                    <a:pt x="3588004" y="0"/>
                  </a:lnTo>
                  <a:close/>
                </a:path>
              </a:pathLst>
            </a:custGeom>
            <a:solidFill>
              <a:srgbClr val="EE5250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7696199" y="5550407"/>
              <a:ext cx="3657600" cy="417830"/>
            </a:xfrm>
            <a:custGeom>
              <a:avLst/>
              <a:gdLst/>
              <a:ahLst/>
              <a:cxnLst/>
              <a:rect l="l" t="t" r="r" b="b"/>
              <a:pathLst>
                <a:path w="3657600" h="417829">
                  <a:moveTo>
                    <a:pt x="0" y="69595"/>
                  </a:moveTo>
                  <a:lnTo>
                    <a:pt x="5462" y="42487"/>
                  </a:lnTo>
                  <a:lnTo>
                    <a:pt x="20367" y="20367"/>
                  </a:lnTo>
                  <a:lnTo>
                    <a:pt x="42487" y="5462"/>
                  </a:lnTo>
                  <a:lnTo>
                    <a:pt x="69596" y="0"/>
                  </a:lnTo>
                  <a:lnTo>
                    <a:pt x="3588004" y="0"/>
                  </a:lnTo>
                  <a:lnTo>
                    <a:pt x="3615112" y="5462"/>
                  </a:lnTo>
                  <a:lnTo>
                    <a:pt x="3637232" y="20367"/>
                  </a:lnTo>
                  <a:lnTo>
                    <a:pt x="3652137" y="42487"/>
                  </a:lnTo>
                  <a:lnTo>
                    <a:pt x="3657600" y="69595"/>
                  </a:lnTo>
                  <a:lnTo>
                    <a:pt x="3657600" y="347979"/>
                  </a:lnTo>
                  <a:lnTo>
                    <a:pt x="3652137" y="375067"/>
                  </a:lnTo>
                  <a:lnTo>
                    <a:pt x="3637232" y="397189"/>
                  </a:lnTo>
                  <a:lnTo>
                    <a:pt x="3615112" y="412105"/>
                  </a:lnTo>
                  <a:lnTo>
                    <a:pt x="3588004" y="417575"/>
                  </a:lnTo>
                  <a:lnTo>
                    <a:pt x="69596" y="417575"/>
                  </a:lnTo>
                  <a:lnTo>
                    <a:pt x="42487" y="412105"/>
                  </a:lnTo>
                  <a:lnTo>
                    <a:pt x="20367" y="397189"/>
                  </a:lnTo>
                  <a:lnTo>
                    <a:pt x="5462" y="375067"/>
                  </a:lnTo>
                  <a:lnTo>
                    <a:pt x="0" y="347979"/>
                  </a:lnTo>
                  <a:lnTo>
                    <a:pt x="0" y="69595"/>
                  </a:lnTo>
                  <a:close/>
                </a:path>
              </a:pathLst>
            </a:custGeom>
            <a:ln w="9525">
              <a:solidFill>
                <a:srgbClr val="D22E2E"/>
              </a:solidFill>
              <a:prstDash val="sysDash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99904" y="6356603"/>
            <a:ext cx="2072640" cy="303275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610933" y="0"/>
            <a:ext cx="32384" cy="1207135"/>
            <a:chOff x="610933" y="0"/>
            <a:chExt cx="32384" cy="1207135"/>
          </a:xfrm>
        </p:grpSpPr>
        <p:sp>
          <p:nvSpPr>
            <p:cNvPr id="4" name="object 4"/>
            <p:cNvSpPr/>
            <p:nvPr/>
          </p:nvSpPr>
          <p:spPr>
            <a:xfrm>
              <a:off x="628649" y="553973"/>
              <a:ext cx="1905" cy="640080"/>
            </a:xfrm>
            <a:custGeom>
              <a:avLst/>
              <a:gdLst/>
              <a:ahLst/>
              <a:cxnLst/>
              <a:rect l="l" t="t" r="r" b="b"/>
              <a:pathLst>
                <a:path w="1904" h="640080">
                  <a:moveTo>
                    <a:pt x="1523" y="640079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EE52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15695" y="0"/>
              <a:ext cx="0" cy="1195070"/>
            </a:xfrm>
            <a:custGeom>
              <a:avLst/>
              <a:gdLst/>
              <a:ahLst/>
              <a:cxnLst/>
              <a:rect l="l" t="t" r="r" b="b"/>
              <a:pathLst>
                <a:path h="1195070">
                  <a:moveTo>
                    <a:pt x="0" y="1194815"/>
                  </a:moveTo>
                  <a:lnTo>
                    <a:pt x="0" y="0"/>
                  </a:lnTo>
                </a:path>
              </a:pathLst>
            </a:custGeom>
            <a:ln w="9525">
              <a:solidFill>
                <a:srgbClr val="EE52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/>
          <p:nvPr/>
        </p:nvSpPr>
        <p:spPr>
          <a:xfrm>
            <a:off x="1264158" y="6805421"/>
            <a:ext cx="2103120" cy="45720"/>
          </a:xfrm>
          <a:custGeom>
            <a:avLst/>
            <a:gdLst/>
            <a:ahLst/>
            <a:cxnLst/>
            <a:rect l="l" t="t" r="r" b="b"/>
            <a:pathLst>
              <a:path w="2103120" h="45720">
                <a:moveTo>
                  <a:pt x="0" y="45719"/>
                </a:moveTo>
                <a:lnTo>
                  <a:pt x="2103119" y="45719"/>
                </a:lnTo>
                <a:lnTo>
                  <a:pt x="2103119" y="0"/>
                </a:lnTo>
                <a:lnTo>
                  <a:pt x="0" y="0"/>
                </a:lnTo>
                <a:lnTo>
                  <a:pt x="0" y="45719"/>
                </a:lnTo>
                <a:close/>
              </a:path>
            </a:pathLst>
          </a:custGeom>
          <a:ln w="38100">
            <a:solidFill>
              <a:srgbClr val="EE52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" name="object 7"/>
          <p:cNvGrpSpPr/>
          <p:nvPr/>
        </p:nvGrpSpPr>
        <p:grpSpPr>
          <a:xfrm>
            <a:off x="5606541" y="60706"/>
            <a:ext cx="6585584" cy="6590030"/>
            <a:chOff x="5606541" y="60706"/>
            <a:chExt cx="6585584" cy="6590030"/>
          </a:xfrm>
        </p:grpSpPr>
        <p:sp>
          <p:nvSpPr>
            <p:cNvPr id="8" name="object 8"/>
            <p:cNvSpPr/>
            <p:nvPr/>
          </p:nvSpPr>
          <p:spPr>
            <a:xfrm>
              <a:off x="5612891" y="67056"/>
              <a:ext cx="2359660" cy="222885"/>
            </a:xfrm>
            <a:custGeom>
              <a:avLst/>
              <a:gdLst/>
              <a:ahLst/>
              <a:cxnLst/>
              <a:rect l="l" t="t" r="r" b="b"/>
              <a:pathLst>
                <a:path w="2359659" h="222885">
                  <a:moveTo>
                    <a:pt x="2359152" y="0"/>
                  </a:moveTo>
                  <a:lnTo>
                    <a:pt x="0" y="0"/>
                  </a:lnTo>
                  <a:lnTo>
                    <a:pt x="0" y="222503"/>
                  </a:lnTo>
                  <a:lnTo>
                    <a:pt x="2359152" y="222503"/>
                  </a:lnTo>
                  <a:lnTo>
                    <a:pt x="2359152" y="0"/>
                  </a:lnTo>
                  <a:close/>
                </a:path>
              </a:pathLst>
            </a:custGeom>
            <a:solidFill>
              <a:srgbClr val="4453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612891" y="67056"/>
              <a:ext cx="2359660" cy="222885"/>
            </a:xfrm>
            <a:custGeom>
              <a:avLst/>
              <a:gdLst/>
              <a:ahLst/>
              <a:cxnLst/>
              <a:rect l="l" t="t" r="r" b="b"/>
              <a:pathLst>
                <a:path w="2359659" h="222885">
                  <a:moveTo>
                    <a:pt x="0" y="222503"/>
                  </a:moveTo>
                  <a:lnTo>
                    <a:pt x="2359152" y="222503"/>
                  </a:lnTo>
                  <a:lnTo>
                    <a:pt x="2359152" y="0"/>
                  </a:lnTo>
                  <a:lnTo>
                    <a:pt x="0" y="0"/>
                  </a:lnTo>
                  <a:lnTo>
                    <a:pt x="0" y="222503"/>
                  </a:lnTo>
                  <a:close/>
                </a:path>
              </a:pathLst>
            </a:custGeom>
            <a:ln w="12699">
              <a:solidFill>
                <a:srgbClr val="2E3A4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612891" y="295656"/>
              <a:ext cx="6579234" cy="6355080"/>
            </a:xfrm>
            <a:custGeom>
              <a:avLst/>
              <a:gdLst/>
              <a:ahLst/>
              <a:cxnLst/>
              <a:rect l="l" t="t" r="r" b="b"/>
              <a:pathLst>
                <a:path w="6579234" h="6355080">
                  <a:moveTo>
                    <a:pt x="6579108" y="0"/>
                  </a:moveTo>
                  <a:lnTo>
                    <a:pt x="0" y="0"/>
                  </a:lnTo>
                  <a:lnTo>
                    <a:pt x="0" y="6355080"/>
                  </a:lnTo>
                  <a:lnTo>
                    <a:pt x="6579108" y="6355080"/>
                  </a:lnTo>
                  <a:lnTo>
                    <a:pt x="6579108" y="0"/>
                  </a:lnTo>
                  <a:close/>
                </a:path>
              </a:pathLst>
            </a:custGeom>
            <a:solidFill>
              <a:srgbClr val="0C0F2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5692902" y="-62799"/>
            <a:ext cx="5969000" cy="6642734"/>
          </a:xfrm>
          <a:prstGeom prst="rect">
            <a:avLst/>
          </a:prstGeom>
        </p:spPr>
        <p:txBody>
          <a:bodyPr vert="horz" wrap="square" lIns="0" tIns="124460" rIns="0" bIns="0" rtlCol="0">
            <a:spAutoFit/>
          </a:bodyPr>
          <a:lstStyle/>
          <a:p>
            <a:pPr marL="17145">
              <a:lnSpc>
                <a:spcPct val="100000"/>
              </a:lnSpc>
              <a:spcBef>
                <a:spcPts val="980"/>
              </a:spcBef>
            </a:pPr>
            <a:r>
              <a:rPr sz="1400" spc="-10" dirty="0">
                <a:solidFill>
                  <a:srgbClr val="FFFFFF"/>
                </a:solidFill>
                <a:latin typeface="Consolas"/>
                <a:cs typeface="Consolas"/>
              </a:rPr>
              <a:t>deployment-config.yaml</a:t>
            </a:r>
            <a:endParaRPr sz="1400">
              <a:latin typeface="Consolas"/>
              <a:cs typeface="Consolas"/>
            </a:endParaRPr>
          </a:p>
          <a:p>
            <a:pPr marL="12700" marR="3503929">
              <a:lnSpc>
                <a:spcPct val="100000"/>
              </a:lnSpc>
              <a:spcBef>
                <a:spcPts val="695"/>
              </a:spcBef>
            </a:pPr>
            <a:r>
              <a:rPr sz="1100" dirty="0">
                <a:solidFill>
                  <a:srgbClr val="FF6300"/>
                </a:solidFill>
                <a:latin typeface="Consolas"/>
                <a:cs typeface="Consolas"/>
              </a:rPr>
              <a:t>apiVersion:</a:t>
            </a:r>
            <a:r>
              <a:rPr sz="1100" spc="-50" dirty="0">
                <a:solidFill>
                  <a:srgbClr val="FF6300"/>
                </a:solidFill>
                <a:latin typeface="Consolas"/>
                <a:cs typeface="Consolas"/>
              </a:rPr>
              <a:t> </a:t>
            </a:r>
            <a:r>
              <a:rPr sz="1100" spc="-10" dirty="0">
                <a:solidFill>
                  <a:srgbClr val="60CE3B"/>
                </a:solidFill>
                <a:latin typeface="Consolas"/>
                <a:cs typeface="Consolas"/>
              </a:rPr>
              <a:t>apps.openshift.io/v1 </a:t>
            </a:r>
            <a:r>
              <a:rPr sz="1100" dirty="0">
                <a:solidFill>
                  <a:srgbClr val="FF6300"/>
                </a:solidFill>
                <a:latin typeface="Consolas"/>
                <a:cs typeface="Consolas"/>
              </a:rPr>
              <a:t>kind:</a:t>
            </a:r>
            <a:r>
              <a:rPr sz="1100" spc="-25" dirty="0">
                <a:solidFill>
                  <a:srgbClr val="FF6300"/>
                </a:solidFill>
                <a:latin typeface="Consolas"/>
                <a:cs typeface="Consolas"/>
              </a:rPr>
              <a:t> </a:t>
            </a:r>
            <a:r>
              <a:rPr sz="1100" spc="-10" dirty="0">
                <a:solidFill>
                  <a:srgbClr val="60CE3B"/>
                </a:solidFill>
                <a:latin typeface="Consolas"/>
                <a:cs typeface="Consolas"/>
              </a:rPr>
              <a:t>DeploymentConfig</a:t>
            </a:r>
            <a:endParaRPr sz="11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100" spc="-10" dirty="0">
                <a:solidFill>
                  <a:srgbClr val="FF6300"/>
                </a:solidFill>
                <a:latin typeface="Consolas"/>
                <a:cs typeface="Consolas"/>
              </a:rPr>
              <a:t>metadata:</a:t>
            </a:r>
            <a:endParaRPr sz="1100">
              <a:latin typeface="Consolas"/>
              <a:cs typeface="Consolas"/>
            </a:endParaRPr>
          </a:p>
          <a:p>
            <a:pPr marL="12700" marR="3814445" indent="152400">
              <a:lnSpc>
                <a:spcPct val="100000"/>
              </a:lnSpc>
            </a:pPr>
            <a:r>
              <a:rPr sz="1100" dirty="0">
                <a:solidFill>
                  <a:srgbClr val="FF6300"/>
                </a:solidFill>
                <a:latin typeface="Consolas"/>
                <a:cs typeface="Consolas"/>
              </a:rPr>
              <a:t>name:</a:t>
            </a:r>
            <a:r>
              <a:rPr sz="1100" spc="60" dirty="0">
                <a:solidFill>
                  <a:srgbClr val="FF6300"/>
                </a:solidFill>
                <a:latin typeface="Consolas"/>
                <a:cs typeface="Consolas"/>
              </a:rPr>
              <a:t> </a:t>
            </a:r>
            <a:r>
              <a:rPr sz="1100" spc="-10" dirty="0">
                <a:solidFill>
                  <a:srgbClr val="60CE3B"/>
                </a:solidFill>
                <a:latin typeface="Consolas"/>
                <a:cs typeface="Consolas"/>
              </a:rPr>
              <a:t>sample-webapp-docker </a:t>
            </a:r>
            <a:r>
              <a:rPr sz="1100" spc="-10" dirty="0">
                <a:solidFill>
                  <a:srgbClr val="FF6300"/>
                </a:solidFill>
                <a:latin typeface="Consolas"/>
                <a:cs typeface="Consolas"/>
              </a:rPr>
              <a:t>spec:</a:t>
            </a:r>
            <a:endParaRPr sz="1100">
              <a:latin typeface="Consolas"/>
              <a:cs typeface="Consolas"/>
            </a:endParaRPr>
          </a:p>
          <a:p>
            <a:pPr marL="165100" marR="4956810">
              <a:lnSpc>
                <a:spcPct val="100000"/>
              </a:lnSpc>
            </a:pPr>
            <a:r>
              <a:rPr sz="1100" dirty="0">
                <a:solidFill>
                  <a:srgbClr val="FF6300"/>
                </a:solidFill>
                <a:latin typeface="Consolas"/>
                <a:cs typeface="Consolas"/>
              </a:rPr>
              <a:t>replicas:</a:t>
            </a:r>
            <a:r>
              <a:rPr sz="1100" spc="-45" dirty="0">
                <a:solidFill>
                  <a:srgbClr val="FF6300"/>
                </a:solidFill>
                <a:latin typeface="Consolas"/>
                <a:cs typeface="Consolas"/>
              </a:rPr>
              <a:t> </a:t>
            </a:r>
            <a:r>
              <a:rPr sz="1100" spc="-50" dirty="0">
                <a:solidFill>
                  <a:srgbClr val="60CE3B"/>
                </a:solidFill>
                <a:latin typeface="Consolas"/>
                <a:cs typeface="Consolas"/>
              </a:rPr>
              <a:t>1 </a:t>
            </a:r>
            <a:r>
              <a:rPr sz="1100" spc="-10" dirty="0">
                <a:solidFill>
                  <a:srgbClr val="FF6300"/>
                </a:solidFill>
                <a:latin typeface="Consolas"/>
                <a:cs typeface="Consolas"/>
              </a:rPr>
              <a:t>selector:</a:t>
            </a:r>
            <a:endParaRPr sz="1100">
              <a:latin typeface="Consolas"/>
              <a:cs typeface="Consolas"/>
            </a:endParaRPr>
          </a:p>
          <a:p>
            <a:pPr marL="317500">
              <a:lnSpc>
                <a:spcPct val="100000"/>
              </a:lnSpc>
            </a:pPr>
            <a:r>
              <a:rPr sz="1100" dirty="0">
                <a:solidFill>
                  <a:srgbClr val="FF6300"/>
                </a:solidFill>
                <a:latin typeface="Consolas"/>
                <a:cs typeface="Consolas"/>
              </a:rPr>
              <a:t>deploymentconfig:</a:t>
            </a:r>
            <a:r>
              <a:rPr sz="1100" spc="15" dirty="0">
                <a:solidFill>
                  <a:srgbClr val="FF6300"/>
                </a:solidFill>
                <a:latin typeface="Consolas"/>
                <a:cs typeface="Consolas"/>
              </a:rPr>
              <a:t> </a:t>
            </a:r>
            <a:r>
              <a:rPr sz="1100" spc="-10" dirty="0">
                <a:solidFill>
                  <a:srgbClr val="60CE3B"/>
                </a:solidFill>
                <a:latin typeface="Consolas"/>
                <a:cs typeface="Consolas"/>
              </a:rPr>
              <a:t>sample-webapp-docker</a:t>
            </a:r>
            <a:endParaRPr sz="1100">
              <a:latin typeface="Consolas"/>
              <a:cs typeface="Consolas"/>
            </a:endParaRPr>
          </a:p>
          <a:p>
            <a:pPr marL="165100">
              <a:lnSpc>
                <a:spcPct val="100000"/>
              </a:lnSpc>
            </a:pPr>
            <a:r>
              <a:rPr sz="1100" spc="-10" dirty="0">
                <a:solidFill>
                  <a:srgbClr val="FF6300"/>
                </a:solidFill>
                <a:latin typeface="Consolas"/>
                <a:cs typeface="Consolas"/>
              </a:rPr>
              <a:t>strategy:</a:t>
            </a:r>
            <a:endParaRPr sz="1100">
              <a:latin typeface="Consolas"/>
              <a:cs typeface="Consolas"/>
            </a:endParaRPr>
          </a:p>
          <a:p>
            <a:pPr marL="165100" marR="4653280" indent="152400">
              <a:lnSpc>
                <a:spcPct val="100000"/>
              </a:lnSpc>
            </a:pPr>
            <a:r>
              <a:rPr sz="1100" dirty="0">
                <a:solidFill>
                  <a:srgbClr val="FF6300"/>
                </a:solidFill>
                <a:latin typeface="Consolas"/>
                <a:cs typeface="Consolas"/>
              </a:rPr>
              <a:t>type:</a:t>
            </a:r>
            <a:r>
              <a:rPr sz="1100" spc="-25" dirty="0">
                <a:solidFill>
                  <a:srgbClr val="FF6300"/>
                </a:solidFill>
                <a:latin typeface="Consolas"/>
                <a:cs typeface="Consolas"/>
              </a:rPr>
              <a:t> </a:t>
            </a:r>
            <a:r>
              <a:rPr sz="1100" spc="-10" dirty="0">
                <a:solidFill>
                  <a:srgbClr val="60CE3B"/>
                </a:solidFill>
                <a:latin typeface="Consolas"/>
                <a:cs typeface="Consolas"/>
              </a:rPr>
              <a:t>Rolling </a:t>
            </a:r>
            <a:r>
              <a:rPr sz="1100" spc="-10" dirty="0">
                <a:solidFill>
                  <a:srgbClr val="FF6300"/>
                </a:solidFill>
                <a:latin typeface="Consolas"/>
                <a:cs typeface="Consolas"/>
              </a:rPr>
              <a:t>template:</a:t>
            </a:r>
            <a:endParaRPr sz="1100">
              <a:latin typeface="Consolas"/>
              <a:cs typeface="Consolas"/>
            </a:endParaRPr>
          </a:p>
          <a:p>
            <a:pPr marL="469900" marR="4958080" indent="-152400">
              <a:lnSpc>
                <a:spcPct val="100000"/>
              </a:lnSpc>
            </a:pPr>
            <a:r>
              <a:rPr sz="1100" spc="-10" dirty="0">
                <a:solidFill>
                  <a:srgbClr val="FF6300"/>
                </a:solidFill>
                <a:latin typeface="Consolas"/>
                <a:cs typeface="Consolas"/>
              </a:rPr>
              <a:t>metadata: labels:</a:t>
            </a:r>
            <a:endParaRPr sz="1100">
              <a:latin typeface="Consolas"/>
              <a:cs typeface="Consolas"/>
            </a:endParaRPr>
          </a:p>
          <a:p>
            <a:pPr marL="622300" marR="2442845">
              <a:lnSpc>
                <a:spcPct val="100000"/>
              </a:lnSpc>
            </a:pPr>
            <a:r>
              <a:rPr sz="1100" dirty="0">
                <a:solidFill>
                  <a:srgbClr val="FF6300"/>
                </a:solidFill>
                <a:latin typeface="Consolas"/>
                <a:cs typeface="Consolas"/>
              </a:rPr>
              <a:t>app:</a:t>
            </a:r>
            <a:r>
              <a:rPr sz="1100" spc="65" dirty="0">
                <a:solidFill>
                  <a:srgbClr val="FF6300"/>
                </a:solidFill>
                <a:latin typeface="Consolas"/>
                <a:cs typeface="Consolas"/>
              </a:rPr>
              <a:t> </a:t>
            </a:r>
            <a:r>
              <a:rPr sz="1100" spc="-10" dirty="0">
                <a:solidFill>
                  <a:srgbClr val="60CE3B"/>
                </a:solidFill>
                <a:latin typeface="Consolas"/>
                <a:cs typeface="Consolas"/>
              </a:rPr>
              <a:t>sample-webapp-docker </a:t>
            </a:r>
            <a:r>
              <a:rPr sz="1100" dirty="0">
                <a:solidFill>
                  <a:srgbClr val="FF6300"/>
                </a:solidFill>
                <a:latin typeface="Consolas"/>
                <a:cs typeface="Consolas"/>
              </a:rPr>
              <a:t>deploymentconfig:</a:t>
            </a:r>
            <a:r>
              <a:rPr sz="1100" spc="15" dirty="0">
                <a:solidFill>
                  <a:srgbClr val="FF6300"/>
                </a:solidFill>
                <a:latin typeface="Consolas"/>
                <a:cs typeface="Consolas"/>
              </a:rPr>
              <a:t> </a:t>
            </a:r>
            <a:r>
              <a:rPr sz="1100" spc="-10" dirty="0">
                <a:solidFill>
                  <a:srgbClr val="60CE3B"/>
                </a:solidFill>
                <a:latin typeface="Consolas"/>
                <a:cs typeface="Consolas"/>
              </a:rPr>
              <a:t>sample-webapp-docker</a:t>
            </a:r>
            <a:endParaRPr sz="1100">
              <a:latin typeface="Consolas"/>
              <a:cs typeface="Consolas"/>
            </a:endParaRPr>
          </a:p>
          <a:p>
            <a:pPr marL="317500">
              <a:lnSpc>
                <a:spcPct val="100000"/>
              </a:lnSpc>
            </a:pPr>
            <a:r>
              <a:rPr sz="1100" spc="-10" dirty="0">
                <a:solidFill>
                  <a:srgbClr val="FF6300"/>
                </a:solidFill>
                <a:latin typeface="Consolas"/>
                <a:cs typeface="Consolas"/>
              </a:rPr>
              <a:t>spec:</a:t>
            </a:r>
            <a:endParaRPr sz="1100">
              <a:latin typeface="Consolas"/>
              <a:cs typeface="Consolas"/>
            </a:endParaRPr>
          </a:p>
          <a:p>
            <a:pPr marL="469900">
              <a:lnSpc>
                <a:spcPct val="100000"/>
              </a:lnSpc>
            </a:pPr>
            <a:r>
              <a:rPr sz="1100" spc="-10" dirty="0">
                <a:solidFill>
                  <a:srgbClr val="FF6300"/>
                </a:solidFill>
                <a:latin typeface="Consolas"/>
                <a:cs typeface="Consolas"/>
              </a:rPr>
              <a:t>containers:</a:t>
            </a:r>
            <a:endParaRPr sz="1100">
              <a:latin typeface="Consolas"/>
              <a:cs typeface="Consolas"/>
            </a:endParaRPr>
          </a:p>
          <a:p>
            <a:pPr marL="622300">
              <a:lnSpc>
                <a:spcPct val="100000"/>
              </a:lnSpc>
            </a:pPr>
            <a:r>
              <a:rPr sz="1100" dirty="0">
                <a:solidFill>
                  <a:srgbClr val="FADE2C"/>
                </a:solidFill>
                <a:latin typeface="Consolas"/>
                <a:cs typeface="Consolas"/>
              </a:rPr>
              <a:t>-</a:t>
            </a:r>
            <a:r>
              <a:rPr sz="1100" spc="50" dirty="0">
                <a:solidFill>
                  <a:srgbClr val="FADE2C"/>
                </a:solidFill>
                <a:latin typeface="Consolas"/>
                <a:cs typeface="Consolas"/>
              </a:rPr>
              <a:t> </a:t>
            </a:r>
            <a:r>
              <a:rPr sz="1100" dirty="0">
                <a:solidFill>
                  <a:srgbClr val="FF6300"/>
                </a:solidFill>
                <a:latin typeface="Consolas"/>
                <a:cs typeface="Consolas"/>
              </a:rPr>
              <a:t>image:</a:t>
            </a:r>
            <a:r>
              <a:rPr sz="1100" spc="55" dirty="0">
                <a:solidFill>
                  <a:srgbClr val="FF6300"/>
                </a:solidFill>
                <a:latin typeface="Consolas"/>
                <a:cs typeface="Consolas"/>
              </a:rPr>
              <a:t> </a:t>
            </a:r>
            <a:r>
              <a:rPr sz="1100" spc="-10" dirty="0">
                <a:solidFill>
                  <a:srgbClr val="60CE3B"/>
                </a:solidFill>
                <a:latin typeface="Consolas"/>
                <a:cs typeface="Consolas"/>
              </a:rPr>
              <a:t>myproject/sample-webapp-docker</a:t>
            </a:r>
            <a:endParaRPr sz="1100">
              <a:latin typeface="Consolas"/>
              <a:cs typeface="Consolas"/>
            </a:endParaRPr>
          </a:p>
          <a:p>
            <a:pPr marL="774700" marR="3204845">
              <a:lnSpc>
                <a:spcPct val="100000"/>
              </a:lnSpc>
              <a:spcBef>
                <a:spcPts val="5"/>
              </a:spcBef>
            </a:pPr>
            <a:r>
              <a:rPr sz="1100" dirty="0">
                <a:solidFill>
                  <a:srgbClr val="FF6300"/>
                </a:solidFill>
                <a:latin typeface="Consolas"/>
                <a:cs typeface="Consolas"/>
              </a:rPr>
              <a:t>imagePullPolicy:</a:t>
            </a:r>
            <a:r>
              <a:rPr sz="1100" spc="-65" dirty="0">
                <a:solidFill>
                  <a:srgbClr val="FF6300"/>
                </a:solidFill>
                <a:latin typeface="Consolas"/>
                <a:cs typeface="Consolas"/>
              </a:rPr>
              <a:t> </a:t>
            </a:r>
            <a:r>
              <a:rPr sz="1100" spc="-10" dirty="0">
                <a:solidFill>
                  <a:srgbClr val="60CE3B"/>
                </a:solidFill>
                <a:latin typeface="Consolas"/>
                <a:cs typeface="Consolas"/>
              </a:rPr>
              <a:t>Always </a:t>
            </a:r>
            <a:r>
              <a:rPr sz="1100" dirty="0">
                <a:solidFill>
                  <a:srgbClr val="FF6300"/>
                </a:solidFill>
                <a:latin typeface="Consolas"/>
                <a:cs typeface="Consolas"/>
              </a:rPr>
              <a:t>name:</a:t>
            </a:r>
            <a:r>
              <a:rPr sz="1100" spc="60" dirty="0">
                <a:solidFill>
                  <a:srgbClr val="FF6300"/>
                </a:solidFill>
                <a:latin typeface="Consolas"/>
                <a:cs typeface="Consolas"/>
              </a:rPr>
              <a:t> </a:t>
            </a:r>
            <a:r>
              <a:rPr sz="1100" spc="-10" dirty="0">
                <a:solidFill>
                  <a:srgbClr val="60CE3B"/>
                </a:solidFill>
                <a:latin typeface="Consolas"/>
                <a:cs typeface="Consolas"/>
              </a:rPr>
              <a:t>sample-webapp-docker </a:t>
            </a:r>
            <a:r>
              <a:rPr sz="1100" spc="-10" dirty="0">
                <a:solidFill>
                  <a:srgbClr val="FF6300"/>
                </a:solidFill>
                <a:latin typeface="Consolas"/>
                <a:cs typeface="Consolas"/>
              </a:rPr>
              <a:t>ports:</a:t>
            </a:r>
            <a:endParaRPr sz="1100">
              <a:latin typeface="Consolas"/>
              <a:cs typeface="Consolas"/>
            </a:endParaRPr>
          </a:p>
          <a:p>
            <a:pPr marL="1003300" marR="3509645" indent="-153035">
              <a:lnSpc>
                <a:spcPct val="100000"/>
              </a:lnSpc>
            </a:pPr>
            <a:r>
              <a:rPr sz="1100" dirty="0">
                <a:solidFill>
                  <a:srgbClr val="FADE2C"/>
                </a:solidFill>
                <a:latin typeface="Consolas"/>
                <a:cs typeface="Consolas"/>
              </a:rPr>
              <a:t>-</a:t>
            </a:r>
            <a:r>
              <a:rPr sz="1100" spc="-35" dirty="0">
                <a:solidFill>
                  <a:srgbClr val="FADE2C"/>
                </a:solidFill>
                <a:latin typeface="Consolas"/>
                <a:cs typeface="Consolas"/>
              </a:rPr>
              <a:t> </a:t>
            </a:r>
            <a:r>
              <a:rPr sz="1100" dirty="0">
                <a:solidFill>
                  <a:srgbClr val="FF6300"/>
                </a:solidFill>
                <a:latin typeface="Consolas"/>
                <a:cs typeface="Consolas"/>
              </a:rPr>
              <a:t>containerPort:</a:t>
            </a:r>
            <a:r>
              <a:rPr sz="1100" spc="-30" dirty="0">
                <a:solidFill>
                  <a:srgbClr val="FF6300"/>
                </a:solidFill>
                <a:latin typeface="Consolas"/>
                <a:cs typeface="Consolas"/>
              </a:rPr>
              <a:t> </a:t>
            </a:r>
            <a:r>
              <a:rPr sz="1100" spc="-20" dirty="0">
                <a:solidFill>
                  <a:srgbClr val="60CE3B"/>
                </a:solidFill>
                <a:latin typeface="Consolas"/>
                <a:cs typeface="Consolas"/>
              </a:rPr>
              <a:t>8080 </a:t>
            </a:r>
            <a:r>
              <a:rPr sz="1100" dirty="0">
                <a:solidFill>
                  <a:srgbClr val="FF6300"/>
                </a:solidFill>
                <a:latin typeface="Consolas"/>
                <a:cs typeface="Consolas"/>
              </a:rPr>
              <a:t>protocol:</a:t>
            </a:r>
            <a:r>
              <a:rPr sz="1100" spc="-45" dirty="0">
                <a:solidFill>
                  <a:srgbClr val="FF6300"/>
                </a:solidFill>
                <a:latin typeface="Consolas"/>
                <a:cs typeface="Consolas"/>
              </a:rPr>
              <a:t> </a:t>
            </a:r>
            <a:r>
              <a:rPr sz="1100" spc="-25" dirty="0">
                <a:solidFill>
                  <a:srgbClr val="60CE3B"/>
                </a:solidFill>
                <a:latin typeface="Consolas"/>
                <a:cs typeface="Consolas"/>
              </a:rPr>
              <a:t>TCP</a:t>
            </a:r>
            <a:endParaRPr sz="1100">
              <a:latin typeface="Consolas"/>
              <a:cs typeface="Consolas"/>
            </a:endParaRPr>
          </a:p>
          <a:p>
            <a:pPr marL="165100">
              <a:lnSpc>
                <a:spcPct val="100000"/>
              </a:lnSpc>
            </a:pPr>
            <a:r>
              <a:rPr sz="1100" spc="-10" dirty="0">
                <a:solidFill>
                  <a:srgbClr val="FF6300"/>
                </a:solidFill>
                <a:latin typeface="Consolas"/>
                <a:cs typeface="Consolas"/>
              </a:rPr>
              <a:t>triggers:</a:t>
            </a:r>
            <a:endParaRPr sz="1100">
              <a:latin typeface="Consolas"/>
              <a:cs typeface="Consolas"/>
            </a:endParaRPr>
          </a:p>
          <a:p>
            <a:pPr marL="468630" marR="4118610" indent="-151130">
              <a:lnSpc>
                <a:spcPct val="100000"/>
              </a:lnSpc>
              <a:buClr>
                <a:srgbClr val="FADE2C"/>
              </a:buClr>
              <a:buChar char="-"/>
              <a:tabLst>
                <a:tab pos="622300" algn="l"/>
              </a:tabLst>
            </a:pPr>
            <a:r>
              <a:rPr sz="1100" spc="-10" dirty="0">
                <a:solidFill>
                  <a:srgbClr val="FF6300"/>
                </a:solidFill>
                <a:latin typeface="Consolas"/>
                <a:cs typeface="Consolas"/>
              </a:rPr>
              <a:t>imageChangeParams: 	</a:t>
            </a:r>
            <a:r>
              <a:rPr sz="1100" dirty="0">
                <a:solidFill>
                  <a:srgbClr val="FF6300"/>
                </a:solidFill>
                <a:latin typeface="Consolas"/>
                <a:cs typeface="Consolas"/>
              </a:rPr>
              <a:t>automatic:</a:t>
            </a:r>
            <a:r>
              <a:rPr sz="1100" spc="-40" dirty="0">
                <a:solidFill>
                  <a:srgbClr val="FF6300"/>
                </a:solidFill>
                <a:latin typeface="Consolas"/>
                <a:cs typeface="Consolas"/>
              </a:rPr>
              <a:t> </a:t>
            </a:r>
            <a:r>
              <a:rPr sz="1100" spc="-20" dirty="0">
                <a:solidFill>
                  <a:srgbClr val="60CE3B"/>
                </a:solidFill>
                <a:latin typeface="Consolas"/>
                <a:cs typeface="Consolas"/>
              </a:rPr>
              <a:t>true 	</a:t>
            </a:r>
            <a:r>
              <a:rPr sz="1100" spc="-10" dirty="0">
                <a:solidFill>
                  <a:srgbClr val="FF6300"/>
                </a:solidFill>
                <a:latin typeface="Consolas"/>
                <a:cs typeface="Consolas"/>
              </a:rPr>
              <a:t>containerNames:</a:t>
            </a:r>
            <a:endParaRPr sz="1100">
              <a:latin typeface="Consolas"/>
              <a:cs typeface="Consolas"/>
            </a:endParaRPr>
          </a:p>
          <a:p>
            <a:pPr marL="622300" marR="3509645" indent="152400">
              <a:lnSpc>
                <a:spcPct val="100000"/>
              </a:lnSpc>
            </a:pPr>
            <a:r>
              <a:rPr sz="1100" dirty="0">
                <a:solidFill>
                  <a:srgbClr val="FADE2C"/>
                </a:solidFill>
                <a:latin typeface="Consolas"/>
                <a:cs typeface="Consolas"/>
              </a:rPr>
              <a:t>-</a:t>
            </a:r>
            <a:r>
              <a:rPr sz="1100" spc="90" dirty="0">
                <a:solidFill>
                  <a:srgbClr val="FADE2C"/>
                </a:solidFill>
                <a:latin typeface="Consolas"/>
                <a:cs typeface="Consolas"/>
              </a:rPr>
              <a:t> </a:t>
            </a:r>
            <a:r>
              <a:rPr sz="1100" spc="-10" dirty="0">
                <a:solidFill>
                  <a:srgbClr val="60CE3B"/>
                </a:solidFill>
                <a:latin typeface="Consolas"/>
                <a:cs typeface="Consolas"/>
              </a:rPr>
              <a:t>sample-webapp-docker </a:t>
            </a:r>
            <a:r>
              <a:rPr sz="1100" spc="-10" dirty="0">
                <a:solidFill>
                  <a:srgbClr val="FF6300"/>
                </a:solidFill>
                <a:latin typeface="Consolas"/>
                <a:cs typeface="Consolas"/>
              </a:rPr>
              <a:t>from:</a:t>
            </a:r>
            <a:endParaRPr sz="1100">
              <a:latin typeface="Consolas"/>
              <a:cs typeface="Consolas"/>
            </a:endParaRPr>
          </a:p>
          <a:p>
            <a:pPr marL="774700">
              <a:lnSpc>
                <a:spcPct val="100000"/>
              </a:lnSpc>
            </a:pPr>
            <a:r>
              <a:rPr sz="1100" dirty="0">
                <a:solidFill>
                  <a:srgbClr val="FF6300"/>
                </a:solidFill>
                <a:latin typeface="Consolas"/>
                <a:cs typeface="Consolas"/>
              </a:rPr>
              <a:t>kind:</a:t>
            </a:r>
            <a:r>
              <a:rPr sz="1100" spc="-20" dirty="0">
                <a:solidFill>
                  <a:srgbClr val="FF6300"/>
                </a:solidFill>
                <a:latin typeface="Consolas"/>
                <a:cs typeface="Consolas"/>
              </a:rPr>
              <a:t> </a:t>
            </a:r>
            <a:r>
              <a:rPr sz="1100" spc="-10" dirty="0">
                <a:solidFill>
                  <a:srgbClr val="60CE3B"/>
                </a:solidFill>
                <a:latin typeface="Consolas"/>
                <a:cs typeface="Consolas"/>
              </a:rPr>
              <a:t>ImageStreamTag</a:t>
            </a:r>
            <a:endParaRPr sz="1100">
              <a:latin typeface="Consolas"/>
              <a:cs typeface="Consolas"/>
            </a:endParaRPr>
          </a:p>
          <a:p>
            <a:pPr marL="774700" marR="2517775">
              <a:lnSpc>
                <a:spcPct val="100000"/>
              </a:lnSpc>
            </a:pPr>
            <a:r>
              <a:rPr sz="1100" dirty="0">
                <a:solidFill>
                  <a:srgbClr val="FF6300"/>
                </a:solidFill>
                <a:latin typeface="Consolas"/>
                <a:cs typeface="Consolas"/>
              </a:rPr>
              <a:t>name:</a:t>
            </a:r>
            <a:r>
              <a:rPr sz="1100" spc="70" dirty="0">
                <a:solidFill>
                  <a:srgbClr val="FF6300"/>
                </a:solidFill>
                <a:latin typeface="Consolas"/>
                <a:cs typeface="Consolas"/>
              </a:rPr>
              <a:t> </a:t>
            </a:r>
            <a:r>
              <a:rPr sz="1100" spc="-10" dirty="0">
                <a:solidFill>
                  <a:srgbClr val="60CE3B"/>
                </a:solidFill>
                <a:latin typeface="Consolas"/>
                <a:cs typeface="Consolas"/>
              </a:rPr>
              <a:t>'sample-webapp-docker:latest' </a:t>
            </a:r>
            <a:r>
              <a:rPr sz="1100" dirty="0">
                <a:solidFill>
                  <a:srgbClr val="FF6300"/>
                </a:solidFill>
                <a:latin typeface="Consolas"/>
                <a:cs typeface="Consolas"/>
              </a:rPr>
              <a:t>namespace:</a:t>
            </a:r>
            <a:r>
              <a:rPr sz="1100" spc="-40" dirty="0">
                <a:solidFill>
                  <a:srgbClr val="FF6300"/>
                </a:solidFill>
                <a:latin typeface="Consolas"/>
                <a:cs typeface="Consolas"/>
              </a:rPr>
              <a:t> </a:t>
            </a:r>
            <a:r>
              <a:rPr sz="1100" spc="-10" dirty="0">
                <a:solidFill>
                  <a:srgbClr val="60CE3B"/>
                </a:solidFill>
                <a:latin typeface="Consolas"/>
                <a:cs typeface="Consolas"/>
              </a:rPr>
              <a:t>myproject</a:t>
            </a:r>
            <a:endParaRPr sz="1100">
              <a:latin typeface="Consolas"/>
              <a:cs typeface="Consolas"/>
            </a:endParaRPr>
          </a:p>
          <a:p>
            <a:pPr marL="774700" marR="2136775" indent="-152400">
              <a:lnSpc>
                <a:spcPct val="100000"/>
              </a:lnSpc>
            </a:pPr>
            <a:r>
              <a:rPr sz="1100" dirty="0">
                <a:solidFill>
                  <a:srgbClr val="FF6300"/>
                </a:solidFill>
                <a:latin typeface="Consolas"/>
                <a:cs typeface="Consolas"/>
              </a:rPr>
              <a:t>lastTriggeredImage:</a:t>
            </a:r>
            <a:r>
              <a:rPr sz="1100" spc="-80" dirty="0">
                <a:solidFill>
                  <a:srgbClr val="FF6300"/>
                </a:solidFill>
                <a:latin typeface="Consolas"/>
                <a:cs typeface="Consolas"/>
              </a:rPr>
              <a:t> </a:t>
            </a:r>
            <a:r>
              <a:rPr sz="1100" spc="-35" dirty="0">
                <a:solidFill>
                  <a:srgbClr val="60CE3B"/>
                </a:solidFill>
                <a:latin typeface="Consolas"/>
                <a:cs typeface="Consolas"/>
              </a:rPr>
              <a:t>&gt;- </a:t>
            </a:r>
            <a:r>
              <a:rPr sz="1100" spc="-10" dirty="0">
                <a:solidFill>
                  <a:srgbClr val="60CE3B"/>
                </a:solidFill>
                <a:latin typeface="Consolas"/>
                <a:cs typeface="Consolas"/>
              </a:rPr>
              <a:t>172.30.1.1:5000/myproject/sample-webapp-</a:t>
            </a:r>
            <a:endParaRPr sz="1100">
              <a:latin typeface="Consolas"/>
              <a:cs typeface="Consolas"/>
            </a:endParaRPr>
          </a:p>
          <a:p>
            <a:pPr marL="469900" marR="5080" indent="-457200">
              <a:lnSpc>
                <a:spcPct val="100000"/>
              </a:lnSpc>
            </a:pPr>
            <a:r>
              <a:rPr sz="1100" spc="-10" dirty="0">
                <a:solidFill>
                  <a:srgbClr val="60CE3B"/>
                </a:solidFill>
                <a:latin typeface="Consolas"/>
                <a:cs typeface="Consolas"/>
              </a:rPr>
              <a:t>docker@sha256:08b750083d53e8fdcf09ab99bc30549141ea44c90763d3e972be264fbec8d706 </a:t>
            </a:r>
            <a:r>
              <a:rPr sz="1100" dirty="0">
                <a:solidFill>
                  <a:srgbClr val="FF6300"/>
                </a:solidFill>
                <a:latin typeface="Consolas"/>
                <a:cs typeface="Consolas"/>
              </a:rPr>
              <a:t>type:</a:t>
            </a:r>
            <a:r>
              <a:rPr sz="1100" spc="-35" dirty="0">
                <a:solidFill>
                  <a:srgbClr val="FF6300"/>
                </a:solidFill>
                <a:latin typeface="Consolas"/>
                <a:cs typeface="Consolas"/>
              </a:rPr>
              <a:t> </a:t>
            </a:r>
            <a:r>
              <a:rPr sz="1100" spc="-10" dirty="0">
                <a:solidFill>
                  <a:srgbClr val="60CE3B"/>
                </a:solidFill>
                <a:latin typeface="Consolas"/>
                <a:cs typeface="Consolas"/>
              </a:rPr>
              <a:t>ImageChange</a:t>
            </a:r>
            <a:endParaRPr sz="1100">
              <a:latin typeface="Consolas"/>
              <a:cs typeface="Consolas"/>
            </a:endParaRPr>
          </a:p>
          <a:p>
            <a:pPr marL="468630" indent="-151130">
              <a:lnSpc>
                <a:spcPct val="100000"/>
              </a:lnSpc>
              <a:spcBef>
                <a:spcPts val="5"/>
              </a:spcBef>
              <a:buClr>
                <a:srgbClr val="FADE2C"/>
              </a:buClr>
              <a:buChar char="-"/>
              <a:tabLst>
                <a:tab pos="468630" algn="l"/>
              </a:tabLst>
            </a:pPr>
            <a:r>
              <a:rPr sz="1100" dirty="0">
                <a:solidFill>
                  <a:srgbClr val="FF6300"/>
                </a:solidFill>
                <a:latin typeface="Consolas"/>
                <a:cs typeface="Consolas"/>
              </a:rPr>
              <a:t>type:</a:t>
            </a:r>
            <a:r>
              <a:rPr sz="1100" spc="-25" dirty="0">
                <a:solidFill>
                  <a:srgbClr val="FF6300"/>
                </a:solidFill>
                <a:latin typeface="Consolas"/>
                <a:cs typeface="Consolas"/>
              </a:rPr>
              <a:t> </a:t>
            </a:r>
            <a:r>
              <a:rPr sz="1100" spc="-10" dirty="0">
                <a:solidFill>
                  <a:srgbClr val="60CE3B"/>
                </a:solidFill>
                <a:latin typeface="Consolas"/>
                <a:cs typeface="Consolas"/>
              </a:rPr>
              <a:t>ConfigChange</a:t>
            </a:r>
            <a:endParaRPr sz="1100">
              <a:latin typeface="Consolas"/>
              <a:cs typeface="Consolas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720851" y="100584"/>
            <a:ext cx="7716520" cy="5989955"/>
            <a:chOff x="720851" y="100584"/>
            <a:chExt cx="7716520" cy="5989955"/>
          </a:xfrm>
        </p:grpSpPr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0851" y="100584"/>
              <a:ext cx="5126736" cy="2627248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5923" y="295655"/>
              <a:ext cx="4556760" cy="2057400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23899" y="2161057"/>
              <a:ext cx="4927092" cy="3928872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15923" y="2353056"/>
              <a:ext cx="4556759" cy="3558540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5614416" y="294131"/>
              <a:ext cx="2818130" cy="417830"/>
            </a:xfrm>
            <a:custGeom>
              <a:avLst/>
              <a:gdLst/>
              <a:ahLst/>
              <a:cxnLst/>
              <a:rect l="l" t="t" r="r" b="b"/>
              <a:pathLst>
                <a:path w="2818129" h="417830">
                  <a:moveTo>
                    <a:pt x="2748280" y="0"/>
                  </a:moveTo>
                  <a:lnTo>
                    <a:pt x="69596" y="0"/>
                  </a:lnTo>
                  <a:lnTo>
                    <a:pt x="42487" y="5462"/>
                  </a:lnTo>
                  <a:lnTo>
                    <a:pt x="20367" y="20367"/>
                  </a:lnTo>
                  <a:lnTo>
                    <a:pt x="5462" y="42487"/>
                  </a:lnTo>
                  <a:lnTo>
                    <a:pt x="0" y="69596"/>
                  </a:lnTo>
                  <a:lnTo>
                    <a:pt x="0" y="347980"/>
                  </a:lnTo>
                  <a:lnTo>
                    <a:pt x="5462" y="375088"/>
                  </a:lnTo>
                  <a:lnTo>
                    <a:pt x="20367" y="397208"/>
                  </a:lnTo>
                  <a:lnTo>
                    <a:pt x="42487" y="412113"/>
                  </a:lnTo>
                  <a:lnTo>
                    <a:pt x="69596" y="417576"/>
                  </a:lnTo>
                  <a:lnTo>
                    <a:pt x="2748280" y="417576"/>
                  </a:lnTo>
                  <a:lnTo>
                    <a:pt x="2775388" y="412113"/>
                  </a:lnTo>
                  <a:lnTo>
                    <a:pt x="2797508" y="397208"/>
                  </a:lnTo>
                  <a:lnTo>
                    <a:pt x="2812413" y="375088"/>
                  </a:lnTo>
                  <a:lnTo>
                    <a:pt x="2817876" y="347980"/>
                  </a:lnTo>
                  <a:lnTo>
                    <a:pt x="2817876" y="69596"/>
                  </a:lnTo>
                  <a:lnTo>
                    <a:pt x="2812413" y="42487"/>
                  </a:lnTo>
                  <a:lnTo>
                    <a:pt x="2797508" y="20367"/>
                  </a:lnTo>
                  <a:lnTo>
                    <a:pt x="2775388" y="5462"/>
                  </a:lnTo>
                  <a:lnTo>
                    <a:pt x="2748280" y="0"/>
                  </a:lnTo>
                  <a:close/>
                </a:path>
              </a:pathLst>
            </a:custGeom>
            <a:solidFill>
              <a:srgbClr val="EE5250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5614416" y="289560"/>
              <a:ext cx="2818130" cy="416559"/>
            </a:xfrm>
            <a:custGeom>
              <a:avLst/>
              <a:gdLst/>
              <a:ahLst/>
              <a:cxnLst/>
              <a:rect l="l" t="t" r="r" b="b"/>
              <a:pathLst>
                <a:path w="2818129" h="416559">
                  <a:moveTo>
                    <a:pt x="0" y="69342"/>
                  </a:moveTo>
                  <a:lnTo>
                    <a:pt x="5441" y="42326"/>
                  </a:lnTo>
                  <a:lnTo>
                    <a:pt x="20288" y="20288"/>
                  </a:lnTo>
                  <a:lnTo>
                    <a:pt x="42326" y="5441"/>
                  </a:lnTo>
                  <a:lnTo>
                    <a:pt x="69342" y="0"/>
                  </a:lnTo>
                  <a:lnTo>
                    <a:pt x="2748534" y="0"/>
                  </a:lnTo>
                  <a:lnTo>
                    <a:pt x="2775549" y="5441"/>
                  </a:lnTo>
                  <a:lnTo>
                    <a:pt x="2797587" y="20288"/>
                  </a:lnTo>
                  <a:lnTo>
                    <a:pt x="2812434" y="42326"/>
                  </a:lnTo>
                  <a:lnTo>
                    <a:pt x="2817876" y="69342"/>
                  </a:lnTo>
                  <a:lnTo>
                    <a:pt x="2817876" y="346710"/>
                  </a:lnTo>
                  <a:lnTo>
                    <a:pt x="2812434" y="373725"/>
                  </a:lnTo>
                  <a:lnTo>
                    <a:pt x="2797587" y="395763"/>
                  </a:lnTo>
                  <a:lnTo>
                    <a:pt x="2775549" y="410610"/>
                  </a:lnTo>
                  <a:lnTo>
                    <a:pt x="2748534" y="416052"/>
                  </a:lnTo>
                  <a:lnTo>
                    <a:pt x="69342" y="416052"/>
                  </a:lnTo>
                  <a:lnTo>
                    <a:pt x="42326" y="410610"/>
                  </a:lnTo>
                  <a:lnTo>
                    <a:pt x="20288" y="395763"/>
                  </a:lnTo>
                  <a:lnTo>
                    <a:pt x="5441" y="373725"/>
                  </a:lnTo>
                  <a:lnTo>
                    <a:pt x="0" y="346710"/>
                  </a:lnTo>
                  <a:lnTo>
                    <a:pt x="0" y="69342"/>
                  </a:lnTo>
                  <a:close/>
                </a:path>
              </a:pathLst>
            </a:custGeom>
            <a:ln w="9525">
              <a:solidFill>
                <a:srgbClr val="D22E2E"/>
              </a:solidFill>
              <a:prstDash val="sysDash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610933" y="0"/>
            <a:ext cx="32384" cy="1207135"/>
            <a:chOff x="610933" y="0"/>
            <a:chExt cx="32384" cy="1207135"/>
          </a:xfrm>
        </p:grpSpPr>
        <p:sp>
          <p:nvSpPr>
            <p:cNvPr id="4" name="object 4"/>
            <p:cNvSpPr/>
            <p:nvPr/>
          </p:nvSpPr>
          <p:spPr>
            <a:xfrm>
              <a:off x="628649" y="553973"/>
              <a:ext cx="1905" cy="640080"/>
            </a:xfrm>
            <a:custGeom>
              <a:avLst/>
              <a:gdLst/>
              <a:ahLst/>
              <a:cxnLst/>
              <a:rect l="l" t="t" r="r" b="b"/>
              <a:pathLst>
                <a:path w="1904" h="640080">
                  <a:moveTo>
                    <a:pt x="1523" y="640079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EE52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15695" y="0"/>
              <a:ext cx="0" cy="1195070"/>
            </a:xfrm>
            <a:custGeom>
              <a:avLst/>
              <a:gdLst/>
              <a:ahLst/>
              <a:cxnLst/>
              <a:rect l="l" t="t" r="r" b="b"/>
              <a:pathLst>
                <a:path h="1195070">
                  <a:moveTo>
                    <a:pt x="0" y="1194815"/>
                  </a:moveTo>
                  <a:lnTo>
                    <a:pt x="0" y="0"/>
                  </a:lnTo>
                </a:path>
              </a:pathLst>
            </a:custGeom>
            <a:ln w="9525">
              <a:solidFill>
                <a:srgbClr val="EE52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/>
          <p:nvPr/>
        </p:nvSpPr>
        <p:spPr>
          <a:xfrm>
            <a:off x="1264158" y="6805421"/>
            <a:ext cx="2103120" cy="45720"/>
          </a:xfrm>
          <a:custGeom>
            <a:avLst/>
            <a:gdLst/>
            <a:ahLst/>
            <a:cxnLst/>
            <a:rect l="l" t="t" r="r" b="b"/>
            <a:pathLst>
              <a:path w="2103120" h="45720">
                <a:moveTo>
                  <a:pt x="0" y="45719"/>
                </a:moveTo>
                <a:lnTo>
                  <a:pt x="2103119" y="45719"/>
                </a:lnTo>
                <a:lnTo>
                  <a:pt x="2103119" y="0"/>
                </a:lnTo>
                <a:lnTo>
                  <a:pt x="0" y="0"/>
                </a:lnTo>
                <a:lnTo>
                  <a:pt x="0" y="45719"/>
                </a:lnTo>
                <a:close/>
              </a:path>
            </a:pathLst>
          </a:custGeom>
          <a:ln w="38100">
            <a:solidFill>
              <a:srgbClr val="EE52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Edit</a:t>
            </a:r>
            <a:r>
              <a:rPr spc="-165" dirty="0"/>
              <a:t> </a:t>
            </a:r>
            <a:r>
              <a:rPr dirty="0"/>
              <a:t>Deployment</a:t>
            </a:r>
            <a:r>
              <a:rPr spc="-165" dirty="0"/>
              <a:t> </a:t>
            </a:r>
            <a:r>
              <a:rPr spc="-10" dirty="0"/>
              <a:t>Configuration</a:t>
            </a:r>
          </a:p>
        </p:txBody>
      </p:sp>
      <p:grpSp>
        <p:nvGrpSpPr>
          <p:cNvPr id="8" name="object 8"/>
          <p:cNvGrpSpPr/>
          <p:nvPr/>
        </p:nvGrpSpPr>
        <p:grpSpPr>
          <a:xfrm>
            <a:off x="2636520" y="1138398"/>
            <a:ext cx="7404100" cy="5720080"/>
            <a:chOff x="2636520" y="1138398"/>
            <a:chExt cx="7404100" cy="5720080"/>
          </a:xfrm>
        </p:grpSpPr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36520" y="1138398"/>
              <a:ext cx="7403592" cy="5719598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31592" y="1333500"/>
              <a:ext cx="6833616" cy="52730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610933" y="0"/>
            <a:ext cx="32384" cy="1207135"/>
            <a:chOff x="610933" y="0"/>
            <a:chExt cx="32384" cy="1207135"/>
          </a:xfrm>
        </p:grpSpPr>
        <p:sp>
          <p:nvSpPr>
            <p:cNvPr id="4" name="object 4"/>
            <p:cNvSpPr/>
            <p:nvPr/>
          </p:nvSpPr>
          <p:spPr>
            <a:xfrm>
              <a:off x="628649" y="553973"/>
              <a:ext cx="1905" cy="640080"/>
            </a:xfrm>
            <a:custGeom>
              <a:avLst/>
              <a:gdLst/>
              <a:ahLst/>
              <a:cxnLst/>
              <a:rect l="l" t="t" r="r" b="b"/>
              <a:pathLst>
                <a:path w="1904" h="640080">
                  <a:moveTo>
                    <a:pt x="1523" y="640079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EE52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15695" y="0"/>
              <a:ext cx="0" cy="1195070"/>
            </a:xfrm>
            <a:custGeom>
              <a:avLst/>
              <a:gdLst/>
              <a:ahLst/>
              <a:cxnLst/>
              <a:rect l="l" t="t" r="r" b="b"/>
              <a:pathLst>
                <a:path h="1195070">
                  <a:moveTo>
                    <a:pt x="0" y="1194815"/>
                  </a:moveTo>
                  <a:lnTo>
                    <a:pt x="0" y="0"/>
                  </a:lnTo>
                </a:path>
              </a:pathLst>
            </a:custGeom>
            <a:ln w="9525">
              <a:solidFill>
                <a:srgbClr val="EE52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/>
          <p:nvPr/>
        </p:nvSpPr>
        <p:spPr>
          <a:xfrm>
            <a:off x="1264158" y="6805421"/>
            <a:ext cx="2103120" cy="45720"/>
          </a:xfrm>
          <a:custGeom>
            <a:avLst/>
            <a:gdLst/>
            <a:ahLst/>
            <a:cxnLst/>
            <a:rect l="l" t="t" r="r" b="b"/>
            <a:pathLst>
              <a:path w="2103120" h="45720">
                <a:moveTo>
                  <a:pt x="0" y="45719"/>
                </a:moveTo>
                <a:lnTo>
                  <a:pt x="2103119" y="45719"/>
                </a:lnTo>
                <a:lnTo>
                  <a:pt x="2103119" y="0"/>
                </a:lnTo>
                <a:lnTo>
                  <a:pt x="0" y="0"/>
                </a:lnTo>
                <a:lnTo>
                  <a:pt x="0" y="45719"/>
                </a:lnTo>
                <a:close/>
              </a:path>
            </a:pathLst>
          </a:custGeom>
          <a:ln w="38100">
            <a:solidFill>
              <a:srgbClr val="EE52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0" dirty="0"/>
              <a:t>History</a:t>
            </a:r>
          </a:p>
        </p:txBody>
      </p:sp>
      <p:grpSp>
        <p:nvGrpSpPr>
          <p:cNvPr id="8" name="object 8"/>
          <p:cNvGrpSpPr/>
          <p:nvPr/>
        </p:nvGrpSpPr>
        <p:grpSpPr>
          <a:xfrm>
            <a:off x="3299270" y="1769269"/>
            <a:ext cx="5494655" cy="4857115"/>
            <a:chOff x="3299270" y="1769269"/>
            <a:chExt cx="5494655" cy="4857115"/>
          </a:xfrm>
        </p:grpSpPr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99270" y="1769269"/>
              <a:ext cx="5494398" cy="485710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57955" y="1927860"/>
              <a:ext cx="4997196" cy="436016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610933" y="0"/>
            <a:ext cx="32384" cy="1207135"/>
            <a:chOff x="610933" y="0"/>
            <a:chExt cx="32384" cy="1207135"/>
          </a:xfrm>
        </p:grpSpPr>
        <p:sp>
          <p:nvSpPr>
            <p:cNvPr id="4" name="object 4"/>
            <p:cNvSpPr/>
            <p:nvPr/>
          </p:nvSpPr>
          <p:spPr>
            <a:xfrm>
              <a:off x="628649" y="553973"/>
              <a:ext cx="1905" cy="640080"/>
            </a:xfrm>
            <a:custGeom>
              <a:avLst/>
              <a:gdLst/>
              <a:ahLst/>
              <a:cxnLst/>
              <a:rect l="l" t="t" r="r" b="b"/>
              <a:pathLst>
                <a:path w="1904" h="640080">
                  <a:moveTo>
                    <a:pt x="1523" y="640079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EE52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15695" y="0"/>
              <a:ext cx="0" cy="1195070"/>
            </a:xfrm>
            <a:custGeom>
              <a:avLst/>
              <a:gdLst/>
              <a:ahLst/>
              <a:cxnLst/>
              <a:rect l="l" t="t" r="r" b="b"/>
              <a:pathLst>
                <a:path h="1195070">
                  <a:moveTo>
                    <a:pt x="0" y="1194815"/>
                  </a:moveTo>
                  <a:lnTo>
                    <a:pt x="0" y="0"/>
                  </a:lnTo>
                </a:path>
              </a:pathLst>
            </a:custGeom>
            <a:ln w="9525">
              <a:solidFill>
                <a:srgbClr val="EE52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/>
          <p:nvPr/>
        </p:nvSpPr>
        <p:spPr>
          <a:xfrm>
            <a:off x="1264158" y="6805421"/>
            <a:ext cx="2103120" cy="45720"/>
          </a:xfrm>
          <a:custGeom>
            <a:avLst/>
            <a:gdLst/>
            <a:ahLst/>
            <a:cxnLst/>
            <a:rect l="l" t="t" r="r" b="b"/>
            <a:pathLst>
              <a:path w="2103120" h="45720">
                <a:moveTo>
                  <a:pt x="0" y="45719"/>
                </a:moveTo>
                <a:lnTo>
                  <a:pt x="2103119" y="45719"/>
                </a:lnTo>
                <a:lnTo>
                  <a:pt x="2103119" y="0"/>
                </a:lnTo>
                <a:lnTo>
                  <a:pt x="0" y="0"/>
                </a:lnTo>
                <a:lnTo>
                  <a:pt x="0" y="45719"/>
                </a:lnTo>
                <a:close/>
              </a:path>
            </a:pathLst>
          </a:custGeom>
          <a:ln w="38100">
            <a:solidFill>
              <a:srgbClr val="EE52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916939" y="609676"/>
            <a:ext cx="188912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0" dirty="0"/>
              <a:t>Rollback</a:t>
            </a:r>
          </a:p>
        </p:txBody>
      </p:sp>
      <p:grpSp>
        <p:nvGrpSpPr>
          <p:cNvPr id="8" name="object 8"/>
          <p:cNvGrpSpPr/>
          <p:nvPr/>
        </p:nvGrpSpPr>
        <p:grpSpPr>
          <a:xfrm>
            <a:off x="679504" y="1568196"/>
            <a:ext cx="11377295" cy="4954905"/>
            <a:chOff x="679504" y="1568196"/>
            <a:chExt cx="11377295" cy="4954905"/>
          </a:xfrm>
        </p:grpSpPr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9504" y="1616869"/>
              <a:ext cx="5492894" cy="485710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8200" y="1775460"/>
              <a:ext cx="4995672" cy="4360164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163056" y="1568196"/>
              <a:ext cx="5893308" cy="4954524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358127" y="1763268"/>
              <a:ext cx="5323332" cy="4384548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8270747" y="1775460"/>
              <a:ext cx="655320" cy="344805"/>
            </a:xfrm>
            <a:custGeom>
              <a:avLst/>
              <a:gdLst/>
              <a:ahLst/>
              <a:cxnLst/>
              <a:rect l="l" t="t" r="r" b="b"/>
              <a:pathLst>
                <a:path w="655320" h="344805">
                  <a:moveTo>
                    <a:pt x="597916" y="0"/>
                  </a:moveTo>
                  <a:lnTo>
                    <a:pt x="57403" y="0"/>
                  </a:lnTo>
                  <a:lnTo>
                    <a:pt x="35040" y="4504"/>
                  </a:lnTo>
                  <a:lnTo>
                    <a:pt x="16795" y="16795"/>
                  </a:lnTo>
                  <a:lnTo>
                    <a:pt x="4504" y="35040"/>
                  </a:lnTo>
                  <a:lnTo>
                    <a:pt x="0" y="57403"/>
                  </a:lnTo>
                  <a:lnTo>
                    <a:pt x="0" y="287019"/>
                  </a:lnTo>
                  <a:lnTo>
                    <a:pt x="4504" y="309383"/>
                  </a:lnTo>
                  <a:lnTo>
                    <a:pt x="16795" y="327628"/>
                  </a:lnTo>
                  <a:lnTo>
                    <a:pt x="35040" y="339919"/>
                  </a:lnTo>
                  <a:lnTo>
                    <a:pt x="57403" y="344424"/>
                  </a:lnTo>
                  <a:lnTo>
                    <a:pt x="597916" y="344424"/>
                  </a:lnTo>
                  <a:lnTo>
                    <a:pt x="620279" y="339919"/>
                  </a:lnTo>
                  <a:lnTo>
                    <a:pt x="638524" y="327628"/>
                  </a:lnTo>
                  <a:lnTo>
                    <a:pt x="650815" y="309383"/>
                  </a:lnTo>
                  <a:lnTo>
                    <a:pt x="655320" y="287019"/>
                  </a:lnTo>
                  <a:lnTo>
                    <a:pt x="655320" y="57403"/>
                  </a:lnTo>
                  <a:lnTo>
                    <a:pt x="650815" y="35040"/>
                  </a:lnTo>
                  <a:lnTo>
                    <a:pt x="638524" y="16795"/>
                  </a:lnTo>
                  <a:lnTo>
                    <a:pt x="620279" y="4504"/>
                  </a:lnTo>
                  <a:lnTo>
                    <a:pt x="597916" y="0"/>
                  </a:lnTo>
                  <a:close/>
                </a:path>
              </a:pathLst>
            </a:custGeom>
            <a:solidFill>
              <a:srgbClr val="EE5250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8270747" y="1770888"/>
              <a:ext cx="655320" cy="344805"/>
            </a:xfrm>
            <a:custGeom>
              <a:avLst/>
              <a:gdLst/>
              <a:ahLst/>
              <a:cxnLst/>
              <a:rect l="l" t="t" r="r" b="b"/>
              <a:pathLst>
                <a:path w="655320" h="344805">
                  <a:moveTo>
                    <a:pt x="0" y="57403"/>
                  </a:moveTo>
                  <a:lnTo>
                    <a:pt x="4504" y="35040"/>
                  </a:lnTo>
                  <a:lnTo>
                    <a:pt x="16795" y="16795"/>
                  </a:lnTo>
                  <a:lnTo>
                    <a:pt x="35040" y="4504"/>
                  </a:lnTo>
                  <a:lnTo>
                    <a:pt x="57403" y="0"/>
                  </a:lnTo>
                  <a:lnTo>
                    <a:pt x="597916" y="0"/>
                  </a:lnTo>
                  <a:lnTo>
                    <a:pt x="620279" y="4504"/>
                  </a:lnTo>
                  <a:lnTo>
                    <a:pt x="638524" y="16795"/>
                  </a:lnTo>
                  <a:lnTo>
                    <a:pt x="650815" y="35040"/>
                  </a:lnTo>
                  <a:lnTo>
                    <a:pt x="655320" y="57403"/>
                  </a:lnTo>
                  <a:lnTo>
                    <a:pt x="655320" y="287020"/>
                  </a:lnTo>
                  <a:lnTo>
                    <a:pt x="650815" y="309383"/>
                  </a:lnTo>
                  <a:lnTo>
                    <a:pt x="638524" y="327628"/>
                  </a:lnTo>
                  <a:lnTo>
                    <a:pt x="620279" y="339919"/>
                  </a:lnTo>
                  <a:lnTo>
                    <a:pt x="597916" y="344424"/>
                  </a:lnTo>
                  <a:lnTo>
                    <a:pt x="57403" y="344424"/>
                  </a:lnTo>
                  <a:lnTo>
                    <a:pt x="35040" y="339919"/>
                  </a:lnTo>
                  <a:lnTo>
                    <a:pt x="16795" y="327628"/>
                  </a:lnTo>
                  <a:lnTo>
                    <a:pt x="4504" y="309383"/>
                  </a:lnTo>
                  <a:lnTo>
                    <a:pt x="0" y="287020"/>
                  </a:lnTo>
                  <a:lnTo>
                    <a:pt x="0" y="57403"/>
                  </a:lnTo>
                  <a:close/>
                </a:path>
              </a:pathLst>
            </a:custGeom>
            <a:ln w="9525">
              <a:solidFill>
                <a:srgbClr val="D22E2E"/>
              </a:solidFill>
              <a:prstDash val="sysDash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838200" y="4782312"/>
              <a:ext cx="718185" cy="367665"/>
            </a:xfrm>
            <a:custGeom>
              <a:avLst/>
              <a:gdLst/>
              <a:ahLst/>
              <a:cxnLst/>
              <a:rect l="l" t="t" r="r" b="b"/>
              <a:pathLst>
                <a:path w="718185" h="367664">
                  <a:moveTo>
                    <a:pt x="656590" y="0"/>
                  </a:moveTo>
                  <a:lnTo>
                    <a:pt x="61213" y="0"/>
                  </a:lnTo>
                  <a:lnTo>
                    <a:pt x="37386" y="4814"/>
                  </a:lnTo>
                  <a:lnTo>
                    <a:pt x="17929" y="17938"/>
                  </a:lnTo>
                  <a:lnTo>
                    <a:pt x="4810" y="37397"/>
                  </a:lnTo>
                  <a:lnTo>
                    <a:pt x="0" y="61213"/>
                  </a:lnTo>
                  <a:lnTo>
                    <a:pt x="0" y="306069"/>
                  </a:lnTo>
                  <a:lnTo>
                    <a:pt x="4810" y="329886"/>
                  </a:lnTo>
                  <a:lnTo>
                    <a:pt x="17929" y="349345"/>
                  </a:lnTo>
                  <a:lnTo>
                    <a:pt x="37386" y="362469"/>
                  </a:lnTo>
                  <a:lnTo>
                    <a:pt x="61213" y="367283"/>
                  </a:lnTo>
                  <a:lnTo>
                    <a:pt x="656590" y="367283"/>
                  </a:lnTo>
                  <a:lnTo>
                    <a:pt x="680406" y="362469"/>
                  </a:lnTo>
                  <a:lnTo>
                    <a:pt x="699865" y="349345"/>
                  </a:lnTo>
                  <a:lnTo>
                    <a:pt x="712989" y="329886"/>
                  </a:lnTo>
                  <a:lnTo>
                    <a:pt x="717804" y="306069"/>
                  </a:lnTo>
                  <a:lnTo>
                    <a:pt x="717804" y="61213"/>
                  </a:lnTo>
                  <a:lnTo>
                    <a:pt x="712989" y="37397"/>
                  </a:lnTo>
                  <a:lnTo>
                    <a:pt x="699865" y="17938"/>
                  </a:lnTo>
                  <a:lnTo>
                    <a:pt x="680406" y="4814"/>
                  </a:lnTo>
                  <a:lnTo>
                    <a:pt x="656590" y="0"/>
                  </a:lnTo>
                  <a:close/>
                </a:path>
              </a:pathLst>
            </a:custGeom>
            <a:solidFill>
              <a:srgbClr val="EE5250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838200" y="4777740"/>
              <a:ext cx="718185" cy="367665"/>
            </a:xfrm>
            <a:custGeom>
              <a:avLst/>
              <a:gdLst/>
              <a:ahLst/>
              <a:cxnLst/>
              <a:rect l="l" t="t" r="r" b="b"/>
              <a:pathLst>
                <a:path w="718185" h="367664">
                  <a:moveTo>
                    <a:pt x="0" y="61214"/>
                  </a:moveTo>
                  <a:lnTo>
                    <a:pt x="4810" y="37397"/>
                  </a:lnTo>
                  <a:lnTo>
                    <a:pt x="17929" y="17938"/>
                  </a:lnTo>
                  <a:lnTo>
                    <a:pt x="37386" y="4814"/>
                  </a:lnTo>
                  <a:lnTo>
                    <a:pt x="61213" y="0"/>
                  </a:lnTo>
                  <a:lnTo>
                    <a:pt x="656590" y="0"/>
                  </a:lnTo>
                  <a:lnTo>
                    <a:pt x="680406" y="4814"/>
                  </a:lnTo>
                  <a:lnTo>
                    <a:pt x="699865" y="17938"/>
                  </a:lnTo>
                  <a:lnTo>
                    <a:pt x="712989" y="37397"/>
                  </a:lnTo>
                  <a:lnTo>
                    <a:pt x="717804" y="61214"/>
                  </a:lnTo>
                  <a:lnTo>
                    <a:pt x="717804" y="306070"/>
                  </a:lnTo>
                  <a:lnTo>
                    <a:pt x="712989" y="329886"/>
                  </a:lnTo>
                  <a:lnTo>
                    <a:pt x="699865" y="349345"/>
                  </a:lnTo>
                  <a:lnTo>
                    <a:pt x="680406" y="362469"/>
                  </a:lnTo>
                  <a:lnTo>
                    <a:pt x="656590" y="367284"/>
                  </a:lnTo>
                  <a:lnTo>
                    <a:pt x="61213" y="367284"/>
                  </a:lnTo>
                  <a:lnTo>
                    <a:pt x="37386" y="362469"/>
                  </a:lnTo>
                  <a:lnTo>
                    <a:pt x="17929" y="349345"/>
                  </a:lnTo>
                  <a:lnTo>
                    <a:pt x="4810" y="329886"/>
                  </a:lnTo>
                  <a:lnTo>
                    <a:pt x="0" y="306070"/>
                  </a:lnTo>
                  <a:lnTo>
                    <a:pt x="0" y="61214"/>
                  </a:lnTo>
                  <a:close/>
                </a:path>
              </a:pathLst>
            </a:custGeom>
            <a:ln w="9525">
              <a:solidFill>
                <a:srgbClr val="D22E2E"/>
              </a:solidFill>
              <a:prstDash val="sysDash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665731" y="1938528"/>
              <a:ext cx="6605905" cy="3030220"/>
            </a:xfrm>
            <a:custGeom>
              <a:avLst/>
              <a:gdLst/>
              <a:ahLst/>
              <a:cxnLst/>
              <a:rect l="l" t="t" r="r" b="b"/>
              <a:pathLst>
                <a:path w="6605905" h="3030220">
                  <a:moveTo>
                    <a:pt x="6605524" y="0"/>
                  </a:moveTo>
                  <a:lnTo>
                    <a:pt x="0" y="3029839"/>
                  </a:lnTo>
                </a:path>
              </a:pathLst>
            </a:custGeom>
            <a:ln w="6350">
              <a:solidFill>
                <a:srgbClr val="EE5250"/>
              </a:solidFill>
              <a:prstDash val="lgDash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8598408" y="2842260"/>
              <a:ext cx="498475" cy="344805"/>
            </a:xfrm>
            <a:custGeom>
              <a:avLst/>
              <a:gdLst/>
              <a:ahLst/>
              <a:cxnLst/>
              <a:rect l="l" t="t" r="r" b="b"/>
              <a:pathLst>
                <a:path w="498475" h="344805">
                  <a:moveTo>
                    <a:pt x="440944" y="0"/>
                  </a:moveTo>
                  <a:lnTo>
                    <a:pt x="57403" y="0"/>
                  </a:lnTo>
                  <a:lnTo>
                    <a:pt x="35040" y="4504"/>
                  </a:lnTo>
                  <a:lnTo>
                    <a:pt x="16795" y="16795"/>
                  </a:lnTo>
                  <a:lnTo>
                    <a:pt x="4504" y="35040"/>
                  </a:lnTo>
                  <a:lnTo>
                    <a:pt x="0" y="57403"/>
                  </a:lnTo>
                  <a:lnTo>
                    <a:pt x="0" y="287019"/>
                  </a:lnTo>
                  <a:lnTo>
                    <a:pt x="4504" y="309383"/>
                  </a:lnTo>
                  <a:lnTo>
                    <a:pt x="16795" y="327628"/>
                  </a:lnTo>
                  <a:lnTo>
                    <a:pt x="35040" y="339919"/>
                  </a:lnTo>
                  <a:lnTo>
                    <a:pt x="57403" y="344424"/>
                  </a:lnTo>
                  <a:lnTo>
                    <a:pt x="440944" y="344424"/>
                  </a:lnTo>
                  <a:lnTo>
                    <a:pt x="463307" y="339919"/>
                  </a:lnTo>
                  <a:lnTo>
                    <a:pt x="481552" y="327628"/>
                  </a:lnTo>
                  <a:lnTo>
                    <a:pt x="493843" y="309383"/>
                  </a:lnTo>
                  <a:lnTo>
                    <a:pt x="498348" y="287019"/>
                  </a:lnTo>
                  <a:lnTo>
                    <a:pt x="498348" y="57403"/>
                  </a:lnTo>
                  <a:lnTo>
                    <a:pt x="493843" y="35040"/>
                  </a:lnTo>
                  <a:lnTo>
                    <a:pt x="481552" y="16795"/>
                  </a:lnTo>
                  <a:lnTo>
                    <a:pt x="463307" y="4504"/>
                  </a:lnTo>
                  <a:lnTo>
                    <a:pt x="440944" y="0"/>
                  </a:lnTo>
                  <a:close/>
                </a:path>
              </a:pathLst>
            </a:custGeom>
            <a:solidFill>
              <a:srgbClr val="EE5250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8598408" y="2837688"/>
              <a:ext cx="498475" cy="344805"/>
            </a:xfrm>
            <a:custGeom>
              <a:avLst/>
              <a:gdLst/>
              <a:ahLst/>
              <a:cxnLst/>
              <a:rect l="l" t="t" r="r" b="b"/>
              <a:pathLst>
                <a:path w="498475" h="344805">
                  <a:moveTo>
                    <a:pt x="0" y="57403"/>
                  </a:moveTo>
                  <a:lnTo>
                    <a:pt x="4504" y="35040"/>
                  </a:lnTo>
                  <a:lnTo>
                    <a:pt x="16795" y="16795"/>
                  </a:lnTo>
                  <a:lnTo>
                    <a:pt x="35040" y="4504"/>
                  </a:lnTo>
                  <a:lnTo>
                    <a:pt x="57403" y="0"/>
                  </a:lnTo>
                  <a:lnTo>
                    <a:pt x="440944" y="0"/>
                  </a:lnTo>
                  <a:lnTo>
                    <a:pt x="463307" y="4504"/>
                  </a:lnTo>
                  <a:lnTo>
                    <a:pt x="481552" y="16795"/>
                  </a:lnTo>
                  <a:lnTo>
                    <a:pt x="493843" y="35040"/>
                  </a:lnTo>
                  <a:lnTo>
                    <a:pt x="498348" y="57403"/>
                  </a:lnTo>
                  <a:lnTo>
                    <a:pt x="498348" y="287020"/>
                  </a:lnTo>
                  <a:lnTo>
                    <a:pt x="493843" y="309383"/>
                  </a:lnTo>
                  <a:lnTo>
                    <a:pt x="481552" y="327628"/>
                  </a:lnTo>
                  <a:lnTo>
                    <a:pt x="463307" y="339919"/>
                  </a:lnTo>
                  <a:lnTo>
                    <a:pt x="440944" y="344424"/>
                  </a:lnTo>
                  <a:lnTo>
                    <a:pt x="57403" y="344424"/>
                  </a:lnTo>
                  <a:lnTo>
                    <a:pt x="35040" y="339919"/>
                  </a:lnTo>
                  <a:lnTo>
                    <a:pt x="16795" y="327628"/>
                  </a:lnTo>
                  <a:lnTo>
                    <a:pt x="4504" y="309383"/>
                  </a:lnTo>
                  <a:lnTo>
                    <a:pt x="0" y="287020"/>
                  </a:lnTo>
                  <a:lnTo>
                    <a:pt x="0" y="57403"/>
                  </a:lnTo>
                  <a:close/>
                </a:path>
              </a:pathLst>
            </a:custGeom>
            <a:ln w="9525">
              <a:solidFill>
                <a:srgbClr val="D22E2E"/>
              </a:solidFill>
              <a:prstDash val="sysDash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Deployment</a:t>
            </a:r>
            <a:r>
              <a:rPr spc="-215" dirty="0"/>
              <a:t> </a:t>
            </a:r>
            <a:r>
              <a:rPr spc="-10" dirty="0"/>
              <a:t>Strategies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3179064" y="2453639"/>
            <a:ext cx="401320" cy="379730"/>
            <a:chOff x="3179064" y="2453639"/>
            <a:chExt cx="401320" cy="37973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79064" y="2454046"/>
              <a:ext cx="400812" cy="37906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00400" y="2453639"/>
              <a:ext cx="358139" cy="358139"/>
            </a:xfrm>
            <a:prstGeom prst="rect">
              <a:avLst/>
            </a:prstGeom>
          </p:spPr>
        </p:pic>
      </p:grpSp>
      <p:grpSp>
        <p:nvGrpSpPr>
          <p:cNvPr id="6" name="object 6"/>
          <p:cNvGrpSpPr/>
          <p:nvPr/>
        </p:nvGrpSpPr>
        <p:grpSpPr>
          <a:xfrm>
            <a:off x="1196339" y="2447544"/>
            <a:ext cx="401320" cy="379730"/>
            <a:chOff x="1196339" y="2447544"/>
            <a:chExt cx="401320" cy="379730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96339" y="2447950"/>
              <a:ext cx="400812" cy="37906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17675" y="2447544"/>
              <a:ext cx="358140" cy="358139"/>
            </a:xfrm>
            <a:prstGeom prst="rect">
              <a:avLst/>
            </a:prstGeom>
          </p:spPr>
        </p:pic>
      </p:grpSp>
      <p:grpSp>
        <p:nvGrpSpPr>
          <p:cNvPr id="9" name="object 9"/>
          <p:cNvGrpSpPr/>
          <p:nvPr/>
        </p:nvGrpSpPr>
        <p:grpSpPr>
          <a:xfrm>
            <a:off x="2186939" y="2449067"/>
            <a:ext cx="401320" cy="379730"/>
            <a:chOff x="2186939" y="2449067"/>
            <a:chExt cx="401320" cy="379730"/>
          </a:xfrm>
        </p:grpSpPr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86939" y="2449474"/>
              <a:ext cx="400812" cy="379069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08275" y="2449067"/>
              <a:ext cx="358139" cy="358139"/>
            </a:xfrm>
            <a:prstGeom prst="rect">
              <a:avLst/>
            </a:prstGeom>
          </p:spPr>
        </p:pic>
      </p:grpSp>
      <p:grpSp>
        <p:nvGrpSpPr>
          <p:cNvPr id="12" name="object 12"/>
          <p:cNvGrpSpPr/>
          <p:nvPr/>
        </p:nvGrpSpPr>
        <p:grpSpPr>
          <a:xfrm>
            <a:off x="4191000" y="2444495"/>
            <a:ext cx="401320" cy="379730"/>
            <a:chOff x="4191000" y="2444495"/>
            <a:chExt cx="401320" cy="379730"/>
          </a:xfrm>
        </p:grpSpPr>
        <p:pic>
          <p:nvPicPr>
            <p:cNvPr id="13" name="object 1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91000" y="2444902"/>
              <a:ext cx="400812" cy="379069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12335" y="2444495"/>
              <a:ext cx="358139" cy="358139"/>
            </a:xfrm>
            <a:prstGeom prst="rect">
              <a:avLst/>
            </a:prstGeom>
          </p:spPr>
        </p:pic>
      </p:grpSp>
      <p:grpSp>
        <p:nvGrpSpPr>
          <p:cNvPr id="15" name="object 15"/>
          <p:cNvGrpSpPr/>
          <p:nvPr/>
        </p:nvGrpSpPr>
        <p:grpSpPr>
          <a:xfrm>
            <a:off x="5181600" y="2446020"/>
            <a:ext cx="401320" cy="379730"/>
            <a:chOff x="5181600" y="2446020"/>
            <a:chExt cx="401320" cy="379730"/>
          </a:xfrm>
        </p:grpSpPr>
        <p:pic>
          <p:nvPicPr>
            <p:cNvPr id="16" name="object 1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81600" y="2446426"/>
              <a:ext cx="400812" cy="379069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02935" y="2446020"/>
              <a:ext cx="358139" cy="358139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1056843" y="2836291"/>
            <a:ext cx="652780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10" dirty="0">
                <a:solidFill>
                  <a:srgbClr val="44536A"/>
                </a:solidFill>
                <a:latin typeface="Calibri"/>
                <a:cs typeface="Calibri"/>
              </a:rPr>
              <a:t>nginx:1.7.0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061464" y="2836291"/>
            <a:ext cx="652780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10" dirty="0">
                <a:solidFill>
                  <a:srgbClr val="44536A"/>
                </a:solidFill>
                <a:latin typeface="Calibri"/>
                <a:cs typeface="Calibri"/>
              </a:rPr>
              <a:t>nginx:1.7.0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085592" y="2836291"/>
            <a:ext cx="652780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10" dirty="0">
                <a:solidFill>
                  <a:srgbClr val="44536A"/>
                </a:solidFill>
                <a:latin typeface="Calibri"/>
                <a:cs typeface="Calibri"/>
              </a:rPr>
              <a:t>nginx:1.7.0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090161" y="2836291"/>
            <a:ext cx="652780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10" dirty="0">
                <a:solidFill>
                  <a:srgbClr val="44536A"/>
                </a:solidFill>
                <a:latin typeface="Calibri"/>
                <a:cs typeface="Calibri"/>
              </a:rPr>
              <a:t>nginx:1.7.0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063744" y="2836291"/>
            <a:ext cx="652780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10" dirty="0">
                <a:solidFill>
                  <a:srgbClr val="44536A"/>
                </a:solidFill>
                <a:latin typeface="Calibri"/>
                <a:cs typeface="Calibri"/>
              </a:rPr>
              <a:t>nginx:1.7.0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1184147" y="2438400"/>
            <a:ext cx="434340" cy="402590"/>
          </a:xfrm>
          <a:custGeom>
            <a:avLst/>
            <a:gdLst/>
            <a:ahLst/>
            <a:cxnLst/>
            <a:rect l="l" t="t" r="r" b="b"/>
            <a:pathLst>
              <a:path w="434340" h="402589">
                <a:moveTo>
                  <a:pt x="434340" y="0"/>
                </a:moveTo>
                <a:lnTo>
                  <a:pt x="0" y="0"/>
                </a:lnTo>
                <a:lnTo>
                  <a:pt x="0" y="402336"/>
                </a:lnTo>
                <a:lnTo>
                  <a:pt x="434340" y="402336"/>
                </a:lnTo>
                <a:lnTo>
                  <a:pt x="434340" y="0"/>
                </a:lnTo>
                <a:close/>
              </a:path>
            </a:pathLst>
          </a:custGeom>
          <a:solidFill>
            <a:srgbClr val="E81717">
              <a:alpha val="3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173223" y="2438400"/>
            <a:ext cx="434340" cy="402590"/>
          </a:xfrm>
          <a:custGeom>
            <a:avLst/>
            <a:gdLst/>
            <a:ahLst/>
            <a:cxnLst/>
            <a:rect l="l" t="t" r="r" b="b"/>
            <a:pathLst>
              <a:path w="434339" h="402589">
                <a:moveTo>
                  <a:pt x="434339" y="0"/>
                </a:moveTo>
                <a:lnTo>
                  <a:pt x="0" y="0"/>
                </a:lnTo>
                <a:lnTo>
                  <a:pt x="0" y="402336"/>
                </a:lnTo>
                <a:lnTo>
                  <a:pt x="434339" y="402336"/>
                </a:lnTo>
                <a:lnTo>
                  <a:pt x="434339" y="0"/>
                </a:lnTo>
                <a:close/>
              </a:path>
            </a:pathLst>
          </a:custGeom>
          <a:solidFill>
            <a:srgbClr val="E81717">
              <a:alpha val="3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162300" y="2438400"/>
            <a:ext cx="434340" cy="402590"/>
          </a:xfrm>
          <a:custGeom>
            <a:avLst/>
            <a:gdLst/>
            <a:ahLst/>
            <a:cxnLst/>
            <a:rect l="l" t="t" r="r" b="b"/>
            <a:pathLst>
              <a:path w="434339" h="402589">
                <a:moveTo>
                  <a:pt x="434339" y="0"/>
                </a:moveTo>
                <a:lnTo>
                  <a:pt x="0" y="0"/>
                </a:lnTo>
                <a:lnTo>
                  <a:pt x="0" y="402336"/>
                </a:lnTo>
                <a:lnTo>
                  <a:pt x="434339" y="402336"/>
                </a:lnTo>
                <a:lnTo>
                  <a:pt x="434339" y="0"/>
                </a:lnTo>
                <a:close/>
              </a:path>
            </a:pathLst>
          </a:custGeom>
          <a:solidFill>
            <a:srgbClr val="E81717">
              <a:alpha val="3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187952" y="2438400"/>
            <a:ext cx="433070" cy="402590"/>
          </a:xfrm>
          <a:custGeom>
            <a:avLst/>
            <a:gdLst/>
            <a:ahLst/>
            <a:cxnLst/>
            <a:rect l="l" t="t" r="r" b="b"/>
            <a:pathLst>
              <a:path w="433070" h="402589">
                <a:moveTo>
                  <a:pt x="432815" y="0"/>
                </a:moveTo>
                <a:lnTo>
                  <a:pt x="0" y="0"/>
                </a:lnTo>
                <a:lnTo>
                  <a:pt x="0" y="402336"/>
                </a:lnTo>
                <a:lnTo>
                  <a:pt x="432815" y="402336"/>
                </a:lnTo>
                <a:lnTo>
                  <a:pt x="432815" y="0"/>
                </a:lnTo>
                <a:close/>
              </a:path>
            </a:pathLst>
          </a:custGeom>
          <a:solidFill>
            <a:srgbClr val="E81717">
              <a:alpha val="3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177028" y="2438400"/>
            <a:ext cx="433070" cy="402590"/>
          </a:xfrm>
          <a:custGeom>
            <a:avLst/>
            <a:gdLst/>
            <a:ahLst/>
            <a:cxnLst/>
            <a:rect l="l" t="t" r="r" b="b"/>
            <a:pathLst>
              <a:path w="433070" h="402589">
                <a:moveTo>
                  <a:pt x="432815" y="0"/>
                </a:moveTo>
                <a:lnTo>
                  <a:pt x="0" y="0"/>
                </a:lnTo>
                <a:lnTo>
                  <a:pt x="0" y="402336"/>
                </a:lnTo>
                <a:lnTo>
                  <a:pt x="432815" y="402336"/>
                </a:lnTo>
                <a:lnTo>
                  <a:pt x="432815" y="0"/>
                </a:lnTo>
                <a:close/>
              </a:path>
            </a:pathLst>
          </a:custGeom>
          <a:solidFill>
            <a:srgbClr val="E81717">
              <a:alpha val="3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8" name="object 28"/>
          <p:cNvGrpSpPr/>
          <p:nvPr/>
        </p:nvGrpSpPr>
        <p:grpSpPr>
          <a:xfrm>
            <a:off x="1211325" y="3224529"/>
            <a:ext cx="308610" cy="439420"/>
            <a:chOff x="1211325" y="3224529"/>
            <a:chExt cx="308610" cy="439420"/>
          </a:xfrm>
        </p:grpSpPr>
        <p:sp>
          <p:nvSpPr>
            <p:cNvPr id="29" name="object 29"/>
            <p:cNvSpPr/>
            <p:nvPr/>
          </p:nvSpPr>
          <p:spPr>
            <a:xfrm>
              <a:off x="1217675" y="3230879"/>
              <a:ext cx="295910" cy="426720"/>
            </a:xfrm>
            <a:custGeom>
              <a:avLst/>
              <a:gdLst/>
              <a:ahLst/>
              <a:cxnLst/>
              <a:rect l="l" t="t" r="r" b="b"/>
              <a:pathLst>
                <a:path w="295909" h="426720">
                  <a:moveTo>
                    <a:pt x="221742" y="0"/>
                  </a:moveTo>
                  <a:lnTo>
                    <a:pt x="73914" y="0"/>
                  </a:lnTo>
                  <a:lnTo>
                    <a:pt x="73914" y="278892"/>
                  </a:lnTo>
                  <a:lnTo>
                    <a:pt x="0" y="278892"/>
                  </a:lnTo>
                  <a:lnTo>
                    <a:pt x="147828" y="426720"/>
                  </a:lnTo>
                  <a:lnTo>
                    <a:pt x="295656" y="278892"/>
                  </a:lnTo>
                  <a:lnTo>
                    <a:pt x="221742" y="278892"/>
                  </a:lnTo>
                  <a:lnTo>
                    <a:pt x="221742" y="0"/>
                  </a:lnTo>
                  <a:close/>
                </a:path>
              </a:pathLst>
            </a:custGeom>
            <a:solidFill>
              <a:srgbClr val="E91717">
                <a:alpha val="63136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217675" y="3230879"/>
              <a:ext cx="295910" cy="426720"/>
            </a:xfrm>
            <a:custGeom>
              <a:avLst/>
              <a:gdLst/>
              <a:ahLst/>
              <a:cxnLst/>
              <a:rect l="l" t="t" r="r" b="b"/>
              <a:pathLst>
                <a:path w="295909" h="426720">
                  <a:moveTo>
                    <a:pt x="0" y="278892"/>
                  </a:moveTo>
                  <a:lnTo>
                    <a:pt x="73914" y="278892"/>
                  </a:lnTo>
                  <a:lnTo>
                    <a:pt x="73914" y="0"/>
                  </a:lnTo>
                  <a:lnTo>
                    <a:pt x="221742" y="0"/>
                  </a:lnTo>
                  <a:lnTo>
                    <a:pt x="221742" y="278892"/>
                  </a:lnTo>
                  <a:lnTo>
                    <a:pt x="295656" y="278892"/>
                  </a:lnTo>
                  <a:lnTo>
                    <a:pt x="147828" y="426720"/>
                  </a:lnTo>
                  <a:lnTo>
                    <a:pt x="0" y="278892"/>
                  </a:lnTo>
                  <a:close/>
                </a:path>
              </a:pathLst>
            </a:custGeom>
            <a:ln w="127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1" name="object 31"/>
          <p:cNvGrpSpPr/>
          <p:nvPr/>
        </p:nvGrpSpPr>
        <p:grpSpPr>
          <a:xfrm>
            <a:off x="2233929" y="3224529"/>
            <a:ext cx="308610" cy="439420"/>
            <a:chOff x="2233929" y="3224529"/>
            <a:chExt cx="308610" cy="439420"/>
          </a:xfrm>
        </p:grpSpPr>
        <p:sp>
          <p:nvSpPr>
            <p:cNvPr id="32" name="object 32"/>
            <p:cNvSpPr/>
            <p:nvPr/>
          </p:nvSpPr>
          <p:spPr>
            <a:xfrm>
              <a:off x="2240279" y="3230879"/>
              <a:ext cx="295910" cy="426720"/>
            </a:xfrm>
            <a:custGeom>
              <a:avLst/>
              <a:gdLst/>
              <a:ahLst/>
              <a:cxnLst/>
              <a:rect l="l" t="t" r="r" b="b"/>
              <a:pathLst>
                <a:path w="295910" h="426720">
                  <a:moveTo>
                    <a:pt x="221742" y="0"/>
                  </a:moveTo>
                  <a:lnTo>
                    <a:pt x="73913" y="0"/>
                  </a:lnTo>
                  <a:lnTo>
                    <a:pt x="73913" y="278892"/>
                  </a:lnTo>
                  <a:lnTo>
                    <a:pt x="0" y="278892"/>
                  </a:lnTo>
                  <a:lnTo>
                    <a:pt x="147827" y="426720"/>
                  </a:lnTo>
                  <a:lnTo>
                    <a:pt x="295656" y="278892"/>
                  </a:lnTo>
                  <a:lnTo>
                    <a:pt x="221742" y="278892"/>
                  </a:lnTo>
                  <a:lnTo>
                    <a:pt x="221742" y="0"/>
                  </a:lnTo>
                  <a:close/>
                </a:path>
              </a:pathLst>
            </a:custGeom>
            <a:solidFill>
              <a:srgbClr val="E91717">
                <a:alpha val="63136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2240279" y="3230879"/>
              <a:ext cx="295910" cy="426720"/>
            </a:xfrm>
            <a:custGeom>
              <a:avLst/>
              <a:gdLst/>
              <a:ahLst/>
              <a:cxnLst/>
              <a:rect l="l" t="t" r="r" b="b"/>
              <a:pathLst>
                <a:path w="295910" h="426720">
                  <a:moveTo>
                    <a:pt x="0" y="278892"/>
                  </a:moveTo>
                  <a:lnTo>
                    <a:pt x="73913" y="278892"/>
                  </a:lnTo>
                  <a:lnTo>
                    <a:pt x="73913" y="0"/>
                  </a:lnTo>
                  <a:lnTo>
                    <a:pt x="221742" y="0"/>
                  </a:lnTo>
                  <a:lnTo>
                    <a:pt x="221742" y="278892"/>
                  </a:lnTo>
                  <a:lnTo>
                    <a:pt x="295656" y="278892"/>
                  </a:lnTo>
                  <a:lnTo>
                    <a:pt x="147827" y="426720"/>
                  </a:lnTo>
                  <a:lnTo>
                    <a:pt x="0" y="278892"/>
                  </a:lnTo>
                  <a:close/>
                </a:path>
              </a:pathLst>
            </a:custGeom>
            <a:ln w="127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4" name="object 34"/>
          <p:cNvGrpSpPr/>
          <p:nvPr/>
        </p:nvGrpSpPr>
        <p:grpSpPr>
          <a:xfrm>
            <a:off x="3224529" y="3232150"/>
            <a:ext cx="308610" cy="439420"/>
            <a:chOff x="3224529" y="3232150"/>
            <a:chExt cx="308610" cy="439420"/>
          </a:xfrm>
        </p:grpSpPr>
        <p:sp>
          <p:nvSpPr>
            <p:cNvPr id="35" name="object 35"/>
            <p:cNvSpPr/>
            <p:nvPr/>
          </p:nvSpPr>
          <p:spPr>
            <a:xfrm>
              <a:off x="3230879" y="3238500"/>
              <a:ext cx="295910" cy="426720"/>
            </a:xfrm>
            <a:custGeom>
              <a:avLst/>
              <a:gdLst/>
              <a:ahLst/>
              <a:cxnLst/>
              <a:rect l="l" t="t" r="r" b="b"/>
              <a:pathLst>
                <a:path w="295910" h="426720">
                  <a:moveTo>
                    <a:pt x="221742" y="0"/>
                  </a:moveTo>
                  <a:lnTo>
                    <a:pt x="73914" y="0"/>
                  </a:lnTo>
                  <a:lnTo>
                    <a:pt x="73914" y="278891"/>
                  </a:lnTo>
                  <a:lnTo>
                    <a:pt x="0" y="278891"/>
                  </a:lnTo>
                  <a:lnTo>
                    <a:pt x="147828" y="426719"/>
                  </a:lnTo>
                  <a:lnTo>
                    <a:pt x="295656" y="278891"/>
                  </a:lnTo>
                  <a:lnTo>
                    <a:pt x="221742" y="278891"/>
                  </a:lnTo>
                  <a:lnTo>
                    <a:pt x="221742" y="0"/>
                  </a:lnTo>
                  <a:close/>
                </a:path>
              </a:pathLst>
            </a:custGeom>
            <a:solidFill>
              <a:srgbClr val="E91717">
                <a:alpha val="63136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3230879" y="3238500"/>
              <a:ext cx="295910" cy="426720"/>
            </a:xfrm>
            <a:custGeom>
              <a:avLst/>
              <a:gdLst/>
              <a:ahLst/>
              <a:cxnLst/>
              <a:rect l="l" t="t" r="r" b="b"/>
              <a:pathLst>
                <a:path w="295910" h="426720">
                  <a:moveTo>
                    <a:pt x="0" y="278891"/>
                  </a:moveTo>
                  <a:lnTo>
                    <a:pt x="73914" y="278891"/>
                  </a:lnTo>
                  <a:lnTo>
                    <a:pt x="73914" y="0"/>
                  </a:lnTo>
                  <a:lnTo>
                    <a:pt x="221742" y="0"/>
                  </a:lnTo>
                  <a:lnTo>
                    <a:pt x="221742" y="278891"/>
                  </a:lnTo>
                  <a:lnTo>
                    <a:pt x="295656" y="278891"/>
                  </a:lnTo>
                  <a:lnTo>
                    <a:pt x="147828" y="426719"/>
                  </a:lnTo>
                  <a:lnTo>
                    <a:pt x="0" y="278891"/>
                  </a:lnTo>
                  <a:close/>
                </a:path>
              </a:pathLst>
            </a:custGeom>
            <a:ln w="127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7" name="object 37"/>
          <p:cNvGrpSpPr/>
          <p:nvPr/>
        </p:nvGrpSpPr>
        <p:grpSpPr>
          <a:xfrm>
            <a:off x="4237990" y="3227577"/>
            <a:ext cx="307340" cy="439420"/>
            <a:chOff x="4237990" y="3227577"/>
            <a:chExt cx="307340" cy="439420"/>
          </a:xfrm>
        </p:grpSpPr>
        <p:sp>
          <p:nvSpPr>
            <p:cNvPr id="38" name="object 38"/>
            <p:cNvSpPr/>
            <p:nvPr/>
          </p:nvSpPr>
          <p:spPr>
            <a:xfrm>
              <a:off x="4244340" y="3233927"/>
              <a:ext cx="294640" cy="426720"/>
            </a:xfrm>
            <a:custGeom>
              <a:avLst/>
              <a:gdLst/>
              <a:ahLst/>
              <a:cxnLst/>
              <a:rect l="l" t="t" r="r" b="b"/>
              <a:pathLst>
                <a:path w="294639" h="426720">
                  <a:moveTo>
                    <a:pt x="220599" y="0"/>
                  </a:moveTo>
                  <a:lnTo>
                    <a:pt x="73533" y="0"/>
                  </a:lnTo>
                  <a:lnTo>
                    <a:pt x="73533" y="279654"/>
                  </a:lnTo>
                  <a:lnTo>
                    <a:pt x="0" y="279654"/>
                  </a:lnTo>
                  <a:lnTo>
                    <a:pt x="147065" y="426720"/>
                  </a:lnTo>
                  <a:lnTo>
                    <a:pt x="294132" y="279654"/>
                  </a:lnTo>
                  <a:lnTo>
                    <a:pt x="220599" y="279654"/>
                  </a:lnTo>
                  <a:lnTo>
                    <a:pt x="220599" y="0"/>
                  </a:lnTo>
                  <a:close/>
                </a:path>
              </a:pathLst>
            </a:custGeom>
            <a:solidFill>
              <a:srgbClr val="E91717">
                <a:alpha val="63136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4244340" y="3233927"/>
              <a:ext cx="294640" cy="426720"/>
            </a:xfrm>
            <a:custGeom>
              <a:avLst/>
              <a:gdLst/>
              <a:ahLst/>
              <a:cxnLst/>
              <a:rect l="l" t="t" r="r" b="b"/>
              <a:pathLst>
                <a:path w="294639" h="426720">
                  <a:moveTo>
                    <a:pt x="0" y="279654"/>
                  </a:moveTo>
                  <a:lnTo>
                    <a:pt x="73533" y="279654"/>
                  </a:lnTo>
                  <a:lnTo>
                    <a:pt x="73533" y="0"/>
                  </a:lnTo>
                  <a:lnTo>
                    <a:pt x="220599" y="0"/>
                  </a:lnTo>
                  <a:lnTo>
                    <a:pt x="220599" y="279654"/>
                  </a:lnTo>
                  <a:lnTo>
                    <a:pt x="294132" y="279654"/>
                  </a:lnTo>
                  <a:lnTo>
                    <a:pt x="147065" y="426720"/>
                  </a:lnTo>
                  <a:lnTo>
                    <a:pt x="0" y="279654"/>
                  </a:lnTo>
                  <a:close/>
                </a:path>
              </a:pathLst>
            </a:custGeom>
            <a:ln w="127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0" name="object 40"/>
          <p:cNvGrpSpPr/>
          <p:nvPr/>
        </p:nvGrpSpPr>
        <p:grpSpPr>
          <a:xfrm>
            <a:off x="5234685" y="3239770"/>
            <a:ext cx="307340" cy="438150"/>
            <a:chOff x="5234685" y="3239770"/>
            <a:chExt cx="307340" cy="438150"/>
          </a:xfrm>
        </p:grpSpPr>
        <p:sp>
          <p:nvSpPr>
            <p:cNvPr id="41" name="object 41"/>
            <p:cNvSpPr/>
            <p:nvPr/>
          </p:nvSpPr>
          <p:spPr>
            <a:xfrm>
              <a:off x="5241035" y="3246120"/>
              <a:ext cx="294640" cy="425450"/>
            </a:xfrm>
            <a:custGeom>
              <a:avLst/>
              <a:gdLst/>
              <a:ahLst/>
              <a:cxnLst/>
              <a:rect l="l" t="t" r="r" b="b"/>
              <a:pathLst>
                <a:path w="294639" h="425450">
                  <a:moveTo>
                    <a:pt x="220599" y="0"/>
                  </a:moveTo>
                  <a:lnTo>
                    <a:pt x="73533" y="0"/>
                  </a:lnTo>
                  <a:lnTo>
                    <a:pt x="73533" y="278129"/>
                  </a:lnTo>
                  <a:lnTo>
                    <a:pt x="0" y="278129"/>
                  </a:lnTo>
                  <a:lnTo>
                    <a:pt x="147065" y="425195"/>
                  </a:lnTo>
                  <a:lnTo>
                    <a:pt x="294131" y="278129"/>
                  </a:lnTo>
                  <a:lnTo>
                    <a:pt x="220599" y="278129"/>
                  </a:lnTo>
                  <a:lnTo>
                    <a:pt x="220599" y="0"/>
                  </a:lnTo>
                  <a:close/>
                </a:path>
              </a:pathLst>
            </a:custGeom>
            <a:solidFill>
              <a:srgbClr val="E91717">
                <a:alpha val="63136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5241035" y="3246120"/>
              <a:ext cx="294640" cy="425450"/>
            </a:xfrm>
            <a:custGeom>
              <a:avLst/>
              <a:gdLst/>
              <a:ahLst/>
              <a:cxnLst/>
              <a:rect l="l" t="t" r="r" b="b"/>
              <a:pathLst>
                <a:path w="294639" h="425450">
                  <a:moveTo>
                    <a:pt x="0" y="278129"/>
                  </a:moveTo>
                  <a:lnTo>
                    <a:pt x="73533" y="278129"/>
                  </a:lnTo>
                  <a:lnTo>
                    <a:pt x="73533" y="0"/>
                  </a:lnTo>
                  <a:lnTo>
                    <a:pt x="220599" y="0"/>
                  </a:lnTo>
                  <a:lnTo>
                    <a:pt x="220599" y="278129"/>
                  </a:lnTo>
                  <a:lnTo>
                    <a:pt x="294131" y="278129"/>
                  </a:lnTo>
                  <a:lnTo>
                    <a:pt x="147065" y="425195"/>
                  </a:lnTo>
                  <a:lnTo>
                    <a:pt x="0" y="278129"/>
                  </a:lnTo>
                  <a:close/>
                </a:path>
              </a:pathLst>
            </a:custGeom>
            <a:ln w="127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3" name="object 43"/>
          <p:cNvGrpSpPr/>
          <p:nvPr/>
        </p:nvGrpSpPr>
        <p:grpSpPr>
          <a:xfrm>
            <a:off x="9160764" y="2446020"/>
            <a:ext cx="401320" cy="379730"/>
            <a:chOff x="9160764" y="2446020"/>
            <a:chExt cx="401320" cy="379730"/>
          </a:xfrm>
        </p:grpSpPr>
        <p:pic>
          <p:nvPicPr>
            <p:cNvPr id="44" name="object 4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60764" y="2446426"/>
              <a:ext cx="400811" cy="379069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82100" y="2446020"/>
              <a:ext cx="358140" cy="358139"/>
            </a:xfrm>
            <a:prstGeom prst="rect">
              <a:avLst/>
            </a:prstGeom>
          </p:spPr>
        </p:pic>
      </p:grpSp>
      <p:grpSp>
        <p:nvGrpSpPr>
          <p:cNvPr id="46" name="object 46"/>
          <p:cNvGrpSpPr/>
          <p:nvPr/>
        </p:nvGrpSpPr>
        <p:grpSpPr>
          <a:xfrm>
            <a:off x="7178040" y="2441448"/>
            <a:ext cx="401320" cy="379730"/>
            <a:chOff x="7178040" y="2441448"/>
            <a:chExt cx="401320" cy="379730"/>
          </a:xfrm>
        </p:grpSpPr>
        <p:pic>
          <p:nvPicPr>
            <p:cNvPr id="47" name="object 4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78040" y="2441854"/>
              <a:ext cx="400811" cy="379069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199376" y="2441448"/>
              <a:ext cx="358140" cy="358139"/>
            </a:xfrm>
            <a:prstGeom prst="rect">
              <a:avLst/>
            </a:prstGeom>
          </p:spPr>
        </p:pic>
      </p:grpSp>
      <p:grpSp>
        <p:nvGrpSpPr>
          <p:cNvPr id="49" name="object 49"/>
          <p:cNvGrpSpPr/>
          <p:nvPr/>
        </p:nvGrpSpPr>
        <p:grpSpPr>
          <a:xfrm>
            <a:off x="8170164" y="2441448"/>
            <a:ext cx="399415" cy="379730"/>
            <a:chOff x="8170164" y="2441448"/>
            <a:chExt cx="399415" cy="379730"/>
          </a:xfrm>
        </p:grpSpPr>
        <p:pic>
          <p:nvPicPr>
            <p:cNvPr id="50" name="object 5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170164" y="2441854"/>
              <a:ext cx="399288" cy="379069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191500" y="2441448"/>
              <a:ext cx="358140" cy="358139"/>
            </a:xfrm>
            <a:prstGeom prst="rect">
              <a:avLst/>
            </a:prstGeom>
          </p:spPr>
        </p:pic>
      </p:grpSp>
      <p:grpSp>
        <p:nvGrpSpPr>
          <p:cNvPr id="52" name="object 52"/>
          <p:cNvGrpSpPr/>
          <p:nvPr/>
        </p:nvGrpSpPr>
        <p:grpSpPr>
          <a:xfrm>
            <a:off x="10172700" y="2438400"/>
            <a:ext cx="401320" cy="379730"/>
            <a:chOff x="10172700" y="2438400"/>
            <a:chExt cx="401320" cy="379730"/>
          </a:xfrm>
        </p:grpSpPr>
        <p:pic>
          <p:nvPicPr>
            <p:cNvPr id="53" name="object 5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172700" y="2438806"/>
              <a:ext cx="400811" cy="379069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194035" y="2438400"/>
              <a:ext cx="358140" cy="358139"/>
            </a:xfrm>
            <a:prstGeom prst="rect">
              <a:avLst/>
            </a:prstGeom>
          </p:spPr>
        </p:pic>
      </p:grpSp>
      <p:grpSp>
        <p:nvGrpSpPr>
          <p:cNvPr id="55" name="object 55"/>
          <p:cNvGrpSpPr/>
          <p:nvPr/>
        </p:nvGrpSpPr>
        <p:grpSpPr>
          <a:xfrm>
            <a:off x="11164823" y="2438400"/>
            <a:ext cx="399415" cy="379730"/>
            <a:chOff x="11164823" y="2438400"/>
            <a:chExt cx="399415" cy="379730"/>
          </a:xfrm>
        </p:grpSpPr>
        <p:pic>
          <p:nvPicPr>
            <p:cNvPr id="56" name="object 5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164823" y="2438806"/>
              <a:ext cx="399288" cy="379069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184635" y="2438400"/>
              <a:ext cx="358140" cy="358139"/>
            </a:xfrm>
            <a:prstGeom prst="rect">
              <a:avLst/>
            </a:prstGeom>
          </p:spPr>
        </p:pic>
      </p:grpSp>
      <p:sp>
        <p:nvSpPr>
          <p:cNvPr id="58" name="object 58"/>
          <p:cNvSpPr txBox="1"/>
          <p:nvPr/>
        </p:nvSpPr>
        <p:spPr>
          <a:xfrm>
            <a:off x="7039482" y="2829306"/>
            <a:ext cx="652780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10" dirty="0">
                <a:solidFill>
                  <a:srgbClr val="44536A"/>
                </a:solidFill>
                <a:latin typeface="Calibri"/>
                <a:cs typeface="Calibri"/>
              </a:rPr>
              <a:t>nginx:1.7.1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8044433" y="2829306"/>
            <a:ext cx="652780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10" dirty="0">
                <a:solidFill>
                  <a:srgbClr val="44536A"/>
                </a:solidFill>
                <a:latin typeface="Calibri"/>
                <a:cs typeface="Calibri"/>
              </a:rPr>
              <a:t>nginx:1.7.1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9068561" y="2829306"/>
            <a:ext cx="652780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10" dirty="0">
                <a:solidFill>
                  <a:srgbClr val="44536A"/>
                </a:solidFill>
                <a:latin typeface="Calibri"/>
                <a:cs typeface="Calibri"/>
              </a:rPr>
              <a:t>nginx:1.7.1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10073131" y="2829306"/>
            <a:ext cx="652780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10" dirty="0">
                <a:solidFill>
                  <a:srgbClr val="44536A"/>
                </a:solidFill>
                <a:latin typeface="Calibri"/>
                <a:cs typeface="Calibri"/>
              </a:rPr>
              <a:t>nginx:1.7.1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11046714" y="2829306"/>
            <a:ext cx="652780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10" dirty="0">
                <a:solidFill>
                  <a:srgbClr val="44536A"/>
                </a:solidFill>
                <a:latin typeface="Calibri"/>
                <a:cs typeface="Calibri"/>
              </a:rPr>
              <a:t>nginx:1.7.1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63" name="object 63"/>
          <p:cNvGrpSpPr/>
          <p:nvPr/>
        </p:nvGrpSpPr>
        <p:grpSpPr>
          <a:xfrm>
            <a:off x="7214361" y="3180333"/>
            <a:ext cx="308610" cy="438150"/>
            <a:chOff x="7214361" y="3180333"/>
            <a:chExt cx="308610" cy="438150"/>
          </a:xfrm>
        </p:grpSpPr>
        <p:sp>
          <p:nvSpPr>
            <p:cNvPr id="64" name="object 64"/>
            <p:cNvSpPr/>
            <p:nvPr/>
          </p:nvSpPr>
          <p:spPr>
            <a:xfrm>
              <a:off x="7220711" y="3186683"/>
              <a:ext cx="295910" cy="425450"/>
            </a:xfrm>
            <a:custGeom>
              <a:avLst/>
              <a:gdLst/>
              <a:ahLst/>
              <a:cxnLst/>
              <a:rect l="l" t="t" r="r" b="b"/>
              <a:pathLst>
                <a:path w="295909" h="425450">
                  <a:moveTo>
                    <a:pt x="147828" y="0"/>
                  </a:moveTo>
                  <a:lnTo>
                    <a:pt x="0" y="147827"/>
                  </a:lnTo>
                  <a:lnTo>
                    <a:pt x="73914" y="147827"/>
                  </a:lnTo>
                  <a:lnTo>
                    <a:pt x="73914" y="425195"/>
                  </a:lnTo>
                  <a:lnTo>
                    <a:pt x="221742" y="425195"/>
                  </a:lnTo>
                  <a:lnTo>
                    <a:pt x="221742" y="147827"/>
                  </a:lnTo>
                  <a:lnTo>
                    <a:pt x="295656" y="147827"/>
                  </a:lnTo>
                  <a:lnTo>
                    <a:pt x="147828" y="0"/>
                  </a:lnTo>
                  <a:close/>
                </a:path>
              </a:pathLst>
            </a:custGeom>
            <a:solidFill>
              <a:srgbClr val="00AF50">
                <a:alpha val="63136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7220711" y="3186683"/>
              <a:ext cx="295910" cy="425450"/>
            </a:xfrm>
            <a:custGeom>
              <a:avLst/>
              <a:gdLst/>
              <a:ahLst/>
              <a:cxnLst/>
              <a:rect l="l" t="t" r="r" b="b"/>
              <a:pathLst>
                <a:path w="295909" h="425450">
                  <a:moveTo>
                    <a:pt x="295656" y="147827"/>
                  </a:moveTo>
                  <a:lnTo>
                    <a:pt x="221742" y="147827"/>
                  </a:lnTo>
                  <a:lnTo>
                    <a:pt x="221742" y="425195"/>
                  </a:lnTo>
                  <a:lnTo>
                    <a:pt x="73914" y="425195"/>
                  </a:lnTo>
                  <a:lnTo>
                    <a:pt x="73914" y="147827"/>
                  </a:lnTo>
                  <a:lnTo>
                    <a:pt x="0" y="147827"/>
                  </a:lnTo>
                  <a:lnTo>
                    <a:pt x="147828" y="0"/>
                  </a:lnTo>
                  <a:lnTo>
                    <a:pt x="295656" y="147827"/>
                  </a:lnTo>
                  <a:close/>
                </a:path>
              </a:pathLst>
            </a:custGeom>
            <a:ln w="12700">
              <a:solidFill>
                <a:srgbClr val="00AF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6" name="object 66"/>
          <p:cNvGrpSpPr/>
          <p:nvPr/>
        </p:nvGrpSpPr>
        <p:grpSpPr>
          <a:xfrm>
            <a:off x="8236966" y="3180333"/>
            <a:ext cx="308610" cy="438150"/>
            <a:chOff x="8236966" y="3180333"/>
            <a:chExt cx="308610" cy="438150"/>
          </a:xfrm>
        </p:grpSpPr>
        <p:sp>
          <p:nvSpPr>
            <p:cNvPr id="67" name="object 67"/>
            <p:cNvSpPr/>
            <p:nvPr/>
          </p:nvSpPr>
          <p:spPr>
            <a:xfrm>
              <a:off x="8243316" y="3186683"/>
              <a:ext cx="295910" cy="425450"/>
            </a:xfrm>
            <a:custGeom>
              <a:avLst/>
              <a:gdLst/>
              <a:ahLst/>
              <a:cxnLst/>
              <a:rect l="l" t="t" r="r" b="b"/>
              <a:pathLst>
                <a:path w="295909" h="425450">
                  <a:moveTo>
                    <a:pt x="147827" y="0"/>
                  </a:moveTo>
                  <a:lnTo>
                    <a:pt x="0" y="147827"/>
                  </a:lnTo>
                  <a:lnTo>
                    <a:pt x="73913" y="147827"/>
                  </a:lnTo>
                  <a:lnTo>
                    <a:pt x="73913" y="425195"/>
                  </a:lnTo>
                  <a:lnTo>
                    <a:pt x="221741" y="425195"/>
                  </a:lnTo>
                  <a:lnTo>
                    <a:pt x="221741" y="147827"/>
                  </a:lnTo>
                  <a:lnTo>
                    <a:pt x="295655" y="147827"/>
                  </a:lnTo>
                  <a:lnTo>
                    <a:pt x="147827" y="0"/>
                  </a:lnTo>
                  <a:close/>
                </a:path>
              </a:pathLst>
            </a:custGeom>
            <a:solidFill>
              <a:srgbClr val="00AF50">
                <a:alpha val="63136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8243316" y="3186683"/>
              <a:ext cx="295910" cy="425450"/>
            </a:xfrm>
            <a:custGeom>
              <a:avLst/>
              <a:gdLst/>
              <a:ahLst/>
              <a:cxnLst/>
              <a:rect l="l" t="t" r="r" b="b"/>
              <a:pathLst>
                <a:path w="295909" h="425450">
                  <a:moveTo>
                    <a:pt x="295655" y="147827"/>
                  </a:moveTo>
                  <a:lnTo>
                    <a:pt x="221741" y="147827"/>
                  </a:lnTo>
                  <a:lnTo>
                    <a:pt x="221741" y="425195"/>
                  </a:lnTo>
                  <a:lnTo>
                    <a:pt x="73913" y="425195"/>
                  </a:lnTo>
                  <a:lnTo>
                    <a:pt x="73913" y="147827"/>
                  </a:lnTo>
                  <a:lnTo>
                    <a:pt x="0" y="147827"/>
                  </a:lnTo>
                  <a:lnTo>
                    <a:pt x="147827" y="0"/>
                  </a:lnTo>
                  <a:lnTo>
                    <a:pt x="295655" y="147827"/>
                  </a:lnTo>
                  <a:close/>
                </a:path>
              </a:pathLst>
            </a:custGeom>
            <a:ln w="12700">
              <a:solidFill>
                <a:srgbClr val="00AF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9" name="object 69"/>
          <p:cNvGrpSpPr/>
          <p:nvPr/>
        </p:nvGrpSpPr>
        <p:grpSpPr>
          <a:xfrm>
            <a:off x="9227566" y="3187954"/>
            <a:ext cx="308610" cy="439420"/>
            <a:chOff x="9227566" y="3187954"/>
            <a:chExt cx="308610" cy="439420"/>
          </a:xfrm>
        </p:grpSpPr>
        <p:sp>
          <p:nvSpPr>
            <p:cNvPr id="70" name="object 70"/>
            <p:cNvSpPr/>
            <p:nvPr/>
          </p:nvSpPr>
          <p:spPr>
            <a:xfrm>
              <a:off x="9233916" y="3194304"/>
              <a:ext cx="295910" cy="426720"/>
            </a:xfrm>
            <a:custGeom>
              <a:avLst/>
              <a:gdLst/>
              <a:ahLst/>
              <a:cxnLst/>
              <a:rect l="l" t="t" r="r" b="b"/>
              <a:pathLst>
                <a:path w="295909" h="426720">
                  <a:moveTo>
                    <a:pt x="147827" y="0"/>
                  </a:moveTo>
                  <a:lnTo>
                    <a:pt x="0" y="147828"/>
                  </a:lnTo>
                  <a:lnTo>
                    <a:pt x="73913" y="147828"/>
                  </a:lnTo>
                  <a:lnTo>
                    <a:pt x="73913" y="426720"/>
                  </a:lnTo>
                  <a:lnTo>
                    <a:pt x="221741" y="426720"/>
                  </a:lnTo>
                  <a:lnTo>
                    <a:pt x="221741" y="147828"/>
                  </a:lnTo>
                  <a:lnTo>
                    <a:pt x="295655" y="147828"/>
                  </a:lnTo>
                  <a:lnTo>
                    <a:pt x="147827" y="0"/>
                  </a:lnTo>
                  <a:close/>
                </a:path>
              </a:pathLst>
            </a:custGeom>
            <a:solidFill>
              <a:srgbClr val="00AF50">
                <a:alpha val="63136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9233916" y="3194304"/>
              <a:ext cx="295910" cy="426720"/>
            </a:xfrm>
            <a:custGeom>
              <a:avLst/>
              <a:gdLst/>
              <a:ahLst/>
              <a:cxnLst/>
              <a:rect l="l" t="t" r="r" b="b"/>
              <a:pathLst>
                <a:path w="295909" h="426720">
                  <a:moveTo>
                    <a:pt x="295655" y="147828"/>
                  </a:moveTo>
                  <a:lnTo>
                    <a:pt x="221741" y="147828"/>
                  </a:lnTo>
                  <a:lnTo>
                    <a:pt x="221741" y="426720"/>
                  </a:lnTo>
                  <a:lnTo>
                    <a:pt x="73913" y="426720"/>
                  </a:lnTo>
                  <a:lnTo>
                    <a:pt x="73913" y="147828"/>
                  </a:lnTo>
                  <a:lnTo>
                    <a:pt x="0" y="147828"/>
                  </a:lnTo>
                  <a:lnTo>
                    <a:pt x="147827" y="0"/>
                  </a:lnTo>
                  <a:lnTo>
                    <a:pt x="295655" y="147828"/>
                  </a:lnTo>
                  <a:close/>
                </a:path>
              </a:pathLst>
            </a:custGeom>
            <a:ln w="12700">
              <a:solidFill>
                <a:srgbClr val="00AF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2" name="object 72"/>
          <p:cNvGrpSpPr/>
          <p:nvPr/>
        </p:nvGrpSpPr>
        <p:grpSpPr>
          <a:xfrm>
            <a:off x="10241026" y="3183382"/>
            <a:ext cx="307340" cy="438150"/>
            <a:chOff x="10241026" y="3183382"/>
            <a:chExt cx="307340" cy="438150"/>
          </a:xfrm>
        </p:grpSpPr>
        <p:sp>
          <p:nvSpPr>
            <p:cNvPr id="73" name="object 73"/>
            <p:cNvSpPr/>
            <p:nvPr/>
          </p:nvSpPr>
          <p:spPr>
            <a:xfrm>
              <a:off x="10247376" y="3189732"/>
              <a:ext cx="294640" cy="425450"/>
            </a:xfrm>
            <a:custGeom>
              <a:avLst/>
              <a:gdLst/>
              <a:ahLst/>
              <a:cxnLst/>
              <a:rect l="l" t="t" r="r" b="b"/>
              <a:pathLst>
                <a:path w="294640" h="425450">
                  <a:moveTo>
                    <a:pt x="147066" y="0"/>
                  </a:moveTo>
                  <a:lnTo>
                    <a:pt x="0" y="147065"/>
                  </a:lnTo>
                  <a:lnTo>
                    <a:pt x="73532" y="147065"/>
                  </a:lnTo>
                  <a:lnTo>
                    <a:pt x="73532" y="425195"/>
                  </a:lnTo>
                  <a:lnTo>
                    <a:pt x="220599" y="425195"/>
                  </a:lnTo>
                  <a:lnTo>
                    <a:pt x="220599" y="147065"/>
                  </a:lnTo>
                  <a:lnTo>
                    <a:pt x="294131" y="147065"/>
                  </a:lnTo>
                  <a:lnTo>
                    <a:pt x="147066" y="0"/>
                  </a:lnTo>
                  <a:close/>
                </a:path>
              </a:pathLst>
            </a:custGeom>
            <a:solidFill>
              <a:srgbClr val="00AF50">
                <a:alpha val="63136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10247376" y="3189732"/>
              <a:ext cx="294640" cy="425450"/>
            </a:xfrm>
            <a:custGeom>
              <a:avLst/>
              <a:gdLst/>
              <a:ahLst/>
              <a:cxnLst/>
              <a:rect l="l" t="t" r="r" b="b"/>
              <a:pathLst>
                <a:path w="294640" h="425450">
                  <a:moveTo>
                    <a:pt x="294131" y="147065"/>
                  </a:moveTo>
                  <a:lnTo>
                    <a:pt x="220599" y="147065"/>
                  </a:lnTo>
                  <a:lnTo>
                    <a:pt x="220599" y="425195"/>
                  </a:lnTo>
                  <a:lnTo>
                    <a:pt x="73532" y="425195"/>
                  </a:lnTo>
                  <a:lnTo>
                    <a:pt x="73532" y="147065"/>
                  </a:lnTo>
                  <a:lnTo>
                    <a:pt x="0" y="147065"/>
                  </a:lnTo>
                  <a:lnTo>
                    <a:pt x="147066" y="0"/>
                  </a:lnTo>
                  <a:lnTo>
                    <a:pt x="294131" y="147065"/>
                  </a:lnTo>
                  <a:close/>
                </a:path>
              </a:pathLst>
            </a:custGeom>
            <a:ln w="12700">
              <a:solidFill>
                <a:srgbClr val="00AF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5" name="object 75"/>
          <p:cNvGrpSpPr/>
          <p:nvPr/>
        </p:nvGrpSpPr>
        <p:grpSpPr>
          <a:xfrm>
            <a:off x="11237721" y="3194050"/>
            <a:ext cx="308610" cy="439420"/>
            <a:chOff x="11237721" y="3194050"/>
            <a:chExt cx="308610" cy="439420"/>
          </a:xfrm>
        </p:grpSpPr>
        <p:sp>
          <p:nvSpPr>
            <p:cNvPr id="76" name="object 76"/>
            <p:cNvSpPr/>
            <p:nvPr/>
          </p:nvSpPr>
          <p:spPr>
            <a:xfrm>
              <a:off x="11244071" y="3200400"/>
              <a:ext cx="295910" cy="426720"/>
            </a:xfrm>
            <a:custGeom>
              <a:avLst/>
              <a:gdLst/>
              <a:ahLst/>
              <a:cxnLst/>
              <a:rect l="l" t="t" r="r" b="b"/>
              <a:pathLst>
                <a:path w="295909" h="426720">
                  <a:moveTo>
                    <a:pt x="147827" y="0"/>
                  </a:moveTo>
                  <a:lnTo>
                    <a:pt x="0" y="147827"/>
                  </a:lnTo>
                  <a:lnTo>
                    <a:pt x="73913" y="147827"/>
                  </a:lnTo>
                  <a:lnTo>
                    <a:pt x="73913" y="426719"/>
                  </a:lnTo>
                  <a:lnTo>
                    <a:pt x="221742" y="426719"/>
                  </a:lnTo>
                  <a:lnTo>
                    <a:pt x="221742" y="147827"/>
                  </a:lnTo>
                  <a:lnTo>
                    <a:pt x="295655" y="147827"/>
                  </a:lnTo>
                  <a:lnTo>
                    <a:pt x="147827" y="0"/>
                  </a:lnTo>
                  <a:close/>
                </a:path>
              </a:pathLst>
            </a:custGeom>
            <a:solidFill>
              <a:srgbClr val="00AF50">
                <a:alpha val="63136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11244071" y="3200400"/>
              <a:ext cx="295910" cy="426720"/>
            </a:xfrm>
            <a:custGeom>
              <a:avLst/>
              <a:gdLst/>
              <a:ahLst/>
              <a:cxnLst/>
              <a:rect l="l" t="t" r="r" b="b"/>
              <a:pathLst>
                <a:path w="295909" h="426720">
                  <a:moveTo>
                    <a:pt x="295655" y="147827"/>
                  </a:moveTo>
                  <a:lnTo>
                    <a:pt x="221742" y="147827"/>
                  </a:lnTo>
                  <a:lnTo>
                    <a:pt x="221742" y="426719"/>
                  </a:lnTo>
                  <a:lnTo>
                    <a:pt x="73913" y="426719"/>
                  </a:lnTo>
                  <a:lnTo>
                    <a:pt x="73913" y="147827"/>
                  </a:lnTo>
                  <a:lnTo>
                    <a:pt x="0" y="147827"/>
                  </a:lnTo>
                  <a:lnTo>
                    <a:pt x="147827" y="0"/>
                  </a:lnTo>
                  <a:lnTo>
                    <a:pt x="295655" y="147827"/>
                  </a:lnTo>
                  <a:close/>
                </a:path>
              </a:pathLst>
            </a:custGeom>
            <a:ln w="12700">
              <a:solidFill>
                <a:srgbClr val="00AF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8" name="object 78"/>
          <p:cNvSpPr/>
          <p:nvPr/>
        </p:nvSpPr>
        <p:spPr>
          <a:xfrm>
            <a:off x="5800344" y="2130551"/>
            <a:ext cx="1176655" cy="1541145"/>
          </a:xfrm>
          <a:custGeom>
            <a:avLst/>
            <a:gdLst/>
            <a:ahLst/>
            <a:cxnLst/>
            <a:rect l="l" t="t" r="r" b="b"/>
            <a:pathLst>
              <a:path w="1176654" h="1541145">
                <a:moveTo>
                  <a:pt x="1176527" y="0"/>
                </a:moveTo>
                <a:lnTo>
                  <a:pt x="0" y="0"/>
                </a:lnTo>
                <a:lnTo>
                  <a:pt x="0" y="1540764"/>
                </a:lnTo>
                <a:lnTo>
                  <a:pt x="1176527" y="1540764"/>
                </a:lnTo>
                <a:lnTo>
                  <a:pt x="1176527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 txBox="1"/>
          <p:nvPr/>
        </p:nvSpPr>
        <p:spPr>
          <a:xfrm>
            <a:off x="5800344" y="2130551"/>
            <a:ext cx="1176655" cy="1541145"/>
          </a:xfrm>
          <a:prstGeom prst="rect">
            <a:avLst/>
          </a:prstGeom>
          <a:ln w="12700">
            <a:solidFill>
              <a:srgbClr val="FF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80"/>
              </a:spcBef>
            </a:pPr>
            <a:endParaRPr sz="1400">
              <a:latin typeface="Times New Roman"/>
              <a:cs typeface="Times New Roman"/>
            </a:endParaRPr>
          </a:p>
          <a:p>
            <a:pPr marL="2540" algn="ctr">
              <a:lnSpc>
                <a:spcPct val="100000"/>
              </a:lnSpc>
            </a:pP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Application</a:t>
            </a:r>
            <a:endParaRPr sz="1400">
              <a:latin typeface="Calibri"/>
              <a:cs typeface="Calibri"/>
            </a:endParaRPr>
          </a:p>
          <a:p>
            <a:pPr marL="635" algn="ctr">
              <a:lnSpc>
                <a:spcPct val="100000"/>
              </a:lnSpc>
            </a:pPr>
            <a:r>
              <a:rPr sz="1400" spc="-20" dirty="0">
                <a:solidFill>
                  <a:srgbClr val="FFFFFF"/>
                </a:solidFill>
                <a:latin typeface="Calibri"/>
                <a:cs typeface="Calibri"/>
              </a:rPr>
              <a:t>Down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80" name="object 80"/>
          <p:cNvSpPr/>
          <p:nvPr/>
        </p:nvSpPr>
        <p:spPr>
          <a:xfrm>
            <a:off x="6131895" y="2292510"/>
            <a:ext cx="530860" cy="469265"/>
          </a:xfrm>
          <a:custGeom>
            <a:avLst/>
            <a:gdLst/>
            <a:ahLst/>
            <a:cxnLst/>
            <a:rect l="l" t="t" r="r" b="b"/>
            <a:pathLst>
              <a:path w="530859" h="469264">
                <a:moveTo>
                  <a:pt x="265621" y="0"/>
                </a:moveTo>
                <a:lnTo>
                  <a:pt x="253624" y="3124"/>
                </a:lnTo>
                <a:lnTo>
                  <a:pt x="244395" y="12497"/>
                </a:lnTo>
                <a:lnTo>
                  <a:pt x="3210" y="432179"/>
                </a:lnTo>
                <a:lnTo>
                  <a:pt x="0" y="444996"/>
                </a:lnTo>
                <a:lnTo>
                  <a:pt x="3364" y="456944"/>
                </a:lnTo>
                <a:lnTo>
                  <a:pt x="12036" y="465768"/>
                </a:lnTo>
                <a:lnTo>
                  <a:pt x="24745" y="469210"/>
                </a:lnTo>
                <a:lnTo>
                  <a:pt x="505884" y="469210"/>
                </a:lnTo>
                <a:lnTo>
                  <a:pt x="518593" y="465768"/>
                </a:lnTo>
                <a:lnTo>
                  <a:pt x="527264" y="456944"/>
                </a:lnTo>
                <a:lnTo>
                  <a:pt x="530629" y="444996"/>
                </a:lnTo>
                <a:lnTo>
                  <a:pt x="527418" y="432179"/>
                </a:lnTo>
                <a:lnTo>
                  <a:pt x="517159" y="414281"/>
                </a:lnTo>
                <a:lnTo>
                  <a:pt x="224707" y="414281"/>
                </a:lnTo>
                <a:lnTo>
                  <a:pt x="259777" y="271713"/>
                </a:lnTo>
                <a:lnTo>
                  <a:pt x="209325" y="271713"/>
                </a:lnTo>
                <a:lnTo>
                  <a:pt x="233935" y="117418"/>
                </a:lnTo>
                <a:lnTo>
                  <a:pt x="346991" y="117418"/>
                </a:lnTo>
                <a:lnTo>
                  <a:pt x="286848" y="12497"/>
                </a:lnTo>
                <a:lnTo>
                  <a:pt x="277619" y="3124"/>
                </a:lnTo>
                <a:lnTo>
                  <a:pt x="265621" y="0"/>
                </a:lnTo>
                <a:close/>
              </a:path>
              <a:path w="530859" h="469264">
                <a:moveTo>
                  <a:pt x="346991" y="117418"/>
                </a:moveTo>
                <a:lnTo>
                  <a:pt x="307767" y="117418"/>
                </a:lnTo>
                <a:lnTo>
                  <a:pt x="275158" y="234682"/>
                </a:lnTo>
                <a:lnTo>
                  <a:pt x="326841" y="234682"/>
                </a:lnTo>
                <a:lnTo>
                  <a:pt x="224707" y="414281"/>
                </a:lnTo>
                <a:lnTo>
                  <a:pt x="517159" y="414281"/>
                </a:lnTo>
                <a:lnTo>
                  <a:pt x="346991" y="117418"/>
                </a:lnTo>
                <a:close/>
              </a:path>
            </a:pathLst>
          </a:custGeom>
          <a:solidFill>
            <a:srgbClr val="E6E4E4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1" name="object 81"/>
          <p:cNvGrpSpPr/>
          <p:nvPr/>
        </p:nvGrpSpPr>
        <p:grpSpPr>
          <a:xfrm>
            <a:off x="104902" y="2883154"/>
            <a:ext cx="872490" cy="353060"/>
            <a:chOff x="104902" y="2883154"/>
            <a:chExt cx="872490" cy="353060"/>
          </a:xfrm>
        </p:grpSpPr>
        <p:sp>
          <p:nvSpPr>
            <p:cNvPr id="82" name="object 82"/>
            <p:cNvSpPr/>
            <p:nvPr/>
          </p:nvSpPr>
          <p:spPr>
            <a:xfrm>
              <a:off x="111252" y="2889504"/>
              <a:ext cx="859790" cy="340360"/>
            </a:xfrm>
            <a:custGeom>
              <a:avLst/>
              <a:gdLst/>
              <a:ahLst/>
              <a:cxnLst/>
              <a:rect l="l" t="t" r="r" b="b"/>
              <a:pathLst>
                <a:path w="859790" h="340360">
                  <a:moveTo>
                    <a:pt x="802894" y="0"/>
                  </a:moveTo>
                  <a:lnTo>
                    <a:pt x="56642" y="0"/>
                  </a:lnTo>
                  <a:lnTo>
                    <a:pt x="34595" y="4456"/>
                  </a:lnTo>
                  <a:lnTo>
                    <a:pt x="16590" y="16605"/>
                  </a:lnTo>
                  <a:lnTo>
                    <a:pt x="4451" y="34611"/>
                  </a:lnTo>
                  <a:lnTo>
                    <a:pt x="0" y="56642"/>
                  </a:lnTo>
                  <a:lnTo>
                    <a:pt x="0" y="283210"/>
                  </a:lnTo>
                  <a:lnTo>
                    <a:pt x="4451" y="305240"/>
                  </a:lnTo>
                  <a:lnTo>
                    <a:pt x="16590" y="323246"/>
                  </a:lnTo>
                  <a:lnTo>
                    <a:pt x="34595" y="335395"/>
                  </a:lnTo>
                  <a:lnTo>
                    <a:pt x="56642" y="339851"/>
                  </a:lnTo>
                  <a:lnTo>
                    <a:pt x="802894" y="339851"/>
                  </a:lnTo>
                  <a:lnTo>
                    <a:pt x="824940" y="335395"/>
                  </a:lnTo>
                  <a:lnTo>
                    <a:pt x="842945" y="323246"/>
                  </a:lnTo>
                  <a:lnTo>
                    <a:pt x="855084" y="305240"/>
                  </a:lnTo>
                  <a:lnTo>
                    <a:pt x="859535" y="283210"/>
                  </a:lnTo>
                  <a:lnTo>
                    <a:pt x="859535" y="56642"/>
                  </a:lnTo>
                  <a:lnTo>
                    <a:pt x="855084" y="34611"/>
                  </a:lnTo>
                  <a:lnTo>
                    <a:pt x="842945" y="16605"/>
                  </a:lnTo>
                  <a:lnTo>
                    <a:pt x="824940" y="4456"/>
                  </a:lnTo>
                  <a:lnTo>
                    <a:pt x="802894" y="0"/>
                  </a:lnTo>
                  <a:close/>
                </a:path>
              </a:pathLst>
            </a:custGeom>
            <a:solidFill>
              <a:srgbClr val="EE52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111252" y="2889504"/>
              <a:ext cx="859790" cy="340360"/>
            </a:xfrm>
            <a:custGeom>
              <a:avLst/>
              <a:gdLst/>
              <a:ahLst/>
              <a:cxnLst/>
              <a:rect l="l" t="t" r="r" b="b"/>
              <a:pathLst>
                <a:path w="859790" h="340360">
                  <a:moveTo>
                    <a:pt x="0" y="56642"/>
                  </a:moveTo>
                  <a:lnTo>
                    <a:pt x="4451" y="34611"/>
                  </a:lnTo>
                  <a:lnTo>
                    <a:pt x="16590" y="16605"/>
                  </a:lnTo>
                  <a:lnTo>
                    <a:pt x="34595" y="4456"/>
                  </a:lnTo>
                  <a:lnTo>
                    <a:pt x="56642" y="0"/>
                  </a:lnTo>
                  <a:lnTo>
                    <a:pt x="802894" y="0"/>
                  </a:lnTo>
                  <a:lnTo>
                    <a:pt x="824940" y="4456"/>
                  </a:lnTo>
                  <a:lnTo>
                    <a:pt x="842945" y="16605"/>
                  </a:lnTo>
                  <a:lnTo>
                    <a:pt x="855084" y="34611"/>
                  </a:lnTo>
                  <a:lnTo>
                    <a:pt x="859535" y="56642"/>
                  </a:lnTo>
                  <a:lnTo>
                    <a:pt x="859535" y="283210"/>
                  </a:lnTo>
                  <a:lnTo>
                    <a:pt x="855084" y="305240"/>
                  </a:lnTo>
                  <a:lnTo>
                    <a:pt x="842945" y="323246"/>
                  </a:lnTo>
                  <a:lnTo>
                    <a:pt x="824940" y="335395"/>
                  </a:lnTo>
                  <a:lnTo>
                    <a:pt x="802894" y="339851"/>
                  </a:lnTo>
                  <a:lnTo>
                    <a:pt x="56642" y="339851"/>
                  </a:lnTo>
                  <a:lnTo>
                    <a:pt x="34595" y="335395"/>
                  </a:lnTo>
                  <a:lnTo>
                    <a:pt x="16590" y="323246"/>
                  </a:lnTo>
                  <a:lnTo>
                    <a:pt x="4451" y="305240"/>
                  </a:lnTo>
                  <a:lnTo>
                    <a:pt x="0" y="283210"/>
                  </a:lnTo>
                  <a:lnTo>
                    <a:pt x="0" y="56642"/>
                  </a:lnTo>
                  <a:close/>
                </a:path>
              </a:pathLst>
            </a:custGeom>
            <a:ln w="12700">
              <a:solidFill>
                <a:srgbClr val="AF3A3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4" name="object 84"/>
          <p:cNvSpPr txBox="1"/>
          <p:nvPr/>
        </p:nvSpPr>
        <p:spPr>
          <a:xfrm>
            <a:off x="206146" y="2927350"/>
            <a:ext cx="66167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Recreate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85" name="object 85"/>
          <p:cNvGrpSpPr/>
          <p:nvPr/>
        </p:nvGrpSpPr>
        <p:grpSpPr>
          <a:xfrm>
            <a:off x="5148071" y="4271771"/>
            <a:ext cx="401320" cy="379730"/>
            <a:chOff x="5148071" y="4271771"/>
            <a:chExt cx="401320" cy="379730"/>
          </a:xfrm>
        </p:grpSpPr>
        <p:pic>
          <p:nvPicPr>
            <p:cNvPr id="86" name="object 8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48071" y="4272178"/>
              <a:ext cx="400812" cy="379069"/>
            </a:xfrm>
            <a:prstGeom prst="rect">
              <a:avLst/>
            </a:prstGeom>
          </p:spPr>
        </p:pic>
        <p:pic>
          <p:nvPicPr>
            <p:cNvPr id="87" name="object 8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69407" y="4271771"/>
              <a:ext cx="358139" cy="358139"/>
            </a:xfrm>
            <a:prstGeom prst="rect">
              <a:avLst/>
            </a:prstGeom>
          </p:spPr>
        </p:pic>
      </p:grpSp>
      <p:grpSp>
        <p:nvGrpSpPr>
          <p:cNvPr id="88" name="object 88"/>
          <p:cNvGrpSpPr/>
          <p:nvPr/>
        </p:nvGrpSpPr>
        <p:grpSpPr>
          <a:xfrm>
            <a:off x="1168908" y="4267200"/>
            <a:ext cx="401320" cy="379730"/>
            <a:chOff x="1168908" y="4267200"/>
            <a:chExt cx="401320" cy="379730"/>
          </a:xfrm>
        </p:grpSpPr>
        <p:pic>
          <p:nvPicPr>
            <p:cNvPr id="89" name="object 8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68908" y="4267606"/>
              <a:ext cx="400812" cy="379069"/>
            </a:xfrm>
            <a:prstGeom prst="rect">
              <a:avLst/>
            </a:prstGeom>
          </p:spPr>
        </p:pic>
        <p:pic>
          <p:nvPicPr>
            <p:cNvPr id="90" name="object 9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90244" y="4267200"/>
              <a:ext cx="358140" cy="358139"/>
            </a:xfrm>
            <a:prstGeom prst="rect">
              <a:avLst/>
            </a:prstGeom>
          </p:spPr>
        </p:pic>
      </p:grpSp>
      <p:grpSp>
        <p:nvGrpSpPr>
          <p:cNvPr id="91" name="object 91"/>
          <p:cNvGrpSpPr/>
          <p:nvPr/>
        </p:nvGrpSpPr>
        <p:grpSpPr>
          <a:xfrm>
            <a:off x="3208020" y="4277867"/>
            <a:ext cx="399415" cy="379730"/>
            <a:chOff x="3208020" y="4277867"/>
            <a:chExt cx="399415" cy="379730"/>
          </a:xfrm>
        </p:grpSpPr>
        <p:pic>
          <p:nvPicPr>
            <p:cNvPr id="92" name="object 9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08020" y="4278274"/>
              <a:ext cx="399288" cy="379069"/>
            </a:xfrm>
            <a:prstGeom prst="rect">
              <a:avLst/>
            </a:prstGeom>
          </p:spPr>
        </p:pic>
        <p:pic>
          <p:nvPicPr>
            <p:cNvPr id="93" name="object 9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27832" y="4277867"/>
              <a:ext cx="358140" cy="358139"/>
            </a:xfrm>
            <a:prstGeom prst="rect">
              <a:avLst/>
            </a:prstGeom>
          </p:spPr>
        </p:pic>
      </p:grpSp>
      <p:grpSp>
        <p:nvGrpSpPr>
          <p:cNvPr id="94" name="object 94"/>
          <p:cNvGrpSpPr/>
          <p:nvPr/>
        </p:nvGrpSpPr>
        <p:grpSpPr>
          <a:xfrm>
            <a:off x="8164068" y="4283964"/>
            <a:ext cx="433070" cy="402590"/>
            <a:chOff x="8164068" y="4283964"/>
            <a:chExt cx="433070" cy="402590"/>
          </a:xfrm>
        </p:grpSpPr>
        <p:pic>
          <p:nvPicPr>
            <p:cNvPr id="95" name="object 9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167116" y="4291990"/>
              <a:ext cx="400811" cy="379069"/>
            </a:xfrm>
            <a:prstGeom prst="rect">
              <a:avLst/>
            </a:prstGeom>
          </p:spPr>
        </p:pic>
        <p:pic>
          <p:nvPicPr>
            <p:cNvPr id="96" name="object 9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188452" y="4291584"/>
              <a:ext cx="358140" cy="358139"/>
            </a:xfrm>
            <a:prstGeom prst="rect">
              <a:avLst/>
            </a:prstGeom>
          </p:spPr>
        </p:pic>
        <p:sp>
          <p:nvSpPr>
            <p:cNvPr id="97" name="object 97"/>
            <p:cNvSpPr/>
            <p:nvPr/>
          </p:nvSpPr>
          <p:spPr>
            <a:xfrm>
              <a:off x="8164068" y="4283964"/>
              <a:ext cx="433070" cy="402590"/>
            </a:xfrm>
            <a:custGeom>
              <a:avLst/>
              <a:gdLst/>
              <a:ahLst/>
              <a:cxnLst/>
              <a:rect l="l" t="t" r="r" b="b"/>
              <a:pathLst>
                <a:path w="433070" h="402589">
                  <a:moveTo>
                    <a:pt x="432816" y="0"/>
                  </a:moveTo>
                  <a:lnTo>
                    <a:pt x="0" y="0"/>
                  </a:lnTo>
                  <a:lnTo>
                    <a:pt x="0" y="402336"/>
                  </a:lnTo>
                  <a:lnTo>
                    <a:pt x="432816" y="402336"/>
                  </a:lnTo>
                  <a:lnTo>
                    <a:pt x="432816" y="0"/>
                  </a:lnTo>
                  <a:close/>
                </a:path>
              </a:pathLst>
            </a:custGeom>
            <a:solidFill>
              <a:srgbClr val="E81717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8" name="object 98"/>
          <p:cNvGrpSpPr/>
          <p:nvPr/>
        </p:nvGrpSpPr>
        <p:grpSpPr>
          <a:xfrm>
            <a:off x="10178795" y="4299203"/>
            <a:ext cx="401320" cy="379730"/>
            <a:chOff x="10178795" y="4299203"/>
            <a:chExt cx="401320" cy="379730"/>
          </a:xfrm>
        </p:grpSpPr>
        <p:pic>
          <p:nvPicPr>
            <p:cNvPr id="99" name="object 9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178795" y="4299610"/>
              <a:ext cx="400811" cy="379069"/>
            </a:xfrm>
            <a:prstGeom prst="rect">
              <a:avLst/>
            </a:prstGeom>
          </p:spPr>
        </p:pic>
        <p:pic>
          <p:nvPicPr>
            <p:cNvPr id="100" name="object 10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200131" y="4299203"/>
              <a:ext cx="358140" cy="358139"/>
            </a:xfrm>
            <a:prstGeom prst="rect">
              <a:avLst/>
            </a:prstGeom>
          </p:spPr>
        </p:pic>
      </p:grpSp>
      <p:sp>
        <p:nvSpPr>
          <p:cNvPr id="101" name="object 101"/>
          <p:cNvSpPr txBox="1"/>
          <p:nvPr/>
        </p:nvSpPr>
        <p:spPr>
          <a:xfrm>
            <a:off x="1029411" y="4655058"/>
            <a:ext cx="65278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44536A"/>
                </a:solidFill>
                <a:latin typeface="Calibri"/>
                <a:cs typeface="Calibri"/>
              </a:rPr>
              <a:t>nginx:1.7.0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02" name="object 102"/>
          <p:cNvSpPr txBox="1"/>
          <p:nvPr/>
        </p:nvSpPr>
        <p:spPr>
          <a:xfrm>
            <a:off x="3081273" y="4665421"/>
            <a:ext cx="652780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10" dirty="0">
                <a:solidFill>
                  <a:srgbClr val="44536A"/>
                </a:solidFill>
                <a:latin typeface="Calibri"/>
                <a:cs typeface="Calibri"/>
              </a:rPr>
              <a:t>nginx:1.7.0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03" name="object 103"/>
          <p:cNvSpPr txBox="1"/>
          <p:nvPr/>
        </p:nvSpPr>
        <p:spPr>
          <a:xfrm>
            <a:off x="5055870" y="4655058"/>
            <a:ext cx="65278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44536A"/>
                </a:solidFill>
                <a:latin typeface="Calibri"/>
                <a:cs typeface="Calibri"/>
              </a:rPr>
              <a:t>nginx:1.7.0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04" name="object 104"/>
          <p:cNvSpPr txBox="1"/>
          <p:nvPr/>
        </p:nvSpPr>
        <p:spPr>
          <a:xfrm>
            <a:off x="8044433" y="4750434"/>
            <a:ext cx="65278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44536A"/>
                </a:solidFill>
                <a:latin typeface="Calibri"/>
                <a:cs typeface="Calibri"/>
              </a:rPr>
              <a:t>nginx:1.7.0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05" name="object 105"/>
          <p:cNvSpPr txBox="1"/>
          <p:nvPr/>
        </p:nvSpPr>
        <p:spPr>
          <a:xfrm>
            <a:off x="10061829" y="4689475"/>
            <a:ext cx="65278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44536A"/>
                </a:solidFill>
                <a:latin typeface="Calibri"/>
                <a:cs typeface="Calibri"/>
              </a:rPr>
              <a:t>nginx:1.7.0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06" name="object 106"/>
          <p:cNvSpPr/>
          <p:nvPr/>
        </p:nvSpPr>
        <p:spPr>
          <a:xfrm>
            <a:off x="1156716" y="4256532"/>
            <a:ext cx="434340" cy="403860"/>
          </a:xfrm>
          <a:custGeom>
            <a:avLst/>
            <a:gdLst/>
            <a:ahLst/>
            <a:cxnLst/>
            <a:rect l="l" t="t" r="r" b="b"/>
            <a:pathLst>
              <a:path w="434340" h="403860">
                <a:moveTo>
                  <a:pt x="434340" y="0"/>
                </a:moveTo>
                <a:lnTo>
                  <a:pt x="0" y="0"/>
                </a:lnTo>
                <a:lnTo>
                  <a:pt x="0" y="403860"/>
                </a:lnTo>
                <a:lnTo>
                  <a:pt x="434340" y="403860"/>
                </a:lnTo>
                <a:lnTo>
                  <a:pt x="434340" y="0"/>
                </a:lnTo>
                <a:close/>
              </a:path>
            </a:pathLst>
          </a:custGeom>
          <a:solidFill>
            <a:srgbClr val="E81717">
              <a:alpha val="3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3192779" y="4267200"/>
            <a:ext cx="434340" cy="403860"/>
          </a:xfrm>
          <a:custGeom>
            <a:avLst/>
            <a:gdLst/>
            <a:ahLst/>
            <a:cxnLst/>
            <a:rect l="l" t="t" r="r" b="b"/>
            <a:pathLst>
              <a:path w="434339" h="403860">
                <a:moveTo>
                  <a:pt x="434340" y="0"/>
                </a:moveTo>
                <a:lnTo>
                  <a:pt x="0" y="0"/>
                </a:lnTo>
                <a:lnTo>
                  <a:pt x="0" y="403860"/>
                </a:lnTo>
                <a:lnTo>
                  <a:pt x="434340" y="403860"/>
                </a:lnTo>
                <a:lnTo>
                  <a:pt x="434340" y="0"/>
                </a:lnTo>
                <a:close/>
              </a:path>
            </a:pathLst>
          </a:custGeom>
          <a:solidFill>
            <a:srgbClr val="E81717">
              <a:alpha val="3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5132832" y="4256532"/>
            <a:ext cx="434340" cy="403860"/>
          </a:xfrm>
          <a:custGeom>
            <a:avLst/>
            <a:gdLst/>
            <a:ahLst/>
            <a:cxnLst/>
            <a:rect l="l" t="t" r="r" b="b"/>
            <a:pathLst>
              <a:path w="434339" h="403860">
                <a:moveTo>
                  <a:pt x="434339" y="0"/>
                </a:moveTo>
                <a:lnTo>
                  <a:pt x="0" y="0"/>
                </a:lnTo>
                <a:lnTo>
                  <a:pt x="0" y="403860"/>
                </a:lnTo>
                <a:lnTo>
                  <a:pt x="434339" y="403860"/>
                </a:lnTo>
                <a:lnTo>
                  <a:pt x="434339" y="0"/>
                </a:lnTo>
                <a:close/>
              </a:path>
            </a:pathLst>
          </a:custGeom>
          <a:solidFill>
            <a:srgbClr val="E81717">
              <a:alpha val="3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10174223" y="4291584"/>
            <a:ext cx="433070" cy="402590"/>
          </a:xfrm>
          <a:custGeom>
            <a:avLst/>
            <a:gdLst/>
            <a:ahLst/>
            <a:cxnLst/>
            <a:rect l="l" t="t" r="r" b="b"/>
            <a:pathLst>
              <a:path w="433070" h="402589">
                <a:moveTo>
                  <a:pt x="432816" y="0"/>
                </a:moveTo>
                <a:lnTo>
                  <a:pt x="0" y="0"/>
                </a:lnTo>
                <a:lnTo>
                  <a:pt x="0" y="402336"/>
                </a:lnTo>
                <a:lnTo>
                  <a:pt x="432816" y="402336"/>
                </a:lnTo>
                <a:lnTo>
                  <a:pt x="432816" y="0"/>
                </a:lnTo>
                <a:close/>
              </a:path>
            </a:pathLst>
          </a:custGeom>
          <a:solidFill>
            <a:srgbClr val="E81717">
              <a:alpha val="3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10" name="object 110"/>
          <p:cNvGrpSpPr/>
          <p:nvPr/>
        </p:nvGrpSpPr>
        <p:grpSpPr>
          <a:xfrm>
            <a:off x="1183894" y="5042661"/>
            <a:ext cx="308610" cy="439420"/>
            <a:chOff x="1183894" y="5042661"/>
            <a:chExt cx="308610" cy="439420"/>
          </a:xfrm>
        </p:grpSpPr>
        <p:sp>
          <p:nvSpPr>
            <p:cNvPr id="111" name="object 111"/>
            <p:cNvSpPr/>
            <p:nvPr/>
          </p:nvSpPr>
          <p:spPr>
            <a:xfrm>
              <a:off x="1190244" y="5049011"/>
              <a:ext cx="295910" cy="426720"/>
            </a:xfrm>
            <a:custGeom>
              <a:avLst/>
              <a:gdLst/>
              <a:ahLst/>
              <a:cxnLst/>
              <a:rect l="l" t="t" r="r" b="b"/>
              <a:pathLst>
                <a:path w="295909" h="426720">
                  <a:moveTo>
                    <a:pt x="221742" y="0"/>
                  </a:moveTo>
                  <a:lnTo>
                    <a:pt x="73914" y="0"/>
                  </a:lnTo>
                  <a:lnTo>
                    <a:pt x="73914" y="278891"/>
                  </a:lnTo>
                  <a:lnTo>
                    <a:pt x="0" y="278891"/>
                  </a:lnTo>
                  <a:lnTo>
                    <a:pt x="147828" y="426719"/>
                  </a:lnTo>
                  <a:lnTo>
                    <a:pt x="295656" y="278891"/>
                  </a:lnTo>
                  <a:lnTo>
                    <a:pt x="221742" y="278891"/>
                  </a:lnTo>
                  <a:lnTo>
                    <a:pt x="221742" y="0"/>
                  </a:lnTo>
                  <a:close/>
                </a:path>
              </a:pathLst>
            </a:custGeom>
            <a:solidFill>
              <a:srgbClr val="E91717">
                <a:alpha val="63136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1190244" y="5049011"/>
              <a:ext cx="295910" cy="426720"/>
            </a:xfrm>
            <a:custGeom>
              <a:avLst/>
              <a:gdLst/>
              <a:ahLst/>
              <a:cxnLst/>
              <a:rect l="l" t="t" r="r" b="b"/>
              <a:pathLst>
                <a:path w="295909" h="426720">
                  <a:moveTo>
                    <a:pt x="0" y="278891"/>
                  </a:moveTo>
                  <a:lnTo>
                    <a:pt x="73914" y="278891"/>
                  </a:lnTo>
                  <a:lnTo>
                    <a:pt x="73914" y="0"/>
                  </a:lnTo>
                  <a:lnTo>
                    <a:pt x="221742" y="0"/>
                  </a:lnTo>
                  <a:lnTo>
                    <a:pt x="221742" y="278891"/>
                  </a:lnTo>
                  <a:lnTo>
                    <a:pt x="295656" y="278891"/>
                  </a:lnTo>
                  <a:lnTo>
                    <a:pt x="147828" y="426719"/>
                  </a:lnTo>
                  <a:lnTo>
                    <a:pt x="0" y="278891"/>
                  </a:lnTo>
                  <a:close/>
                </a:path>
              </a:pathLst>
            </a:custGeom>
            <a:ln w="127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3" name="object 113"/>
          <p:cNvGrpSpPr/>
          <p:nvPr/>
        </p:nvGrpSpPr>
        <p:grpSpPr>
          <a:xfrm>
            <a:off x="3253485" y="5053329"/>
            <a:ext cx="308610" cy="439420"/>
            <a:chOff x="3253485" y="5053329"/>
            <a:chExt cx="308610" cy="439420"/>
          </a:xfrm>
        </p:grpSpPr>
        <p:sp>
          <p:nvSpPr>
            <p:cNvPr id="114" name="object 114"/>
            <p:cNvSpPr/>
            <p:nvPr/>
          </p:nvSpPr>
          <p:spPr>
            <a:xfrm>
              <a:off x="3259835" y="5059679"/>
              <a:ext cx="295910" cy="426720"/>
            </a:xfrm>
            <a:custGeom>
              <a:avLst/>
              <a:gdLst/>
              <a:ahLst/>
              <a:cxnLst/>
              <a:rect l="l" t="t" r="r" b="b"/>
              <a:pathLst>
                <a:path w="295910" h="426720">
                  <a:moveTo>
                    <a:pt x="221741" y="0"/>
                  </a:moveTo>
                  <a:lnTo>
                    <a:pt x="73913" y="0"/>
                  </a:lnTo>
                  <a:lnTo>
                    <a:pt x="73913" y="278892"/>
                  </a:lnTo>
                  <a:lnTo>
                    <a:pt x="0" y="278892"/>
                  </a:lnTo>
                  <a:lnTo>
                    <a:pt x="147827" y="426720"/>
                  </a:lnTo>
                  <a:lnTo>
                    <a:pt x="295655" y="278892"/>
                  </a:lnTo>
                  <a:lnTo>
                    <a:pt x="221741" y="278892"/>
                  </a:lnTo>
                  <a:lnTo>
                    <a:pt x="221741" y="0"/>
                  </a:lnTo>
                  <a:close/>
                </a:path>
              </a:pathLst>
            </a:custGeom>
            <a:solidFill>
              <a:srgbClr val="E91717">
                <a:alpha val="63136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5"/>
            <p:cNvSpPr/>
            <p:nvPr/>
          </p:nvSpPr>
          <p:spPr>
            <a:xfrm>
              <a:off x="3259835" y="5059679"/>
              <a:ext cx="295910" cy="426720"/>
            </a:xfrm>
            <a:custGeom>
              <a:avLst/>
              <a:gdLst/>
              <a:ahLst/>
              <a:cxnLst/>
              <a:rect l="l" t="t" r="r" b="b"/>
              <a:pathLst>
                <a:path w="295910" h="426720">
                  <a:moveTo>
                    <a:pt x="0" y="278892"/>
                  </a:moveTo>
                  <a:lnTo>
                    <a:pt x="73913" y="278892"/>
                  </a:lnTo>
                  <a:lnTo>
                    <a:pt x="73913" y="0"/>
                  </a:lnTo>
                  <a:lnTo>
                    <a:pt x="221741" y="0"/>
                  </a:lnTo>
                  <a:lnTo>
                    <a:pt x="221741" y="278892"/>
                  </a:lnTo>
                  <a:lnTo>
                    <a:pt x="295655" y="278892"/>
                  </a:lnTo>
                  <a:lnTo>
                    <a:pt x="147827" y="426720"/>
                  </a:lnTo>
                  <a:lnTo>
                    <a:pt x="0" y="278892"/>
                  </a:lnTo>
                  <a:close/>
                </a:path>
              </a:pathLst>
            </a:custGeom>
            <a:ln w="127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6" name="object 116"/>
          <p:cNvGrpSpPr/>
          <p:nvPr/>
        </p:nvGrpSpPr>
        <p:grpSpPr>
          <a:xfrm>
            <a:off x="5195061" y="5050282"/>
            <a:ext cx="308610" cy="439420"/>
            <a:chOff x="5195061" y="5050282"/>
            <a:chExt cx="308610" cy="439420"/>
          </a:xfrm>
        </p:grpSpPr>
        <p:sp>
          <p:nvSpPr>
            <p:cNvPr id="117" name="object 117"/>
            <p:cNvSpPr/>
            <p:nvPr/>
          </p:nvSpPr>
          <p:spPr>
            <a:xfrm>
              <a:off x="5201411" y="5056632"/>
              <a:ext cx="295910" cy="426720"/>
            </a:xfrm>
            <a:custGeom>
              <a:avLst/>
              <a:gdLst/>
              <a:ahLst/>
              <a:cxnLst/>
              <a:rect l="l" t="t" r="r" b="b"/>
              <a:pathLst>
                <a:path w="295910" h="426720">
                  <a:moveTo>
                    <a:pt x="221741" y="0"/>
                  </a:moveTo>
                  <a:lnTo>
                    <a:pt x="73913" y="0"/>
                  </a:lnTo>
                  <a:lnTo>
                    <a:pt x="73913" y="278892"/>
                  </a:lnTo>
                  <a:lnTo>
                    <a:pt x="0" y="278892"/>
                  </a:lnTo>
                  <a:lnTo>
                    <a:pt x="147827" y="426720"/>
                  </a:lnTo>
                  <a:lnTo>
                    <a:pt x="295655" y="278892"/>
                  </a:lnTo>
                  <a:lnTo>
                    <a:pt x="221741" y="278892"/>
                  </a:lnTo>
                  <a:lnTo>
                    <a:pt x="221741" y="0"/>
                  </a:lnTo>
                  <a:close/>
                </a:path>
              </a:pathLst>
            </a:custGeom>
            <a:solidFill>
              <a:srgbClr val="E91717">
                <a:alpha val="63136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/>
            <p:cNvSpPr/>
            <p:nvPr/>
          </p:nvSpPr>
          <p:spPr>
            <a:xfrm>
              <a:off x="5201411" y="5056632"/>
              <a:ext cx="295910" cy="426720"/>
            </a:xfrm>
            <a:custGeom>
              <a:avLst/>
              <a:gdLst/>
              <a:ahLst/>
              <a:cxnLst/>
              <a:rect l="l" t="t" r="r" b="b"/>
              <a:pathLst>
                <a:path w="295910" h="426720">
                  <a:moveTo>
                    <a:pt x="0" y="278892"/>
                  </a:moveTo>
                  <a:lnTo>
                    <a:pt x="73913" y="278892"/>
                  </a:lnTo>
                  <a:lnTo>
                    <a:pt x="73913" y="0"/>
                  </a:lnTo>
                  <a:lnTo>
                    <a:pt x="221741" y="0"/>
                  </a:lnTo>
                  <a:lnTo>
                    <a:pt x="221741" y="278892"/>
                  </a:lnTo>
                  <a:lnTo>
                    <a:pt x="295655" y="278892"/>
                  </a:lnTo>
                  <a:lnTo>
                    <a:pt x="147827" y="426720"/>
                  </a:lnTo>
                  <a:lnTo>
                    <a:pt x="0" y="278892"/>
                  </a:lnTo>
                  <a:close/>
                </a:path>
              </a:pathLst>
            </a:custGeom>
            <a:ln w="127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9" name="object 119"/>
          <p:cNvGrpSpPr/>
          <p:nvPr/>
        </p:nvGrpSpPr>
        <p:grpSpPr>
          <a:xfrm>
            <a:off x="8214106" y="5073141"/>
            <a:ext cx="308610" cy="439420"/>
            <a:chOff x="8214106" y="5073141"/>
            <a:chExt cx="308610" cy="439420"/>
          </a:xfrm>
        </p:grpSpPr>
        <p:sp>
          <p:nvSpPr>
            <p:cNvPr id="120" name="object 120"/>
            <p:cNvSpPr/>
            <p:nvPr/>
          </p:nvSpPr>
          <p:spPr>
            <a:xfrm>
              <a:off x="8220456" y="5079491"/>
              <a:ext cx="295910" cy="426720"/>
            </a:xfrm>
            <a:custGeom>
              <a:avLst/>
              <a:gdLst/>
              <a:ahLst/>
              <a:cxnLst/>
              <a:rect l="l" t="t" r="r" b="b"/>
              <a:pathLst>
                <a:path w="295909" h="426720">
                  <a:moveTo>
                    <a:pt x="221742" y="0"/>
                  </a:moveTo>
                  <a:lnTo>
                    <a:pt x="73914" y="0"/>
                  </a:lnTo>
                  <a:lnTo>
                    <a:pt x="73914" y="278891"/>
                  </a:lnTo>
                  <a:lnTo>
                    <a:pt x="0" y="278891"/>
                  </a:lnTo>
                  <a:lnTo>
                    <a:pt x="147827" y="426719"/>
                  </a:lnTo>
                  <a:lnTo>
                    <a:pt x="295655" y="278891"/>
                  </a:lnTo>
                  <a:lnTo>
                    <a:pt x="221742" y="278891"/>
                  </a:lnTo>
                  <a:lnTo>
                    <a:pt x="221742" y="0"/>
                  </a:lnTo>
                  <a:close/>
                </a:path>
              </a:pathLst>
            </a:custGeom>
            <a:solidFill>
              <a:srgbClr val="E91717">
                <a:alpha val="63136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21"/>
            <p:cNvSpPr/>
            <p:nvPr/>
          </p:nvSpPr>
          <p:spPr>
            <a:xfrm>
              <a:off x="8220456" y="5079491"/>
              <a:ext cx="295910" cy="426720"/>
            </a:xfrm>
            <a:custGeom>
              <a:avLst/>
              <a:gdLst/>
              <a:ahLst/>
              <a:cxnLst/>
              <a:rect l="l" t="t" r="r" b="b"/>
              <a:pathLst>
                <a:path w="295909" h="426720">
                  <a:moveTo>
                    <a:pt x="0" y="278891"/>
                  </a:moveTo>
                  <a:lnTo>
                    <a:pt x="73914" y="278891"/>
                  </a:lnTo>
                  <a:lnTo>
                    <a:pt x="73914" y="0"/>
                  </a:lnTo>
                  <a:lnTo>
                    <a:pt x="221742" y="0"/>
                  </a:lnTo>
                  <a:lnTo>
                    <a:pt x="221742" y="278891"/>
                  </a:lnTo>
                  <a:lnTo>
                    <a:pt x="295655" y="278891"/>
                  </a:lnTo>
                  <a:lnTo>
                    <a:pt x="147827" y="426719"/>
                  </a:lnTo>
                  <a:lnTo>
                    <a:pt x="0" y="278891"/>
                  </a:lnTo>
                  <a:close/>
                </a:path>
              </a:pathLst>
            </a:custGeom>
            <a:ln w="127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2" name="object 122"/>
          <p:cNvGrpSpPr/>
          <p:nvPr/>
        </p:nvGrpSpPr>
        <p:grpSpPr>
          <a:xfrm>
            <a:off x="10231881" y="5091429"/>
            <a:ext cx="308610" cy="439420"/>
            <a:chOff x="10231881" y="5091429"/>
            <a:chExt cx="308610" cy="439420"/>
          </a:xfrm>
        </p:grpSpPr>
        <p:sp>
          <p:nvSpPr>
            <p:cNvPr id="123" name="object 123"/>
            <p:cNvSpPr/>
            <p:nvPr/>
          </p:nvSpPr>
          <p:spPr>
            <a:xfrm>
              <a:off x="10238231" y="5097779"/>
              <a:ext cx="295910" cy="426720"/>
            </a:xfrm>
            <a:custGeom>
              <a:avLst/>
              <a:gdLst/>
              <a:ahLst/>
              <a:cxnLst/>
              <a:rect l="l" t="t" r="r" b="b"/>
              <a:pathLst>
                <a:path w="295909" h="426720">
                  <a:moveTo>
                    <a:pt x="221742" y="0"/>
                  </a:moveTo>
                  <a:lnTo>
                    <a:pt x="73914" y="0"/>
                  </a:lnTo>
                  <a:lnTo>
                    <a:pt x="73914" y="278892"/>
                  </a:lnTo>
                  <a:lnTo>
                    <a:pt x="0" y="278892"/>
                  </a:lnTo>
                  <a:lnTo>
                    <a:pt x="147827" y="426720"/>
                  </a:lnTo>
                  <a:lnTo>
                    <a:pt x="295656" y="278892"/>
                  </a:lnTo>
                  <a:lnTo>
                    <a:pt x="221742" y="278892"/>
                  </a:lnTo>
                  <a:lnTo>
                    <a:pt x="221742" y="0"/>
                  </a:lnTo>
                  <a:close/>
                </a:path>
              </a:pathLst>
            </a:custGeom>
            <a:solidFill>
              <a:srgbClr val="E91717">
                <a:alpha val="63136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124"/>
            <p:cNvSpPr/>
            <p:nvPr/>
          </p:nvSpPr>
          <p:spPr>
            <a:xfrm>
              <a:off x="10238231" y="5097779"/>
              <a:ext cx="295910" cy="426720"/>
            </a:xfrm>
            <a:custGeom>
              <a:avLst/>
              <a:gdLst/>
              <a:ahLst/>
              <a:cxnLst/>
              <a:rect l="l" t="t" r="r" b="b"/>
              <a:pathLst>
                <a:path w="295909" h="426720">
                  <a:moveTo>
                    <a:pt x="0" y="278892"/>
                  </a:moveTo>
                  <a:lnTo>
                    <a:pt x="73914" y="278892"/>
                  </a:lnTo>
                  <a:lnTo>
                    <a:pt x="73914" y="0"/>
                  </a:lnTo>
                  <a:lnTo>
                    <a:pt x="221742" y="0"/>
                  </a:lnTo>
                  <a:lnTo>
                    <a:pt x="221742" y="278892"/>
                  </a:lnTo>
                  <a:lnTo>
                    <a:pt x="295656" y="278892"/>
                  </a:lnTo>
                  <a:lnTo>
                    <a:pt x="147827" y="426720"/>
                  </a:lnTo>
                  <a:lnTo>
                    <a:pt x="0" y="278892"/>
                  </a:lnTo>
                  <a:close/>
                </a:path>
              </a:pathLst>
            </a:custGeom>
            <a:ln w="127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5" name="object 125"/>
          <p:cNvGrpSpPr/>
          <p:nvPr/>
        </p:nvGrpSpPr>
        <p:grpSpPr>
          <a:xfrm>
            <a:off x="7129271" y="4271771"/>
            <a:ext cx="399415" cy="379730"/>
            <a:chOff x="7129271" y="4271771"/>
            <a:chExt cx="399415" cy="379730"/>
          </a:xfrm>
        </p:grpSpPr>
        <p:pic>
          <p:nvPicPr>
            <p:cNvPr id="126" name="object 12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29271" y="4272178"/>
              <a:ext cx="399288" cy="379069"/>
            </a:xfrm>
            <a:prstGeom prst="rect">
              <a:avLst/>
            </a:prstGeom>
          </p:spPr>
        </p:pic>
        <p:pic>
          <p:nvPicPr>
            <p:cNvPr id="127" name="object 12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149083" y="4271771"/>
              <a:ext cx="359664" cy="358139"/>
            </a:xfrm>
            <a:prstGeom prst="rect">
              <a:avLst/>
            </a:prstGeom>
          </p:spPr>
        </p:pic>
      </p:grpSp>
      <p:grpSp>
        <p:nvGrpSpPr>
          <p:cNvPr id="128" name="object 128"/>
          <p:cNvGrpSpPr/>
          <p:nvPr/>
        </p:nvGrpSpPr>
        <p:grpSpPr>
          <a:xfrm>
            <a:off x="2214372" y="4265676"/>
            <a:ext cx="401320" cy="379730"/>
            <a:chOff x="2214372" y="4265676"/>
            <a:chExt cx="401320" cy="379730"/>
          </a:xfrm>
        </p:grpSpPr>
        <p:pic>
          <p:nvPicPr>
            <p:cNvPr id="129" name="object 12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14372" y="4266082"/>
              <a:ext cx="400812" cy="379069"/>
            </a:xfrm>
            <a:prstGeom prst="rect">
              <a:avLst/>
            </a:prstGeom>
          </p:spPr>
        </p:pic>
        <p:pic>
          <p:nvPicPr>
            <p:cNvPr id="130" name="object 13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35708" y="4265676"/>
              <a:ext cx="358139" cy="358139"/>
            </a:xfrm>
            <a:prstGeom prst="rect">
              <a:avLst/>
            </a:prstGeom>
          </p:spPr>
        </p:pic>
      </p:grpSp>
      <p:grpSp>
        <p:nvGrpSpPr>
          <p:cNvPr id="131" name="object 131"/>
          <p:cNvGrpSpPr/>
          <p:nvPr/>
        </p:nvGrpSpPr>
        <p:grpSpPr>
          <a:xfrm>
            <a:off x="4215384" y="4265676"/>
            <a:ext cx="401320" cy="379730"/>
            <a:chOff x="4215384" y="4265676"/>
            <a:chExt cx="401320" cy="379730"/>
          </a:xfrm>
        </p:grpSpPr>
        <p:pic>
          <p:nvPicPr>
            <p:cNvPr id="132" name="object 13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15384" y="4266082"/>
              <a:ext cx="400812" cy="379069"/>
            </a:xfrm>
            <a:prstGeom prst="rect">
              <a:avLst/>
            </a:prstGeom>
          </p:spPr>
        </p:pic>
        <p:pic>
          <p:nvPicPr>
            <p:cNvPr id="133" name="object 13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36720" y="4265676"/>
              <a:ext cx="358139" cy="358139"/>
            </a:xfrm>
            <a:prstGeom prst="rect">
              <a:avLst/>
            </a:prstGeom>
          </p:spPr>
        </p:pic>
      </p:grpSp>
      <p:grpSp>
        <p:nvGrpSpPr>
          <p:cNvPr id="134" name="object 134"/>
          <p:cNvGrpSpPr/>
          <p:nvPr/>
        </p:nvGrpSpPr>
        <p:grpSpPr>
          <a:xfrm>
            <a:off x="9183623" y="4291584"/>
            <a:ext cx="401320" cy="379730"/>
            <a:chOff x="9183623" y="4291584"/>
            <a:chExt cx="401320" cy="379730"/>
          </a:xfrm>
        </p:grpSpPr>
        <p:pic>
          <p:nvPicPr>
            <p:cNvPr id="135" name="object 13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83623" y="4291990"/>
              <a:ext cx="400811" cy="379069"/>
            </a:xfrm>
            <a:prstGeom prst="rect">
              <a:avLst/>
            </a:prstGeom>
          </p:spPr>
        </p:pic>
        <p:pic>
          <p:nvPicPr>
            <p:cNvPr id="136" name="object 13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204959" y="4291584"/>
              <a:ext cx="358140" cy="358139"/>
            </a:xfrm>
            <a:prstGeom prst="rect">
              <a:avLst/>
            </a:prstGeom>
          </p:spPr>
        </p:pic>
      </p:grpSp>
      <p:grpSp>
        <p:nvGrpSpPr>
          <p:cNvPr id="137" name="object 137"/>
          <p:cNvGrpSpPr/>
          <p:nvPr/>
        </p:nvGrpSpPr>
        <p:grpSpPr>
          <a:xfrm>
            <a:off x="11137392" y="4258055"/>
            <a:ext cx="399415" cy="379730"/>
            <a:chOff x="11137392" y="4258055"/>
            <a:chExt cx="399415" cy="379730"/>
          </a:xfrm>
        </p:grpSpPr>
        <p:pic>
          <p:nvPicPr>
            <p:cNvPr id="138" name="object 13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137392" y="4258462"/>
              <a:ext cx="399288" cy="379069"/>
            </a:xfrm>
            <a:prstGeom prst="rect">
              <a:avLst/>
            </a:prstGeom>
          </p:spPr>
        </p:pic>
        <p:pic>
          <p:nvPicPr>
            <p:cNvPr id="139" name="object 13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158728" y="4258055"/>
              <a:ext cx="358140" cy="358139"/>
            </a:xfrm>
            <a:prstGeom prst="rect">
              <a:avLst/>
            </a:prstGeom>
          </p:spPr>
        </p:pic>
      </p:grpSp>
      <p:sp>
        <p:nvSpPr>
          <p:cNvPr id="140" name="object 140"/>
          <p:cNvSpPr txBox="1"/>
          <p:nvPr/>
        </p:nvSpPr>
        <p:spPr>
          <a:xfrm>
            <a:off x="2074926" y="4653534"/>
            <a:ext cx="65278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44536A"/>
                </a:solidFill>
                <a:latin typeface="Calibri"/>
                <a:cs typeface="Calibri"/>
              </a:rPr>
              <a:t>nginx:1.7.1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41" name="object 141"/>
          <p:cNvSpPr txBox="1"/>
          <p:nvPr/>
        </p:nvSpPr>
        <p:spPr>
          <a:xfrm>
            <a:off x="4089272" y="4652898"/>
            <a:ext cx="65278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44536A"/>
                </a:solidFill>
                <a:latin typeface="Calibri"/>
                <a:cs typeface="Calibri"/>
              </a:rPr>
              <a:t>nginx:1.7.1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42" name="object 142"/>
          <p:cNvSpPr txBox="1"/>
          <p:nvPr/>
        </p:nvSpPr>
        <p:spPr>
          <a:xfrm>
            <a:off x="7036054" y="4655058"/>
            <a:ext cx="65278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44536A"/>
                </a:solidFill>
                <a:latin typeface="Calibri"/>
                <a:cs typeface="Calibri"/>
              </a:rPr>
              <a:t>nginx:1.7.1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43" name="object 143"/>
          <p:cNvSpPr txBox="1"/>
          <p:nvPr/>
        </p:nvSpPr>
        <p:spPr>
          <a:xfrm>
            <a:off x="9060560" y="4750434"/>
            <a:ext cx="65278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44536A"/>
                </a:solidFill>
                <a:latin typeface="Calibri"/>
                <a:cs typeface="Calibri"/>
              </a:rPr>
              <a:t>nginx:1.7.1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44" name="object 144"/>
          <p:cNvSpPr txBox="1"/>
          <p:nvPr/>
        </p:nvSpPr>
        <p:spPr>
          <a:xfrm>
            <a:off x="11019281" y="4648327"/>
            <a:ext cx="65278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44536A"/>
                </a:solidFill>
                <a:latin typeface="Calibri"/>
                <a:cs typeface="Calibri"/>
              </a:rPr>
              <a:t>nginx:1.7.1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145" name="object 145"/>
          <p:cNvGrpSpPr/>
          <p:nvPr/>
        </p:nvGrpSpPr>
        <p:grpSpPr>
          <a:xfrm>
            <a:off x="2250694" y="5004561"/>
            <a:ext cx="308610" cy="438150"/>
            <a:chOff x="2250694" y="5004561"/>
            <a:chExt cx="308610" cy="438150"/>
          </a:xfrm>
        </p:grpSpPr>
        <p:sp>
          <p:nvSpPr>
            <p:cNvPr id="146" name="object 146"/>
            <p:cNvSpPr/>
            <p:nvPr/>
          </p:nvSpPr>
          <p:spPr>
            <a:xfrm>
              <a:off x="2257044" y="5010911"/>
              <a:ext cx="295910" cy="425450"/>
            </a:xfrm>
            <a:custGeom>
              <a:avLst/>
              <a:gdLst/>
              <a:ahLst/>
              <a:cxnLst/>
              <a:rect l="l" t="t" r="r" b="b"/>
              <a:pathLst>
                <a:path w="295910" h="425450">
                  <a:moveTo>
                    <a:pt x="147828" y="0"/>
                  </a:moveTo>
                  <a:lnTo>
                    <a:pt x="0" y="147827"/>
                  </a:lnTo>
                  <a:lnTo>
                    <a:pt x="73913" y="147827"/>
                  </a:lnTo>
                  <a:lnTo>
                    <a:pt x="73913" y="425196"/>
                  </a:lnTo>
                  <a:lnTo>
                    <a:pt x="221742" y="425196"/>
                  </a:lnTo>
                  <a:lnTo>
                    <a:pt x="221742" y="147827"/>
                  </a:lnTo>
                  <a:lnTo>
                    <a:pt x="295656" y="147827"/>
                  </a:lnTo>
                  <a:lnTo>
                    <a:pt x="147828" y="0"/>
                  </a:lnTo>
                  <a:close/>
                </a:path>
              </a:pathLst>
            </a:custGeom>
            <a:solidFill>
              <a:srgbClr val="00AF50">
                <a:alpha val="63136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147"/>
            <p:cNvSpPr/>
            <p:nvPr/>
          </p:nvSpPr>
          <p:spPr>
            <a:xfrm>
              <a:off x="2257044" y="5010911"/>
              <a:ext cx="295910" cy="425450"/>
            </a:xfrm>
            <a:custGeom>
              <a:avLst/>
              <a:gdLst/>
              <a:ahLst/>
              <a:cxnLst/>
              <a:rect l="l" t="t" r="r" b="b"/>
              <a:pathLst>
                <a:path w="295910" h="425450">
                  <a:moveTo>
                    <a:pt x="295656" y="147827"/>
                  </a:moveTo>
                  <a:lnTo>
                    <a:pt x="221742" y="147827"/>
                  </a:lnTo>
                  <a:lnTo>
                    <a:pt x="221742" y="425196"/>
                  </a:lnTo>
                  <a:lnTo>
                    <a:pt x="73913" y="425196"/>
                  </a:lnTo>
                  <a:lnTo>
                    <a:pt x="73913" y="147827"/>
                  </a:lnTo>
                  <a:lnTo>
                    <a:pt x="0" y="147827"/>
                  </a:lnTo>
                  <a:lnTo>
                    <a:pt x="147828" y="0"/>
                  </a:lnTo>
                  <a:lnTo>
                    <a:pt x="295656" y="147827"/>
                  </a:lnTo>
                  <a:close/>
                </a:path>
              </a:pathLst>
            </a:custGeom>
            <a:ln w="12700">
              <a:solidFill>
                <a:srgbClr val="00AF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8" name="object 148"/>
          <p:cNvGrpSpPr/>
          <p:nvPr/>
        </p:nvGrpSpPr>
        <p:grpSpPr>
          <a:xfrm>
            <a:off x="4282185" y="5003038"/>
            <a:ext cx="308610" cy="439420"/>
            <a:chOff x="4282185" y="5003038"/>
            <a:chExt cx="308610" cy="439420"/>
          </a:xfrm>
        </p:grpSpPr>
        <p:sp>
          <p:nvSpPr>
            <p:cNvPr id="149" name="object 149"/>
            <p:cNvSpPr/>
            <p:nvPr/>
          </p:nvSpPr>
          <p:spPr>
            <a:xfrm>
              <a:off x="4288535" y="5009388"/>
              <a:ext cx="295910" cy="426720"/>
            </a:xfrm>
            <a:custGeom>
              <a:avLst/>
              <a:gdLst/>
              <a:ahLst/>
              <a:cxnLst/>
              <a:rect l="l" t="t" r="r" b="b"/>
              <a:pathLst>
                <a:path w="295910" h="426720">
                  <a:moveTo>
                    <a:pt x="147827" y="0"/>
                  </a:moveTo>
                  <a:lnTo>
                    <a:pt x="0" y="147828"/>
                  </a:lnTo>
                  <a:lnTo>
                    <a:pt x="73913" y="147828"/>
                  </a:lnTo>
                  <a:lnTo>
                    <a:pt x="73913" y="426720"/>
                  </a:lnTo>
                  <a:lnTo>
                    <a:pt x="221741" y="426720"/>
                  </a:lnTo>
                  <a:lnTo>
                    <a:pt x="221741" y="147828"/>
                  </a:lnTo>
                  <a:lnTo>
                    <a:pt x="295655" y="147828"/>
                  </a:lnTo>
                  <a:lnTo>
                    <a:pt x="147827" y="0"/>
                  </a:lnTo>
                  <a:close/>
                </a:path>
              </a:pathLst>
            </a:custGeom>
            <a:solidFill>
              <a:srgbClr val="00AF50">
                <a:alpha val="63136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object 150"/>
            <p:cNvSpPr/>
            <p:nvPr/>
          </p:nvSpPr>
          <p:spPr>
            <a:xfrm>
              <a:off x="4288535" y="5009388"/>
              <a:ext cx="295910" cy="426720"/>
            </a:xfrm>
            <a:custGeom>
              <a:avLst/>
              <a:gdLst/>
              <a:ahLst/>
              <a:cxnLst/>
              <a:rect l="l" t="t" r="r" b="b"/>
              <a:pathLst>
                <a:path w="295910" h="426720">
                  <a:moveTo>
                    <a:pt x="295655" y="147828"/>
                  </a:moveTo>
                  <a:lnTo>
                    <a:pt x="221741" y="147828"/>
                  </a:lnTo>
                  <a:lnTo>
                    <a:pt x="221741" y="426720"/>
                  </a:lnTo>
                  <a:lnTo>
                    <a:pt x="73913" y="426720"/>
                  </a:lnTo>
                  <a:lnTo>
                    <a:pt x="73913" y="147828"/>
                  </a:lnTo>
                  <a:lnTo>
                    <a:pt x="0" y="147828"/>
                  </a:lnTo>
                  <a:lnTo>
                    <a:pt x="147827" y="0"/>
                  </a:lnTo>
                  <a:lnTo>
                    <a:pt x="295655" y="147828"/>
                  </a:lnTo>
                  <a:close/>
                </a:path>
              </a:pathLst>
            </a:custGeom>
            <a:ln w="12700">
              <a:solidFill>
                <a:srgbClr val="00AF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51" name="object 151"/>
          <p:cNvGrpSpPr/>
          <p:nvPr/>
        </p:nvGrpSpPr>
        <p:grpSpPr>
          <a:xfrm>
            <a:off x="7196073" y="5013705"/>
            <a:ext cx="308610" cy="438150"/>
            <a:chOff x="7196073" y="5013705"/>
            <a:chExt cx="308610" cy="438150"/>
          </a:xfrm>
        </p:grpSpPr>
        <p:sp>
          <p:nvSpPr>
            <p:cNvPr id="152" name="object 152"/>
            <p:cNvSpPr/>
            <p:nvPr/>
          </p:nvSpPr>
          <p:spPr>
            <a:xfrm>
              <a:off x="7202423" y="5020055"/>
              <a:ext cx="295910" cy="425450"/>
            </a:xfrm>
            <a:custGeom>
              <a:avLst/>
              <a:gdLst/>
              <a:ahLst/>
              <a:cxnLst/>
              <a:rect l="l" t="t" r="r" b="b"/>
              <a:pathLst>
                <a:path w="295909" h="425450">
                  <a:moveTo>
                    <a:pt x="147827" y="0"/>
                  </a:moveTo>
                  <a:lnTo>
                    <a:pt x="0" y="147828"/>
                  </a:lnTo>
                  <a:lnTo>
                    <a:pt x="73914" y="147828"/>
                  </a:lnTo>
                  <a:lnTo>
                    <a:pt x="73914" y="425196"/>
                  </a:lnTo>
                  <a:lnTo>
                    <a:pt x="221742" y="425196"/>
                  </a:lnTo>
                  <a:lnTo>
                    <a:pt x="221742" y="147828"/>
                  </a:lnTo>
                  <a:lnTo>
                    <a:pt x="295655" y="147828"/>
                  </a:lnTo>
                  <a:lnTo>
                    <a:pt x="147827" y="0"/>
                  </a:lnTo>
                  <a:close/>
                </a:path>
              </a:pathLst>
            </a:custGeom>
            <a:solidFill>
              <a:srgbClr val="00AF50">
                <a:alpha val="63136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153"/>
            <p:cNvSpPr/>
            <p:nvPr/>
          </p:nvSpPr>
          <p:spPr>
            <a:xfrm>
              <a:off x="7202423" y="5020055"/>
              <a:ext cx="295910" cy="425450"/>
            </a:xfrm>
            <a:custGeom>
              <a:avLst/>
              <a:gdLst/>
              <a:ahLst/>
              <a:cxnLst/>
              <a:rect l="l" t="t" r="r" b="b"/>
              <a:pathLst>
                <a:path w="295909" h="425450">
                  <a:moveTo>
                    <a:pt x="295655" y="147828"/>
                  </a:moveTo>
                  <a:lnTo>
                    <a:pt x="221742" y="147828"/>
                  </a:lnTo>
                  <a:lnTo>
                    <a:pt x="221742" y="425196"/>
                  </a:lnTo>
                  <a:lnTo>
                    <a:pt x="73914" y="425196"/>
                  </a:lnTo>
                  <a:lnTo>
                    <a:pt x="73914" y="147828"/>
                  </a:lnTo>
                  <a:lnTo>
                    <a:pt x="0" y="147828"/>
                  </a:lnTo>
                  <a:lnTo>
                    <a:pt x="147827" y="0"/>
                  </a:lnTo>
                  <a:lnTo>
                    <a:pt x="295655" y="147828"/>
                  </a:lnTo>
                  <a:close/>
                </a:path>
              </a:pathLst>
            </a:custGeom>
            <a:ln w="12700">
              <a:solidFill>
                <a:srgbClr val="00AF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54" name="object 154"/>
          <p:cNvGrpSpPr/>
          <p:nvPr/>
        </p:nvGrpSpPr>
        <p:grpSpPr>
          <a:xfrm>
            <a:off x="9251950" y="5035041"/>
            <a:ext cx="307340" cy="439420"/>
            <a:chOff x="9251950" y="5035041"/>
            <a:chExt cx="307340" cy="439420"/>
          </a:xfrm>
        </p:grpSpPr>
        <p:sp>
          <p:nvSpPr>
            <p:cNvPr id="155" name="object 155"/>
            <p:cNvSpPr/>
            <p:nvPr/>
          </p:nvSpPr>
          <p:spPr>
            <a:xfrm>
              <a:off x="9258300" y="5041391"/>
              <a:ext cx="294640" cy="426720"/>
            </a:xfrm>
            <a:custGeom>
              <a:avLst/>
              <a:gdLst/>
              <a:ahLst/>
              <a:cxnLst/>
              <a:rect l="l" t="t" r="r" b="b"/>
              <a:pathLst>
                <a:path w="294640" h="426720">
                  <a:moveTo>
                    <a:pt x="147066" y="0"/>
                  </a:moveTo>
                  <a:lnTo>
                    <a:pt x="0" y="147065"/>
                  </a:lnTo>
                  <a:lnTo>
                    <a:pt x="73532" y="147065"/>
                  </a:lnTo>
                  <a:lnTo>
                    <a:pt x="73532" y="426719"/>
                  </a:lnTo>
                  <a:lnTo>
                    <a:pt x="220599" y="426719"/>
                  </a:lnTo>
                  <a:lnTo>
                    <a:pt x="220599" y="147065"/>
                  </a:lnTo>
                  <a:lnTo>
                    <a:pt x="294131" y="147065"/>
                  </a:lnTo>
                  <a:lnTo>
                    <a:pt x="147066" y="0"/>
                  </a:lnTo>
                  <a:close/>
                </a:path>
              </a:pathLst>
            </a:custGeom>
            <a:solidFill>
              <a:srgbClr val="00AF50">
                <a:alpha val="63136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object 156"/>
            <p:cNvSpPr/>
            <p:nvPr/>
          </p:nvSpPr>
          <p:spPr>
            <a:xfrm>
              <a:off x="9258300" y="5041391"/>
              <a:ext cx="294640" cy="426720"/>
            </a:xfrm>
            <a:custGeom>
              <a:avLst/>
              <a:gdLst/>
              <a:ahLst/>
              <a:cxnLst/>
              <a:rect l="l" t="t" r="r" b="b"/>
              <a:pathLst>
                <a:path w="294640" h="426720">
                  <a:moveTo>
                    <a:pt x="294131" y="147065"/>
                  </a:moveTo>
                  <a:lnTo>
                    <a:pt x="220599" y="147065"/>
                  </a:lnTo>
                  <a:lnTo>
                    <a:pt x="220599" y="426719"/>
                  </a:lnTo>
                  <a:lnTo>
                    <a:pt x="73532" y="426719"/>
                  </a:lnTo>
                  <a:lnTo>
                    <a:pt x="73532" y="147065"/>
                  </a:lnTo>
                  <a:lnTo>
                    <a:pt x="0" y="147065"/>
                  </a:lnTo>
                  <a:lnTo>
                    <a:pt x="147066" y="0"/>
                  </a:lnTo>
                  <a:lnTo>
                    <a:pt x="294131" y="147065"/>
                  </a:lnTo>
                  <a:close/>
                </a:path>
              </a:pathLst>
            </a:custGeom>
            <a:ln w="12700">
              <a:solidFill>
                <a:srgbClr val="00AF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57" name="object 157"/>
          <p:cNvGrpSpPr/>
          <p:nvPr/>
        </p:nvGrpSpPr>
        <p:grpSpPr>
          <a:xfrm>
            <a:off x="11210290" y="5013705"/>
            <a:ext cx="308610" cy="438150"/>
            <a:chOff x="11210290" y="5013705"/>
            <a:chExt cx="308610" cy="438150"/>
          </a:xfrm>
        </p:grpSpPr>
        <p:sp>
          <p:nvSpPr>
            <p:cNvPr id="158" name="object 158"/>
            <p:cNvSpPr/>
            <p:nvPr/>
          </p:nvSpPr>
          <p:spPr>
            <a:xfrm>
              <a:off x="11216640" y="5020055"/>
              <a:ext cx="295910" cy="425450"/>
            </a:xfrm>
            <a:custGeom>
              <a:avLst/>
              <a:gdLst/>
              <a:ahLst/>
              <a:cxnLst/>
              <a:rect l="l" t="t" r="r" b="b"/>
              <a:pathLst>
                <a:path w="295909" h="425450">
                  <a:moveTo>
                    <a:pt x="147827" y="0"/>
                  </a:moveTo>
                  <a:lnTo>
                    <a:pt x="0" y="147828"/>
                  </a:lnTo>
                  <a:lnTo>
                    <a:pt x="73913" y="147828"/>
                  </a:lnTo>
                  <a:lnTo>
                    <a:pt x="73913" y="425196"/>
                  </a:lnTo>
                  <a:lnTo>
                    <a:pt x="221741" y="425196"/>
                  </a:lnTo>
                  <a:lnTo>
                    <a:pt x="221741" y="147828"/>
                  </a:lnTo>
                  <a:lnTo>
                    <a:pt x="295655" y="147828"/>
                  </a:lnTo>
                  <a:lnTo>
                    <a:pt x="147827" y="0"/>
                  </a:lnTo>
                  <a:close/>
                </a:path>
              </a:pathLst>
            </a:custGeom>
            <a:solidFill>
              <a:srgbClr val="00AF50">
                <a:alpha val="63136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159"/>
            <p:cNvSpPr/>
            <p:nvPr/>
          </p:nvSpPr>
          <p:spPr>
            <a:xfrm>
              <a:off x="11216640" y="5020055"/>
              <a:ext cx="295910" cy="425450"/>
            </a:xfrm>
            <a:custGeom>
              <a:avLst/>
              <a:gdLst/>
              <a:ahLst/>
              <a:cxnLst/>
              <a:rect l="l" t="t" r="r" b="b"/>
              <a:pathLst>
                <a:path w="295909" h="425450">
                  <a:moveTo>
                    <a:pt x="295655" y="147828"/>
                  </a:moveTo>
                  <a:lnTo>
                    <a:pt x="221741" y="147828"/>
                  </a:lnTo>
                  <a:lnTo>
                    <a:pt x="221741" y="425196"/>
                  </a:lnTo>
                  <a:lnTo>
                    <a:pt x="73913" y="425196"/>
                  </a:lnTo>
                  <a:lnTo>
                    <a:pt x="73913" y="147828"/>
                  </a:lnTo>
                  <a:lnTo>
                    <a:pt x="0" y="147828"/>
                  </a:lnTo>
                  <a:lnTo>
                    <a:pt x="147827" y="0"/>
                  </a:lnTo>
                  <a:lnTo>
                    <a:pt x="295655" y="147828"/>
                  </a:lnTo>
                  <a:close/>
                </a:path>
              </a:pathLst>
            </a:custGeom>
            <a:ln w="12700">
              <a:solidFill>
                <a:srgbClr val="00AF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0" name="object 160"/>
          <p:cNvSpPr/>
          <p:nvPr/>
        </p:nvSpPr>
        <p:spPr>
          <a:xfrm>
            <a:off x="1217675" y="3959352"/>
            <a:ext cx="10026650" cy="0"/>
          </a:xfrm>
          <a:custGeom>
            <a:avLst/>
            <a:gdLst/>
            <a:ahLst/>
            <a:cxnLst/>
            <a:rect l="l" t="t" r="r" b="b"/>
            <a:pathLst>
              <a:path w="10026650">
                <a:moveTo>
                  <a:pt x="0" y="0"/>
                </a:moveTo>
                <a:lnTo>
                  <a:pt x="10026142" y="0"/>
                </a:lnTo>
              </a:path>
            </a:pathLst>
          </a:custGeom>
          <a:ln w="6350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61" name="object 161"/>
          <p:cNvGrpSpPr/>
          <p:nvPr/>
        </p:nvGrpSpPr>
        <p:grpSpPr>
          <a:xfrm>
            <a:off x="104902" y="4465065"/>
            <a:ext cx="784225" cy="591820"/>
            <a:chOff x="104902" y="4465065"/>
            <a:chExt cx="784225" cy="591820"/>
          </a:xfrm>
        </p:grpSpPr>
        <p:sp>
          <p:nvSpPr>
            <p:cNvPr id="162" name="object 162"/>
            <p:cNvSpPr/>
            <p:nvPr/>
          </p:nvSpPr>
          <p:spPr>
            <a:xfrm>
              <a:off x="111252" y="4471415"/>
              <a:ext cx="771525" cy="579120"/>
            </a:xfrm>
            <a:custGeom>
              <a:avLst/>
              <a:gdLst/>
              <a:ahLst/>
              <a:cxnLst/>
              <a:rect l="l" t="t" r="r" b="b"/>
              <a:pathLst>
                <a:path w="771525" h="579120">
                  <a:moveTo>
                    <a:pt x="674624" y="0"/>
                  </a:moveTo>
                  <a:lnTo>
                    <a:pt x="96520" y="0"/>
                  </a:lnTo>
                  <a:lnTo>
                    <a:pt x="58952" y="7580"/>
                  </a:lnTo>
                  <a:lnTo>
                    <a:pt x="28271" y="28257"/>
                  </a:lnTo>
                  <a:lnTo>
                    <a:pt x="7585" y="58935"/>
                  </a:lnTo>
                  <a:lnTo>
                    <a:pt x="0" y="96519"/>
                  </a:lnTo>
                  <a:lnTo>
                    <a:pt x="0" y="482599"/>
                  </a:lnTo>
                  <a:lnTo>
                    <a:pt x="7585" y="520184"/>
                  </a:lnTo>
                  <a:lnTo>
                    <a:pt x="28271" y="550862"/>
                  </a:lnTo>
                  <a:lnTo>
                    <a:pt x="58952" y="571539"/>
                  </a:lnTo>
                  <a:lnTo>
                    <a:pt x="96520" y="579119"/>
                  </a:lnTo>
                  <a:lnTo>
                    <a:pt x="674624" y="579119"/>
                  </a:lnTo>
                  <a:lnTo>
                    <a:pt x="712191" y="571539"/>
                  </a:lnTo>
                  <a:lnTo>
                    <a:pt x="742872" y="550862"/>
                  </a:lnTo>
                  <a:lnTo>
                    <a:pt x="763558" y="520184"/>
                  </a:lnTo>
                  <a:lnTo>
                    <a:pt x="771144" y="482599"/>
                  </a:lnTo>
                  <a:lnTo>
                    <a:pt x="771144" y="96519"/>
                  </a:lnTo>
                  <a:lnTo>
                    <a:pt x="763558" y="58935"/>
                  </a:lnTo>
                  <a:lnTo>
                    <a:pt x="742872" y="28257"/>
                  </a:lnTo>
                  <a:lnTo>
                    <a:pt x="712191" y="7580"/>
                  </a:lnTo>
                  <a:lnTo>
                    <a:pt x="674624" y="0"/>
                  </a:lnTo>
                  <a:close/>
                </a:path>
              </a:pathLst>
            </a:custGeom>
            <a:solidFill>
              <a:srgbClr val="EE52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object 163"/>
            <p:cNvSpPr/>
            <p:nvPr/>
          </p:nvSpPr>
          <p:spPr>
            <a:xfrm>
              <a:off x="111252" y="4471415"/>
              <a:ext cx="771525" cy="579120"/>
            </a:xfrm>
            <a:custGeom>
              <a:avLst/>
              <a:gdLst/>
              <a:ahLst/>
              <a:cxnLst/>
              <a:rect l="l" t="t" r="r" b="b"/>
              <a:pathLst>
                <a:path w="771525" h="579120">
                  <a:moveTo>
                    <a:pt x="0" y="96519"/>
                  </a:moveTo>
                  <a:lnTo>
                    <a:pt x="7585" y="58935"/>
                  </a:lnTo>
                  <a:lnTo>
                    <a:pt x="28271" y="28257"/>
                  </a:lnTo>
                  <a:lnTo>
                    <a:pt x="58952" y="7580"/>
                  </a:lnTo>
                  <a:lnTo>
                    <a:pt x="96520" y="0"/>
                  </a:lnTo>
                  <a:lnTo>
                    <a:pt x="674624" y="0"/>
                  </a:lnTo>
                  <a:lnTo>
                    <a:pt x="712191" y="7580"/>
                  </a:lnTo>
                  <a:lnTo>
                    <a:pt x="742872" y="28257"/>
                  </a:lnTo>
                  <a:lnTo>
                    <a:pt x="763558" y="58935"/>
                  </a:lnTo>
                  <a:lnTo>
                    <a:pt x="771144" y="96519"/>
                  </a:lnTo>
                  <a:lnTo>
                    <a:pt x="771144" y="482599"/>
                  </a:lnTo>
                  <a:lnTo>
                    <a:pt x="763558" y="520184"/>
                  </a:lnTo>
                  <a:lnTo>
                    <a:pt x="742872" y="550862"/>
                  </a:lnTo>
                  <a:lnTo>
                    <a:pt x="712191" y="571539"/>
                  </a:lnTo>
                  <a:lnTo>
                    <a:pt x="674624" y="579119"/>
                  </a:lnTo>
                  <a:lnTo>
                    <a:pt x="96520" y="579119"/>
                  </a:lnTo>
                  <a:lnTo>
                    <a:pt x="58952" y="571539"/>
                  </a:lnTo>
                  <a:lnTo>
                    <a:pt x="28271" y="550862"/>
                  </a:lnTo>
                  <a:lnTo>
                    <a:pt x="7585" y="520184"/>
                  </a:lnTo>
                  <a:lnTo>
                    <a:pt x="0" y="482599"/>
                  </a:lnTo>
                  <a:lnTo>
                    <a:pt x="0" y="96519"/>
                  </a:lnTo>
                  <a:close/>
                </a:path>
              </a:pathLst>
            </a:custGeom>
            <a:ln w="12699">
              <a:solidFill>
                <a:srgbClr val="AF3A3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4" name="object 164"/>
          <p:cNvSpPr txBox="1"/>
          <p:nvPr/>
        </p:nvSpPr>
        <p:spPr>
          <a:xfrm>
            <a:off x="217728" y="4521834"/>
            <a:ext cx="55626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Rolling </a:t>
            </a:r>
            <a:r>
              <a:rPr sz="1400" spc="-20" dirty="0">
                <a:solidFill>
                  <a:srgbClr val="FFFFFF"/>
                </a:solidFill>
                <a:latin typeface="Calibri"/>
                <a:cs typeface="Calibri"/>
              </a:rPr>
              <a:t>Update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65" name="object 165"/>
          <p:cNvSpPr/>
          <p:nvPr/>
        </p:nvSpPr>
        <p:spPr>
          <a:xfrm>
            <a:off x="1075944" y="5957315"/>
            <a:ext cx="10625455" cy="524510"/>
          </a:xfrm>
          <a:custGeom>
            <a:avLst/>
            <a:gdLst/>
            <a:ahLst/>
            <a:cxnLst/>
            <a:rect l="l" t="t" r="r" b="b"/>
            <a:pathLst>
              <a:path w="10625455" h="524510">
                <a:moveTo>
                  <a:pt x="10625328" y="0"/>
                </a:moveTo>
                <a:lnTo>
                  <a:pt x="0" y="0"/>
                </a:lnTo>
                <a:lnTo>
                  <a:pt x="0" y="524256"/>
                </a:lnTo>
                <a:lnTo>
                  <a:pt x="10625328" y="524256"/>
                </a:lnTo>
                <a:lnTo>
                  <a:pt x="10625328" y="0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" name="object 166"/>
          <p:cNvSpPr txBox="1"/>
          <p:nvPr/>
        </p:nvSpPr>
        <p:spPr>
          <a:xfrm>
            <a:off x="1075944" y="5957315"/>
            <a:ext cx="10625455" cy="524510"/>
          </a:xfrm>
          <a:prstGeom prst="rect">
            <a:avLst/>
          </a:prstGeom>
          <a:ln w="12700">
            <a:solidFill>
              <a:srgbClr val="00AF50"/>
            </a:solidFill>
          </a:ln>
        </p:spPr>
        <p:txBody>
          <a:bodyPr vert="horz" wrap="square" lIns="0" tIns="4953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90"/>
              </a:spcBef>
            </a:pPr>
            <a:endParaRPr sz="1400">
              <a:latin typeface="Times New Roman"/>
              <a:cs typeface="Times New Roman"/>
            </a:endParaRPr>
          </a:p>
          <a:p>
            <a:pPr marL="2540" algn="ctr">
              <a:lnSpc>
                <a:spcPct val="100000"/>
              </a:lnSpc>
            </a:pP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Application</a:t>
            </a:r>
            <a:r>
              <a:rPr sz="14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25" dirty="0">
                <a:solidFill>
                  <a:srgbClr val="FFFFFF"/>
                </a:solidFill>
                <a:latin typeface="Calibri"/>
                <a:cs typeface="Calibri"/>
              </a:rPr>
              <a:t>Up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67" name="object 167"/>
          <p:cNvSpPr/>
          <p:nvPr/>
        </p:nvSpPr>
        <p:spPr>
          <a:xfrm>
            <a:off x="6266180" y="5972086"/>
            <a:ext cx="247650" cy="215900"/>
          </a:xfrm>
          <a:custGeom>
            <a:avLst/>
            <a:gdLst/>
            <a:ahLst/>
            <a:cxnLst/>
            <a:rect l="l" t="t" r="r" b="b"/>
            <a:pathLst>
              <a:path w="247650" h="215900">
                <a:moveTo>
                  <a:pt x="58750" y="82499"/>
                </a:moveTo>
                <a:lnTo>
                  <a:pt x="53174" y="76949"/>
                </a:lnTo>
                <a:lnTo>
                  <a:pt x="46380" y="76949"/>
                </a:lnTo>
                <a:lnTo>
                  <a:pt x="0" y="76949"/>
                </a:lnTo>
                <a:lnTo>
                  <a:pt x="0" y="206235"/>
                </a:lnTo>
                <a:lnTo>
                  <a:pt x="53174" y="206235"/>
                </a:lnTo>
                <a:lnTo>
                  <a:pt x="58750" y="200698"/>
                </a:lnTo>
                <a:lnTo>
                  <a:pt x="58750" y="82499"/>
                </a:lnTo>
                <a:close/>
              </a:path>
              <a:path w="247650" h="215900">
                <a:moveTo>
                  <a:pt x="247357" y="104660"/>
                </a:moveTo>
                <a:lnTo>
                  <a:pt x="245897" y="97485"/>
                </a:lnTo>
                <a:lnTo>
                  <a:pt x="241909" y="91617"/>
                </a:lnTo>
                <a:lnTo>
                  <a:pt x="236004" y="87642"/>
                </a:lnTo>
                <a:lnTo>
                  <a:pt x="228803" y="86182"/>
                </a:lnTo>
                <a:lnTo>
                  <a:pt x="165112" y="86182"/>
                </a:lnTo>
                <a:lnTo>
                  <a:pt x="161086" y="82181"/>
                </a:lnTo>
                <a:lnTo>
                  <a:pt x="160782" y="77266"/>
                </a:lnTo>
                <a:lnTo>
                  <a:pt x="165531" y="61607"/>
                </a:lnTo>
                <a:lnTo>
                  <a:pt x="168656" y="44665"/>
                </a:lnTo>
                <a:lnTo>
                  <a:pt x="164604" y="5422"/>
                </a:lnTo>
                <a:lnTo>
                  <a:pt x="151498" y="0"/>
                </a:lnTo>
                <a:lnTo>
                  <a:pt x="144297" y="1460"/>
                </a:lnTo>
                <a:lnTo>
                  <a:pt x="138404" y="5422"/>
                </a:lnTo>
                <a:lnTo>
                  <a:pt x="134416" y="11303"/>
                </a:lnTo>
                <a:lnTo>
                  <a:pt x="132956" y="18465"/>
                </a:lnTo>
                <a:lnTo>
                  <a:pt x="124383" y="49669"/>
                </a:lnTo>
                <a:lnTo>
                  <a:pt x="105473" y="72720"/>
                </a:lnTo>
                <a:lnTo>
                  <a:pt x="86385" y="87122"/>
                </a:lnTo>
                <a:lnTo>
                  <a:pt x="77292" y="92341"/>
                </a:lnTo>
                <a:lnTo>
                  <a:pt x="77292" y="190842"/>
                </a:lnTo>
                <a:lnTo>
                  <a:pt x="90881" y="194691"/>
                </a:lnTo>
                <a:lnTo>
                  <a:pt x="102463" y="203149"/>
                </a:lnTo>
                <a:lnTo>
                  <a:pt x="117690" y="211620"/>
                </a:lnTo>
                <a:lnTo>
                  <a:pt x="142227" y="215468"/>
                </a:lnTo>
                <a:lnTo>
                  <a:pt x="197878" y="215468"/>
                </a:lnTo>
                <a:lnTo>
                  <a:pt x="205092" y="214007"/>
                </a:lnTo>
                <a:lnTo>
                  <a:pt x="210985" y="210045"/>
                </a:lnTo>
                <a:lnTo>
                  <a:pt x="214972" y="204165"/>
                </a:lnTo>
                <a:lnTo>
                  <a:pt x="216433" y="197002"/>
                </a:lnTo>
                <a:lnTo>
                  <a:pt x="216433" y="192074"/>
                </a:lnTo>
                <a:lnTo>
                  <a:pt x="214579" y="187769"/>
                </a:lnTo>
                <a:lnTo>
                  <a:pt x="211493" y="184683"/>
                </a:lnTo>
                <a:lnTo>
                  <a:pt x="213347" y="184683"/>
                </a:lnTo>
                <a:lnTo>
                  <a:pt x="220548" y="183222"/>
                </a:lnTo>
                <a:lnTo>
                  <a:pt x="226453" y="179260"/>
                </a:lnTo>
                <a:lnTo>
                  <a:pt x="230428" y="173393"/>
                </a:lnTo>
                <a:lnTo>
                  <a:pt x="231902" y="166217"/>
                </a:lnTo>
                <a:lnTo>
                  <a:pt x="231902" y="161290"/>
                </a:lnTo>
                <a:lnTo>
                  <a:pt x="230047" y="156679"/>
                </a:lnTo>
                <a:lnTo>
                  <a:pt x="226644" y="153289"/>
                </a:lnTo>
                <a:lnTo>
                  <a:pt x="234988" y="151447"/>
                </a:lnTo>
                <a:lnTo>
                  <a:pt x="241173" y="144056"/>
                </a:lnTo>
                <a:lnTo>
                  <a:pt x="241173" y="130200"/>
                </a:lnTo>
                <a:lnTo>
                  <a:pt x="239014" y="125285"/>
                </a:lnTo>
                <a:lnTo>
                  <a:pt x="235292" y="121894"/>
                </a:lnTo>
                <a:lnTo>
                  <a:pt x="242404" y="119430"/>
                </a:lnTo>
                <a:lnTo>
                  <a:pt x="247357" y="112661"/>
                </a:lnTo>
                <a:lnTo>
                  <a:pt x="247357" y="10466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831338" y="4062729"/>
            <a:ext cx="1168400" cy="953135"/>
            <a:chOff x="2831338" y="4062729"/>
            <a:chExt cx="1168400" cy="953135"/>
          </a:xfrm>
        </p:grpSpPr>
        <p:sp>
          <p:nvSpPr>
            <p:cNvPr id="3" name="object 3"/>
            <p:cNvSpPr/>
            <p:nvPr/>
          </p:nvSpPr>
          <p:spPr>
            <a:xfrm>
              <a:off x="2837688" y="4069079"/>
              <a:ext cx="1155700" cy="940435"/>
            </a:xfrm>
            <a:custGeom>
              <a:avLst/>
              <a:gdLst/>
              <a:ahLst/>
              <a:cxnLst/>
              <a:rect l="l" t="t" r="r" b="b"/>
              <a:pathLst>
                <a:path w="1155700" h="940435">
                  <a:moveTo>
                    <a:pt x="998474" y="0"/>
                  </a:moveTo>
                  <a:lnTo>
                    <a:pt x="156718" y="0"/>
                  </a:lnTo>
                  <a:lnTo>
                    <a:pt x="107159" y="7983"/>
                  </a:lnTo>
                  <a:lnTo>
                    <a:pt x="64136" y="30219"/>
                  </a:lnTo>
                  <a:lnTo>
                    <a:pt x="30219" y="64136"/>
                  </a:lnTo>
                  <a:lnTo>
                    <a:pt x="7983" y="107159"/>
                  </a:lnTo>
                  <a:lnTo>
                    <a:pt x="0" y="156718"/>
                  </a:lnTo>
                  <a:lnTo>
                    <a:pt x="0" y="783590"/>
                  </a:lnTo>
                  <a:lnTo>
                    <a:pt x="7983" y="833148"/>
                  </a:lnTo>
                  <a:lnTo>
                    <a:pt x="30219" y="876171"/>
                  </a:lnTo>
                  <a:lnTo>
                    <a:pt x="64136" y="910088"/>
                  </a:lnTo>
                  <a:lnTo>
                    <a:pt x="107159" y="932324"/>
                  </a:lnTo>
                  <a:lnTo>
                    <a:pt x="156718" y="940308"/>
                  </a:lnTo>
                  <a:lnTo>
                    <a:pt x="998474" y="940308"/>
                  </a:lnTo>
                  <a:lnTo>
                    <a:pt x="1048032" y="932324"/>
                  </a:lnTo>
                  <a:lnTo>
                    <a:pt x="1091055" y="910088"/>
                  </a:lnTo>
                  <a:lnTo>
                    <a:pt x="1124972" y="876171"/>
                  </a:lnTo>
                  <a:lnTo>
                    <a:pt x="1147208" y="833148"/>
                  </a:lnTo>
                  <a:lnTo>
                    <a:pt x="1155191" y="783590"/>
                  </a:lnTo>
                  <a:lnTo>
                    <a:pt x="1155191" y="156718"/>
                  </a:lnTo>
                  <a:lnTo>
                    <a:pt x="1147208" y="107159"/>
                  </a:lnTo>
                  <a:lnTo>
                    <a:pt x="1124972" y="64136"/>
                  </a:lnTo>
                  <a:lnTo>
                    <a:pt x="1091055" y="30219"/>
                  </a:lnTo>
                  <a:lnTo>
                    <a:pt x="1048032" y="7983"/>
                  </a:lnTo>
                  <a:lnTo>
                    <a:pt x="998474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2837688" y="4069079"/>
              <a:ext cx="1155700" cy="940435"/>
            </a:xfrm>
            <a:custGeom>
              <a:avLst/>
              <a:gdLst/>
              <a:ahLst/>
              <a:cxnLst/>
              <a:rect l="l" t="t" r="r" b="b"/>
              <a:pathLst>
                <a:path w="1155700" h="940435">
                  <a:moveTo>
                    <a:pt x="0" y="156718"/>
                  </a:moveTo>
                  <a:lnTo>
                    <a:pt x="7983" y="107159"/>
                  </a:lnTo>
                  <a:lnTo>
                    <a:pt x="30219" y="64136"/>
                  </a:lnTo>
                  <a:lnTo>
                    <a:pt x="64136" y="30219"/>
                  </a:lnTo>
                  <a:lnTo>
                    <a:pt x="107159" y="7983"/>
                  </a:lnTo>
                  <a:lnTo>
                    <a:pt x="156718" y="0"/>
                  </a:lnTo>
                  <a:lnTo>
                    <a:pt x="998474" y="0"/>
                  </a:lnTo>
                  <a:lnTo>
                    <a:pt x="1048032" y="7983"/>
                  </a:lnTo>
                  <a:lnTo>
                    <a:pt x="1091055" y="30219"/>
                  </a:lnTo>
                  <a:lnTo>
                    <a:pt x="1124972" y="64136"/>
                  </a:lnTo>
                  <a:lnTo>
                    <a:pt x="1147208" y="107159"/>
                  </a:lnTo>
                  <a:lnTo>
                    <a:pt x="1155191" y="156718"/>
                  </a:lnTo>
                  <a:lnTo>
                    <a:pt x="1155191" y="783590"/>
                  </a:lnTo>
                  <a:lnTo>
                    <a:pt x="1147208" y="833148"/>
                  </a:lnTo>
                  <a:lnTo>
                    <a:pt x="1124972" y="876171"/>
                  </a:lnTo>
                  <a:lnTo>
                    <a:pt x="1091055" y="910088"/>
                  </a:lnTo>
                  <a:lnTo>
                    <a:pt x="1048032" y="932324"/>
                  </a:lnTo>
                  <a:lnTo>
                    <a:pt x="998474" y="940308"/>
                  </a:lnTo>
                  <a:lnTo>
                    <a:pt x="156718" y="940308"/>
                  </a:lnTo>
                  <a:lnTo>
                    <a:pt x="107159" y="932324"/>
                  </a:lnTo>
                  <a:lnTo>
                    <a:pt x="64136" y="910088"/>
                  </a:lnTo>
                  <a:lnTo>
                    <a:pt x="30219" y="876171"/>
                  </a:lnTo>
                  <a:lnTo>
                    <a:pt x="7983" y="833148"/>
                  </a:lnTo>
                  <a:lnTo>
                    <a:pt x="0" y="783590"/>
                  </a:lnTo>
                  <a:lnTo>
                    <a:pt x="0" y="156718"/>
                  </a:lnTo>
                  <a:close/>
                </a:path>
              </a:pathLst>
            </a:custGeom>
            <a:ln w="12700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11068" y="4258462"/>
              <a:ext cx="400811" cy="37906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32404" y="4258055"/>
              <a:ext cx="358140" cy="358139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Advanced</a:t>
            </a:r>
            <a:r>
              <a:rPr spc="-60" dirty="0"/>
              <a:t> </a:t>
            </a:r>
            <a:r>
              <a:rPr spc="-10" dirty="0"/>
              <a:t>Strategies</a:t>
            </a:r>
            <a:r>
              <a:rPr spc="-100" dirty="0"/>
              <a:t> </a:t>
            </a:r>
            <a:r>
              <a:rPr dirty="0"/>
              <a:t>–</a:t>
            </a:r>
            <a:r>
              <a:rPr spc="-70" dirty="0"/>
              <a:t> </a:t>
            </a:r>
            <a:r>
              <a:rPr spc="-10" dirty="0">
                <a:solidFill>
                  <a:srgbClr val="00AFEF"/>
                </a:solidFill>
              </a:rPr>
              <a:t>Blue</a:t>
            </a:r>
            <a:r>
              <a:rPr spc="-10" dirty="0"/>
              <a:t>/</a:t>
            </a:r>
            <a:r>
              <a:rPr spc="-10" dirty="0">
                <a:solidFill>
                  <a:srgbClr val="00AF50"/>
                </a:solidFill>
              </a:rPr>
              <a:t>Green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3202939" y="4662296"/>
            <a:ext cx="41211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FFFFFF"/>
                </a:solidFill>
                <a:latin typeface="Calibri"/>
                <a:cs typeface="Calibri"/>
              </a:rPr>
              <a:t>app:v1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4201414" y="4062729"/>
            <a:ext cx="1168400" cy="953135"/>
            <a:chOff x="4201414" y="4062729"/>
            <a:chExt cx="1168400" cy="953135"/>
          </a:xfrm>
        </p:grpSpPr>
        <p:sp>
          <p:nvSpPr>
            <p:cNvPr id="10" name="object 10"/>
            <p:cNvSpPr/>
            <p:nvPr/>
          </p:nvSpPr>
          <p:spPr>
            <a:xfrm>
              <a:off x="4207764" y="4069079"/>
              <a:ext cx="1155700" cy="940435"/>
            </a:xfrm>
            <a:custGeom>
              <a:avLst/>
              <a:gdLst/>
              <a:ahLst/>
              <a:cxnLst/>
              <a:rect l="l" t="t" r="r" b="b"/>
              <a:pathLst>
                <a:path w="1155700" h="940435">
                  <a:moveTo>
                    <a:pt x="998474" y="0"/>
                  </a:moveTo>
                  <a:lnTo>
                    <a:pt x="156718" y="0"/>
                  </a:lnTo>
                  <a:lnTo>
                    <a:pt x="107159" y="7983"/>
                  </a:lnTo>
                  <a:lnTo>
                    <a:pt x="64136" y="30219"/>
                  </a:lnTo>
                  <a:lnTo>
                    <a:pt x="30219" y="64136"/>
                  </a:lnTo>
                  <a:lnTo>
                    <a:pt x="7983" y="107159"/>
                  </a:lnTo>
                  <a:lnTo>
                    <a:pt x="0" y="156718"/>
                  </a:lnTo>
                  <a:lnTo>
                    <a:pt x="0" y="783590"/>
                  </a:lnTo>
                  <a:lnTo>
                    <a:pt x="7983" y="833148"/>
                  </a:lnTo>
                  <a:lnTo>
                    <a:pt x="30219" y="876171"/>
                  </a:lnTo>
                  <a:lnTo>
                    <a:pt x="64136" y="910088"/>
                  </a:lnTo>
                  <a:lnTo>
                    <a:pt x="107159" y="932324"/>
                  </a:lnTo>
                  <a:lnTo>
                    <a:pt x="156718" y="940308"/>
                  </a:lnTo>
                  <a:lnTo>
                    <a:pt x="998474" y="940308"/>
                  </a:lnTo>
                  <a:lnTo>
                    <a:pt x="1048032" y="932324"/>
                  </a:lnTo>
                  <a:lnTo>
                    <a:pt x="1091055" y="910088"/>
                  </a:lnTo>
                  <a:lnTo>
                    <a:pt x="1124972" y="876171"/>
                  </a:lnTo>
                  <a:lnTo>
                    <a:pt x="1147208" y="833148"/>
                  </a:lnTo>
                  <a:lnTo>
                    <a:pt x="1155191" y="783590"/>
                  </a:lnTo>
                  <a:lnTo>
                    <a:pt x="1155191" y="156718"/>
                  </a:lnTo>
                  <a:lnTo>
                    <a:pt x="1147208" y="107159"/>
                  </a:lnTo>
                  <a:lnTo>
                    <a:pt x="1124972" y="64136"/>
                  </a:lnTo>
                  <a:lnTo>
                    <a:pt x="1091055" y="30219"/>
                  </a:lnTo>
                  <a:lnTo>
                    <a:pt x="1048032" y="7983"/>
                  </a:lnTo>
                  <a:lnTo>
                    <a:pt x="998474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207764" y="4069079"/>
              <a:ext cx="1155700" cy="940435"/>
            </a:xfrm>
            <a:custGeom>
              <a:avLst/>
              <a:gdLst/>
              <a:ahLst/>
              <a:cxnLst/>
              <a:rect l="l" t="t" r="r" b="b"/>
              <a:pathLst>
                <a:path w="1155700" h="940435">
                  <a:moveTo>
                    <a:pt x="0" y="156718"/>
                  </a:moveTo>
                  <a:lnTo>
                    <a:pt x="7983" y="107159"/>
                  </a:lnTo>
                  <a:lnTo>
                    <a:pt x="30219" y="64136"/>
                  </a:lnTo>
                  <a:lnTo>
                    <a:pt x="64136" y="30219"/>
                  </a:lnTo>
                  <a:lnTo>
                    <a:pt x="107159" y="7983"/>
                  </a:lnTo>
                  <a:lnTo>
                    <a:pt x="156718" y="0"/>
                  </a:lnTo>
                  <a:lnTo>
                    <a:pt x="998474" y="0"/>
                  </a:lnTo>
                  <a:lnTo>
                    <a:pt x="1048032" y="7983"/>
                  </a:lnTo>
                  <a:lnTo>
                    <a:pt x="1091055" y="30219"/>
                  </a:lnTo>
                  <a:lnTo>
                    <a:pt x="1124972" y="64136"/>
                  </a:lnTo>
                  <a:lnTo>
                    <a:pt x="1147208" y="107159"/>
                  </a:lnTo>
                  <a:lnTo>
                    <a:pt x="1155191" y="156718"/>
                  </a:lnTo>
                  <a:lnTo>
                    <a:pt x="1155191" y="783590"/>
                  </a:lnTo>
                  <a:lnTo>
                    <a:pt x="1147208" y="833148"/>
                  </a:lnTo>
                  <a:lnTo>
                    <a:pt x="1124972" y="876171"/>
                  </a:lnTo>
                  <a:lnTo>
                    <a:pt x="1091055" y="910088"/>
                  </a:lnTo>
                  <a:lnTo>
                    <a:pt x="1048032" y="932324"/>
                  </a:lnTo>
                  <a:lnTo>
                    <a:pt x="998474" y="940308"/>
                  </a:lnTo>
                  <a:lnTo>
                    <a:pt x="156718" y="940308"/>
                  </a:lnTo>
                  <a:lnTo>
                    <a:pt x="107159" y="932324"/>
                  </a:lnTo>
                  <a:lnTo>
                    <a:pt x="64136" y="910088"/>
                  </a:lnTo>
                  <a:lnTo>
                    <a:pt x="30219" y="876171"/>
                  </a:lnTo>
                  <a:lnTo>
                    <a:pt x="7983" y="833148"/>
                  </a:lnTo>
                  <a:lnTo>
                    <a:pt x="0" y="783590"/>
                  </a:lnTo>
                  <a:lnTo>
                    <a:pt x="0" y="156718"/>
                  </a:lnTo>
                  <a:close/>
                </a:path>
              </a:pathLst>
            </a:custGeom>
            <a:ln w="12700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81144" y="4258462"/>
              <a:ext cx="400812" cy="379069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02480" y="4258055"/>
              <a:ext cx="358139" cy="358139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4573270" y="4662296"/>
            <a:ext cx="41211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FFFFFF"/>
                </a:solidFill>
                <a:latin typeface="Calibri"/>
                <a:cs typeface="Calibri"/>
              </a:rPr>
              <a:t>app:v1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6589521" y="4062729"/>
            <a:ext cx="1168400" cy="953135"/>
            <a:chOff x="6589521" y="4062729"/>
            <a:chExt cx="1168400" cy="953135"/>
          </a:xfrm>
        </p:grpSpPr>
        <p:sp>
          <p:nvSpPr>
            <p:cNvPr id="16" name="object 16"/>
            <p:cNvSpPr/>
            <p:nvPr/>
          </p:nvSpPr>
          <p:spPr>
            <a:xfrm>
              <a:off x="6595871" y="4069079"/>
              <a:ext cx="1155700" cy="940435"/>
            </a:xfrm>
            <a:custGeom>
              <a:avLst/>
              <a:gdLst/>
              <a:ahLst/>
              <a:cxnLst/>
              <a:rect l="l" t="t" r="r" b="b"/>
              <a:pathLst>
                <a:path w="1155700" h="940435">
                  <a:moveTo>
                    <a:pt x="998474" y="0"/>
                  </a:moveTo>
                  <a:lnTo>
                    <a:pt x="156718" y="0"/>
                  </a:lnTo>
                  <a:lnTo>
                    <a:pt x="107159" y="7983"/>
                  </a:lnTo>
                  <a:lnTo>
                    <a:pt x="64136" y="30219"/>
                  </a:lnTo>
                  <a:lnTo>
                    <a:pt x="30219" y="64136"/>
                  </a:lnTo>
                  <a:lnTo>
                    <a:pt x="7983" y="107159"/>
                  </a:lnTo>
                  <a:lnTo>
                    <a:pt x="0" y="156718"/>
                  </a:lnTo>
                  <a:lnTo>
                    <a:pt x="0" y="783590"/>
                  </a:lnTo>
                  <a:lnTo>
                    <a:pt x="7983" y="833148"/>
                  </a:lnTo>
                  <a:lnTo>
                    <a:pt x="30219" y="876171"/>
                  </a:lnTo>
                  <a:lnTo>
                    <a:pt x="64136" y="910088"/>
                  </a:lnTo>
                  <a:lnTo>
                    <a:pt x="107159" y="932324"/>
                  </a:lnTo>
                  <a:lnTo>
                    <a:pt x="156718" y="940308"/>
                  </a:lnTo>
                  <a:lnTo>
                    <a:pt x="998474" y="940308"/>
                  </a:lnTo>
                  <a:lnTo>
                    <a:pt x="1048032" y="932324"/>
                  </a:lnTo>
                  <a:lnTo>
                    <a:pt x="1091055" y="910088"/>
                  </a:lnTo>
                  <a:lnTo>
                    <a:pt x="1124972" y="876171"/>
                  </a:lnTo>
                  <a:lnTo>
                    <a:pt x="1147208" y="833148"/>
                  </a:lnTo>
                  <a:lnTo>
                    <a:pt x="1155192" y="783590"/>
                  </a:lnTo>
                  <a:lnTo>
                    <a:pt x="1155192" y="156718"/>
                  </a:lnTo>
                  <a:lnTo>
                    <a:pt x="1147208" y="107159"/>
                  </a:lnTo>
                  <a:lnTo>
                    <a:pt x="1124972" y="64136"/>
                  </a:lnTo>
                  <a:lnTo>
                    <a:pt x="1091055" y="30219"/>
                  </a:lnTo>
                  <a:lnTo>
                    <a:pt x="1048032" y="7983"/>
                  </a:lnTo>
                  <a:lnTo>
                    <a:pt x="998474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6595871" y="4069079"/>
              <a:ext cx="1155700" cy="940435"/>
            </a:xfrm>
            <a:custGeom>
              <a:avLst/>
              <a:gdLst/>
              <a:ahLst/>
              <a:cxnLst/>
              <a:rect l="l" t="t" r="r" b="b"/>
              <a:pathLst>
                <a:path w="1155700" h="940435">
                  <a:moveTo>
                    <a:pt x="0" y="156718"/>
                  </a:moveTo>
                  <a:lnTo>
                    <a:pt x="7983" y="107159"/>
                  </a:lnTo>
                  <a:lnTo>
                    <a:pt x="30219" y="64136"/>
                  </a:lnTo>
                  <a:lnTo>
                    <a:pt x="64136" y="30219"/>
                  </a:lnTo>
                  <a:lnTo>
                    <a:pt x="107159" y="7983"/>
                  </a:lnTo>
                  <a:lnTo>
                    <a:pt x="156718" y="0"/>
                  </a:lnTo>
                  <a:lnTo>
                    <a:pt x="998474" y="0"/>
                  </a:lnTo>
                  <a:lnTo>
                    <a:pt x="1048032" y="7983"/>
                  </a:lnTo>
                  <a:lnTo>
                    <a:pt x="1091055" y="30219"/>
                  </a:lnTo>
                  <a:lnTo>
                    <a:pt x="1124972" y="64136"/>
                  </a:lnTo>
                  <a:lnTo>
                    <a:pt x="1147208" y="107159"/>
                  </a:lnTo>
                  <a:lnTo>
                    <a:pt x="1155192" y="156718"/>
                  </a:lnTo>
                  <a:lnTo>
                    <a:pt x="1155192" y="783590"/>
                  </a:lnTo>
                  <a:lnTo>
                    <a:pt x="1147208" y="833148"/>
                  </a:lnTo>
                  <a:lnTo>
                    <a:pt x="1124972" y="876171"/>
                  </a:lnTo>
                  <a:lnTo>
                    <a:pt x="1091055" y="910088"/>
                  </a:lnTo>
                  <a:lnTo>
                    <a:pt x="1048032" y="932324"/>
                  </a:lnTo>
                  <a:lnTo>
                    <a:pt x="998474" y="940308"/>
                  </a:lnTo>
                  <a:lnTo>
                    <a:pt x="156718" y="940308"/>
                  </a:lnTo>
                  <a:lnTo>
                    <a:pt x="107159" y="932324"/>
                  </a:lnTo>
                  <a:lnTo>
                    <a:pt x="64136" y="910088"/>
                  </a:lnTo>
                  <a:lnTo>
                    <a:pt x="30219" y="876171"/>
                  </a:lnTo>
                  <a:lnTo>
                    <a:pt x="7983" y="833148"/>
                  </a:lnTo>
                  <a:lnTo>
                    <a:pt x="0" y="783590"/>
                  </a:lnTo>
                  <a:lnTo>
                    <a:pt x="0" y="156718"/>
                  </a:lnTo>
                  <a:close/>
                </a:path>
              </a:pathLst>
            </a:custGeom>
            <a:ln w="12700">
              <a:solidFill>
                <a:srgbClr val="00AF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69251" y="4258462"/>
              <a:ext cx="400811" cy="379069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90587" y="4258055"/>
              <a:ext cx="358140" cy="358139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>
            <a:off x="6961758" y="4662296"/>
            <a:ext cx="41211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FFFFFF"/>
                </a:solidFill>
                <a:latin typeface="Calibri"/>
                <a:cs typeface="Calibri"/>
              </a:rPr>
              <a:t>app:v2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8031226" y="4062729"/>
            <a:ext cx="1168400" cy="953135"/>
            <a:chOff x="8031226" y="4062729"/>
            <a:chExt cx="1168400" cy="953135"/>
          </a:xfrm>
        </p:grpSpPr>
        <p:sp>
          <p:nvSpPr>
            <p:cNvPr id="22" name="object 22"/>
            <p:cNvSpPr/>
            <p:nvPr/>
          </p:nvSpPr>
          <p:spPr>
            <a:xfrm>
              <a:off x="8037576" y="4069079"/>
              <a:ext cx="1155700" cy="940435"/>
            </a:xfrm>
            <a:custGeom>
              <a:avLst/>
              <a:gdLst/>
              <a:ahLst/>
              <a:cxnLst/>
              <a:rect l="l" t="t" r="r" b="b"/>
              <a:pathLst>
                <a:path w="1155700" h="940435">
                  <a:moveTo>
                    <a:pt x="998474" y="0"/>
                  </a:moveTo>
                  <a:lnTo>
                    <a:pt x="156718" y="0"/>
                  </a:lnTo>
                  <a:lnTo>
                    <a:pt x="107159" y="7983"/>
                  </a:lnTo>
                  <a:lnTo>
                    <a:pt x="64136" y="30219"/>
                  </a:lnTo>
                  <a:lnTo>
                    <a:pt x="30219" y="64136"/>
                  </a:lnTo>
                  <a:lnTo>
                    <a:pt x="7983" y="107159"/>
                  </a:lnTo>
                  <a:lnTo>
                    <a:pt x="0" y="156718"/>
                  </a:lnTo>
                  <a:lnTo>
                    <a:pt x="0" y="783590"/>
                  </a:lnTo>
                  <a:lnTo>
                    <a:pt x="7983" y="833148"/>
                  </a:lnTo>
                  <a:lnTo>
                    <a:pt x="30219" y="876171"/>
                  </a:lnTo>
                  <a:lnTo>
                    <a:pt x="64136" y="910088"/>
                  </a:lnTo>
                  <a:lnTo>
                    <a:pt x="107159" y="932324"/>
                  </a:lnTo>
                  <a:lnTo>
                    <a:pt x="156718" y="940308"/>
                  </a:lnTo>
                  <a:lnTo>
                    <a:pt x="998474" y="940308"/>
                  </a:lnTo>
                  <a:lnTo>
                    <a:pt x="1048032" y="932324"/>
                  </a:lnTo>
                  <a:lnTo>
                    <a:pt x="1091055" y="910088"/>
                  </a:lnTo>
                  <a:lnTo>
                    <a:pt x="1124972" y="876171"/>
                  </a:lnTo>
                  <a:lnTo>
                    <a:pt x="1147208" y="833148"/>
                  </a:lnTo>
                  <a:lnTo>
                    <a:pt x="1155192" y="783590"/>
                  </a:lnTo>
                  <a:lnTo>
                    <a:pt x="1155192" y="156718"/>
                  </a:lnTo>
                  <a:lnTo>
                    <a:pt x="1147208" y="107159"/>
                  </a:lnTo>
                  <a:lnTo>
                    <a:pt x="1124972" y="64136"/>
                  </a:lnTo>
                  <a:lnTo>
                    <a:pt x="1091055" y="30219"/>
                  </a:lnTo>
                  <a:lnTo>
                    <a:pt x="1048032" y="7983"/>
                  </a:lnTo>
                  <a:lnTo>
                    <a:pt x="998474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8037576" y="4069079"/>
              <a:ext cx="1155700" cy="940435"/>
            </a:xfrm>
            <a:custGeom>
              <a:avLst/>
              <a:gdLst/>
              <a:ahLst/>
              <a:cxnLst/>
              <a:rect l="l" t="t" r="r" b="b"/>
              <a:pathLst>
                <a:path w="1155700" h="940435">
                  <a:moveTo>
                    <a:pt x="0" y="156718"/>
                  </a:moveTo>
                  <a:lnTo>
                    <a:pt x="7983" y="107159"/>
                  </a:lnTo>
                  <a:lnTo>
                    <a:pt x="30219" y="64136"/>
                  </a:lnTo>
                  <a:lnTo>
                    <a:pt x="64136" y="30219"/>
                  </a:lnTo>
                  <a:lnTo>
                    <a:pt x="107159" y="7983"/>
                  </a:lnTo>
                  <a:lnTo>
                    <a:pt x="156718" y="0"/>
                  </a:lnTo>
                  <a:lnTo>
                    <a:pt x="998474" y="0"/>
                  </a:lnTo>
                  <a:lnTo>
                    <a:pt x="1048032" y="7983"/>
                  </a:lnTo>
                  <a:lnTo>
                    <a:pt x="1091055" y="30219"/>
                  </a:lnTo>
                  <a:lnTo>
                    <a:pt x="1124972" y="64136"/>
                  </a:lnTo>
                  <a:lnTo>
                    <a:pt x="1147208" y="107159"/>
                  </a:lnTo>
                  <a:lnTo>
                    <a:pt x="1155192" y="156718"/>
                  </a:lnTo>
                  <a:lnTo>
                    <a:pt x="1155192" y="783590"/>
                  </a:lnTo>
                  <a:lnTo>
                    <a:pt x="1147208" y="833148"/>
                  </a:lnTo>
                  <a:lnTo>
                    <a:pt x="1124972" y="876171"/>
                  </a:lnTo>
                  <a:lnTo>
                    <a:pt x="1091055" y="910088"/>
                  </a:lnTo>
                  <a:lnTo>
                    <a:pt x="1048032" y="932324"/>
                  </a:lnTo>
                  <a:lnTo>
                    <a:pt x="998474" y="940308"/>
                  </a:lnTo>
                  <a:lnTo>
                    <a:pt x="156718" y="940308"/>
                  </a:lnTo>
                  <a:lnTo>
                    <a:pt x="107159" y="932324"/>
                  </a:lnTo>
                  <a:lnTo>
                    <a:pt x="64136" y="910088"/>
                  </a:lnTo>
                  <a:lnTo>
                    <a:pt x="30219" y="876171"/>
                  </a:lnTo>
                  <a:lnTo>
                    <a:pt x="7983" y="833148"/>
                  </a:lnTo>
                  <a:lnTo>
                    <a:pt x="0" y="783590"/>
                  </a:lnTo>
                  <a:lnTo>
                    <a:pt x="0" y="156718"/>
                  </a:lnTo>
                  <a:close/>
                </a:path>
              </a:pathLst>
            </a:custGeom>
            <a:ln w="12700">
              <a:solidFill>
                <a:srgbClr val="00AF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10956" y="4258462"/>
              <a:ext cx="400811" cy="379069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432292" y="4258055"/>
              <a:ext cx="358140" cy="358139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8403463" y="4662296"/>
            <a:ext cx="41211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FFFFFF"/>
                </a:solidFill>
                <a:latin typeface="Calibri"/>
                <a:cs typeface="Calibri"/>
              </a:rPr>
              <a:t>app:v2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5608028" y="2653207"/>
            <a:ext cx="753745" cy="641350"/>
          </a:xfrm>
          <a:custGeom>
            <a:avLst/>
            <a:gdLst/>
            <a:ahLst/>
            <a:cxnLst/>
            <a:rect l="l" t="t" r="r" b="b"/>
            <a:pathLst>
              <a:path w="753745" h="641350">
                <a:moveTo>
                  <a:pt x="188353" y="508825"/>
                </a:moveTo>
                <a:lnTo>
                  <a:pt x="0" y="508825"/>
                </a:lnTo>
                <a:lnTo>
                  <a:pt x="0" y="640740"/>
                </a:lnTo>
                <a:lnTo>
                  <a:pt x="188353" y="640740"/>
                </a:lnTo>
                <a:lnTo>
                  <a:pt x="188353" y="508825"/>
                </a:lnTo>
                <a:close/>
              </a:path>
              <a:path w="753745" h="641350">
                <a:moveTo>
                  <a:pt x="470865" y="508825"/>
                </a:moveTo>
                <a:lnTo>
                  <a:pt x="282524" y="508825"/>
                </a:lnTo>
                <a:lnTo>
                  <a:pt x="282524" y="640740"/>
                </a:lnTo>
                <a:lnTo>
                  <a:pt x="470865" y="640740"/>
                </a:lnTo>
                <a:lnTo>
                  <a:pt x="470865" y="508825"/>
                </a:lnTo>
                <a:close/>
              </a:path>
              <a:path w="753745" h="641350">
                <a:moveTo>
                  <a:pt x="470865" y="0"/>
                </a:moveTo>
                <a:lnTo>
                  <a:pt x="282524" y="0"/>
                </a:lnTo>
                <a:lnTo>
                  <a:pt x="282524" y="131927"/>
                </a:lnTo>
                <a:lnTo>
                  <a:pt x="470865" y="131927"/>
                </a:lnTo>
                <a:lnTo>
                  <a:pt x="470865" y="0"/>
                </a:lnTo>
                <a:close/>
              </a:path>
              <a:path w="753745" h="641350">
                <a:moveTo>
                  <a:pt x="678053" y="301955"/>
                </a:moveTo>
                <a:lnTo>
                  <a:pt x="395528" y="301955"/>
                </a:lnTo>
                <a:lnTo>
                  <a:pt x="395528" y="169837"/>
                </a:lnTo>
                <a:lnTo>
                  <a:pt x="357860" y="169837"/>
                </a:lnTo>
                <a:lnTo>
                  <a:pt x="357860" y="301955"/>
                </a:lnTo>
                <a:lnTo>
                  <a:pt x="75336" y="301955"/>
                </a:lnTo>
                <a:lnTo>
                  <a:pt x="75336" y="338797"/>
                </a:lnTo>
                <a:lnTo>
                  <a:pt x="75336" y="470916"/>
                </a:lnTo>
                <a:lnTo>
                  <a:pt x="113004" y="470916"/>
                </a:lnTo>
                <a:lnTo>
                  <a:pt x="113004" y="338797"/>
                </a:lnTo>
                <a:lnTo>
                  <a:pt x="357860" y="338797"/>
                </a:lnTo>
                <a:lnTo>
                  <a:pt x="357860" y="470916"/>
                </a:lnTo>
                <a:lnTo>
                  <a:pt x="395528" y="470916"/>
                </a:lnTo>
                <a:lnTo>
                  <a:pt x="395528" y="338797"/>
                </a:lnTo>
                <a:lnTo>
                  <a:pt x="640384" y="338797"/>
                </a:lnTo>
                <a:lnTo>
                  <a:pt x="640384" y="470916"/>
                </a:lnTo>
                <a:lnTo>
                  <a:pt x="678053" y="470916"/>
                </a:lnTo>
                <a:lnTo>
                  <a:pt x="678053" y="338797"/>
                </a:lnTo>
                <a:lnTo>
                  <a:pt x="678053" y="301955"/>
                </a:lnTo>
                <a:close/>
              </a:path>
              <a:path w="753745" h="641350">
                <a:moveTo>
                  <a:pt x="753389" y="508825"/>
                </a:moveTo>
                <a:lnTo>
                  <a:pt x="565048" y="508825"/>
                </a:lnTo>
                <a:lnTo>
                  <a:pt x="565048" y="640740"/>
                </a:lnTo>
                <a:lnTo>
                  <a:pt x="753389" y="640740"/>
                </a:lnTo>
                <a:lnTo>
                  <a:pt x="753389" y="508825"/>
                </a:lnTo>
                <a:close/>
              </a:path>
            </a:pathLst>
          </a:custGeom>
          <a:solidFill>
            <a:srgbClr val="EE525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8" name="object 28"/>
          <p:cNvGrpSpPr/>
          <p:nvPr/>
        </p:nvGrpSpPr>
        <p:grpSpPr>
          <a:xfrm>
            <a:off x="5813309" y="1663501"/>
            <a:ext cx="341630" cy="363220"/>
            <a:chOff x="5813309" y="1663501"/>
            <a:chExt cx="341630" cy="363220"/>
          </a:xfrm>
        </p:grpSpPr>
        <p:pic>
          <p:nvPicPr>
            <p:cNvPr id="29" name="object 2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98693" y="1663501"/>
              <a:ext cx="170769" cy="170863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5813309" y="1855723"/>
              <a:ext cx="341630" cy="171450"/>
            </a:xfrm>
            <a:custGeom>
              <a:avLst/>
              <a:gdLst/>
              <a:ahLst/>
              <a:cxnLst/>
              <a:rect l="l" t="t" r="r" b="b"/>
              <a:pathLst>
                <a:path w="341629" h="171450">
                  <a:moveTo>
                    <a:pt x="170769" y="0"/>
                  </a:moveTo>
                  <a:lnTo>
                    <a:pt x="117937" y="6307"/>
                  </a:lnTo>
                  <a:lnTo>
                    <a:pt x="78013" y="18220"/>
                  </a:lnTo>
                  <a:lnTo>
                    <a:pt x="35788" y="38911"/>
                  </a:lnTo>
                  <a:lnTo>
                    <a:pt x="4536" y="66743"/>
                  </a:lnTo>
                  <a:lnTo>
                    <a:pt x="0" y="85431"/>
                  </a:lnTo>
                  <a:lnTo>
                    <a:pt x="0" y="170863"/>
                  </a:lnTo>
                  <a:lnTo>
                    <a:pt x="341539" y="170864"/>
                  </a:lnTo>
                  <a:lnTo>
                    <a:pt x="341539" y="85432"/>
                  </a:lnTo>
                  <a:lnTo>
                    <a:pt x="324462" y="51259"/>
                  </a:lnTo>
                  <a:lnTo>
                    <a:pt x="285239" y="26964"/>
                  </a:lnTo>
                  <a:lnTo>
                    <a:pt x="241212" y="10679"/>
                  </a:lnTo>
                  <a:lnTo>
                    <a:pt x="189581" y="767"/>
                  </a:lnTo>
                  <a:lnTo>
                    <a:pt x="170769" y="0"/>
                  </a:lnTo>
                  <a:close/>
                </a:path>
              </a:pathLst>
            </a:custGeom>
            <a:solidFill>
              <a:srgbClr val="EE52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/>
          <p:nvPr/>
        </p:nvSpPr>
        <p:spPr>
          <a:xfrm>
            <a:off x="5945123" y="2103120"/>
            <a:ext cx="76200" cy="412115"/>
          </a:xfrm>
          <a:custGeom>
            <a:avLst/>
            <a:gdLst/>
            <a:ahLst/>
            <a:cxnLst/>
            <a:rect l="l" t="t" r="r" b="b"/>
            <a:pathLst>
              <a:path w="76200" h="412114">
                <a:moveTo>
                  <a:pt x="44450" y="63500"/>
                </a:moveTo>
                <a:lnTo>
                  <a:pt x="31750" y="63500"/>
                </a:lnTo>
                <a:lnTo>
                  <a:pt x="31750" y="411988"/>
                </a:lnTo>
                <a:lnTo>
                  <a:pt x="44450" y="411988"/>
                </a:lnTo>
                <a:lnTo>
                  <a:pt x="44450" y="63500"/>
                </a:lnTo>
                <a:close/>
              </a:path>
              <a:path w="76200" h="412114">
                <a:moveTo>
                  <a:pt x="38100" y="0"/>
                </a:moveTo>
                <a:lnTo>
                  <a:pt x="0" y="76200"/>
                </a:lnTo>
                <a:lnTo>
                  <a:pt x="31750" y="76200"/>
                </a:lnTo>
                <a:lnTo>
                  <a:pt x="31750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412114">
                <a:moveTo>
                  <a:pt x="69850" y="63500"/>
                </a:moveTo>
                <a:lnTo>
                  <a:pt x="44450" y="63500"/>
                </a:lnTo>
                <a:lnTo>
                  <a:pt x="44450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EE525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2" name="object 32"/>
          <p:cNvGrpSpPr/>
          <p:nvPr/>
        </p:nvGrpSpPr>
        <p:grpSpPr>
          <a:xfrm>
            <a:off x="3386073" y="3418332"/>
            <a:ext cx="5231130" cy="654685"/>
            <a:chOff x="3386073" y="3418332"/>
            <a:chExt cx="5231130" cy="654685"/>
          </a:xfrm>
        </p:grpSpPr>
        <p:sp>
          <p:nvSpPr>
            <p:cNvPr id="33" name="object 33"/>
            <p:cNvSpPr/>
            <p:nvPr/>
          </p:nvSpPr>
          <p:spPr>
            <a:xfrm>
              <a:off x="3386074" y="3428999"/>
              <a:ext cx="2635250" cy="640715"/>
            </a:xfrm>
            <a:custGeom>
              <a:avLst/>
              <a:gdLst/>
              <a:ahLst/>
              <a:cxnLst/>
              <a:rect l="l" t="t" r="r" b="b"/>
              <a:pathLst>
                <a:path w="2635250" h="640714">
                  <a:moveTo>
                    <a:pt x="12700" y="589788"/>
                  </a:moveTo>
                  <a:lnTo>
                    <a:pt x="0" y="589788"/>
                  </a:lnTo>
                  <a:lnTo>
                    <a:pt x="0" y="640588"/>
                  </a:lnTo>
                  <a:lnTo>
                    <a:pt x="12700" y="640588"/>
                  </a:lnTo>
                  <a:lnTo>
                    <a:pt x="12700" y="589788"/>
                  </a:lnTo>
                  <a:close/>
                </a:path>
                <a:path w="2635250" h="640714">
                  <a:moveTo>
                    <a:pt x="12700" y="538988"/>
                  </a:moveTo>
                  <a:lnTo>
                    <a:pt x="0" y="538988"/>
                  </a:lnTo>
                  <a:lnTo>
                    <a:pt x="0" y="551688"/>
                  </a:lnTo>
                  <a:lnTo>
                    <a:pt x="12700" y="551688"/>
                  </a:lnTo>
                  <a:lnTo>
                    <a:pt x="12700" y="538988"/>
                  </a:lnTo>
                  <a:close/>
                </a:path>
                <a:path w="2635250" h="640714">
                  <a:moveTo>
                    <a:pt x="12700" y="450088"/>
                  </a:moveTo>
                  <a:lnTo>
                    <a:pt x="0" y="450088"/>
                  </a:lnTo>
                  <a:lnTo>
                    <a:pt x="0" y="500888"/>
                  </a:lnTo>
                  <a:lnTo>
                    <a:pt x="12700" y="500888"/>
                  </a:lnTo>
                  <a:lnTo>
                    <a:pt x="12700" y="450088"/>
                  </a:lnTo>
                  <a:close/>
                </a:path>
                <a:path w="2635250" h="640714">
                  <a:moveTo>
                    <a:pt x="12700" y="399288"/>
                  </a:moveTo>
                  <a:lnTo>
                    <a:pt x="0" y="399288"/>
                  </a:lnTo>
                  <a:lnTo>
                    <a:pt x="0" y="411988"/>
                  </a:lnTo>
                  <a:lnTo>
                    <a:pt x="12700" y="411988"/>
                  </a:lnTo>
                  <a:lnTo>
                    <a:pt x="12700" y="399288"/>
                  </a:lnTo>
                  <a:close/>
                </a:path>
                <a:path w="2635250" h="640714">
                  <a:moveTo>
                    <a:pt x="16256" y="313944"/>
                  </a:moveTo>
                  <a:lnTo>
                    <a:pt x="0" y="313944"/>
                  </a:lnTo>
                  <a:lnTo>
                    <a:pt x="0" y="361188"/>
                  </a:lnTo>
                  <a:lnTo>
                    <a:pt x="12700" y="361188"/>
                  </a:lnTo>
                  <a:lnTo>
                    <a:pt x="12700" y="326644"/>
                  </a:lnTo>
                  <a:lnTo>
                    <a:pt x="16256" y="326644"/>
                  </a:lnTo>
                  <a:lnTo>
                    <a:pt x="16256" y="320294"/>
                  </a:lnTo>
                  <a:lnTo>
                    <a:pt x="16256" y="313944"/>
                  </a:lnTo>
                  <a:close/>
                </a:path>
                <a:path w="2635250" h="640714">
                  <a:moveTo>
                    <a:pt x="67056" y="313944"/>
                  </a:moveTo>
                  <a:lnTo>
                    <a:pt x="54356" y="313944"/>
                  </a:lnTo>
                  <a:lnTo>
                    <a:pt x="54356" y="326644"/>
                  </a:lnTo>
                  <a:lnTo>
                    <a:pt x="67056" y="326644"/>
                  </a:lnTo>
                  <a:lnTo>
                    <a:pt x="67056" y="313944"/>
                  </a:lnTo>
                  <a:close/>
                </a:path>
                <a:path w="2635250" h="640714">
                  <a:moveTo>
                    <a:pt x="155956" y="313944"/>
                  </a:moveTo>
                  <a:lnTo>
                    <a:pt x="105156" y="313944"/>
                  </a:lnTo>
                  <a:lnTo>
                    <a:pt x="105156" y="326644"/>
                  </a:lnTo>
                  <a:lnTo>
                    <a:pt x="155956" y="326644"/>
                  </a:lnTo>
                  <a:lnTo>
                    <a:pt x="155956" y="313944"/>
                  </a:lnTo>
                  <a:close/>
                </a:path>
                <a:path w="2635250" h="640714">
                  <a:moveTo>
                    <a:pt x="206756" y="313944"/>
                  </a:moveTo>
                  <a:lnTo>
                    <a:pt x="194056" y="313944"/>
                  </a:lnTo>
                  <a:lnTo>
                    <a:pt x="194056" y="326644"/>
                  </a:lnTo>
                  <a:lnTo>
                    <a:pt x="206756" y="326644"/>
                  </a:lnTo>
                  <a:lnTo>
                    <a:pt x="206756" y="313944"/>
                  </a:lnTo>
                  <a:close/>
                </a:path>
                <a:path w="2635250" h="640714">
                  <a:moveTo>
                    <a:pt x="295656" y="313944"/>
                  </a:moveTo>
                  <a:lnTo>
                    <a:pt x="244856" y="313944"/>
                  </a:lnTo>
                  <a:lnTo>
                    <a:pt x="244856" y="326644"/>
                  </a:lnTo>
                  <a:lnTo>
                    <a:pt x="295656" y="326644"/>
                  </a:lnTo>
                  <a:lnTo>
                    <a:pt x="295656" y="313944"/>
                  </a:lnTo>
                  <a:close/>
                </a:path>
                <a:path w="2635250" h="640714">
                  <a:moveTo>
                    <a:pt x="346456" y="313944"/>
                  </a:moveTo>
                  <a:lnTo>
                    <a:pt x="333756" y="313944"/>
                  </a:lnTo>
                  <a:lnTo>
                    <a:pt x="333756" y="326644"/>
                  </a:lnTo>
                  <a:lnTo>
                    <a:pt x="346456" y="326644"/>
                  </a:lnTo>
                  <a:lnTo>
                    <a:pt x="346456" y="313944"/>
                  </a:lnTo>
                  <a:close/>
                </a:path>
                <a:path w="2635250" h="640714">
                  <a:moveTo>
                    <a:pt x="435356" y="313944"/>
                  </a:moveTo>
                  <a:lnTo>
                    <a:pt x="384556" y="313944"/>
                  </a:lnTo>
                  <a:lnTo>
                    <a:pt x="384556" y="326644"/>
                  </a:lnTo>
                  <a:lnTo>
                    <a:pt x="435356" y="326644"/>
                  </a:lnTo>
                  <a:lnTo>
                    <a:pt x="435356" y="313944"/>
                  </a:lnTo>
                  <a:close/>
                </a:path>
                <a:path w="2635250" h="640714">
                  <a:moveTo>
                    <a:pt x="486156" y="313944"/>
                  </a:moveTo>
                  <a:lnTo>
                    <a:pt x="473456" y="313944"/>
                  </a:lnTo>
                  <a:lnTo>
                    <a:pt x="473456" y="326644"/>
                  </a:lnTo>
                  <a:lnTo>
                    <a:pt x="486156" y="326644"/>
                  </a:lnTo>
                  <a:lnTo>
                    <a:pt x="486156" y="313944"/>
                  </a:lnTo>
                  <a:close/>
                </a:path>
                <a:path w="2635250" h="640714">
                  <a:moveTo>
                    <a:pt x="575056" y="313944"/>
                  </a:moveTo>
                  <a:lnTo>
                    <a:pt x="524256" y="313944"/>
                  </a:lnTo>
                  <a:lnTo>
                    <a:pt x="524256" y="326644"/>
                  </a:lnTo>
                  <a:lnTo>
                    <a:pt x="575056" y="326644"/>
                  </a:lnTo>
                  <a:lnTo>
                    <a:pt x="575056" y="313944"/>
                  </a:lnTo>
                  <a:close/>
                </a:path>
                <a:path w="2635250" h="640714">
                  <a:moveTo>
                    <a:pt x="625856" y="313944"/>
                  </a:moveTo>
                  <a:lnTo>
                    <a:pt x="613156" y="313944"/>
                  </a:lnTo>
                  <a:lnTo>
                    <a:pt x="613156" y="326644"/>
                  </a:lnTo>
                  <a:lnTo>
                    <a:pt x="625856" y="326644"/>
                  </a:lnTo>
                  <a:lnTo>
                    <a:pt x="625856" y="313944"/>
                  </a:lnTo>
                  <a:close/>
                </a:path>
                <a:path w="2635250" h="640714">
                  <a:moveTo>
                    <a:pt x="714756" y="313944"/>
                  </a:moveTo>
                  <a:lnTo>
                    <a:pt x="663956" y="313944"/>
                  </a:lnTo>
                  <a:lnTo>
                    <a:pt x="663956" y="326644"/>
                  </a:lnTo>
                  <a:lnTo>
                    <a:pt x="714756" y="326644"/>
                  </a:lnTo>
                  <a:lnTo>
                    <a:pt x="714756" y="313944"/>
                  </a:lnTo>
                  <a:close/>
                </a:path>
                <a:path w="2635250" h="640714">
                  <a:moveTo>
                    <a:pt x="765556" y="313944"/>
                  </a:moveTo>
                  <a:lnTo>
                    <a:pt x="752856" y="313944"/>
                  </a:lnTo>
                  <a:lnTo>
                    <a:pt x="752856" y="326644"/>
                  </a:lnTo>
                  <a:lnTo>
                    <a:pt x="765556" y="326644"/>
                  </a:lnTo>
                  <a:lnTo>
                    <a:pt x="765556" y="313944"/>
                  </a:lnTo>
                  <a:close/>
                </a:path>
                <a:path w="2635250" h="640714">
                  <a:moveTo>
                    <a:pt x="854456" y="313944"/>
                  </a:moveTo>
                  <a:lnTo>
                    <a:pt x="803656" y="313944"/>
                  </a:lnTo>
                  <a:lnTo>
                    <a:pt x="803656" y="326644"/>
                  </a:lnTo>
                  <a:lnTo>
                    <a:pt x="854456" y="326644"/>
                  </a:lnTo>
                  <a:lnTo>
                    <a:pt x="854456" y="313944"/>
                  </a:lnTo>
                  <a:close/>
                </a:path>
                <a:path w="2635250" h="640714">
                  <a:moveTo>
                    <a:pt x="905256" y="313944"/>
                  </a:moveTo>
                  <a:lnTo>
                    <a:pt x="892556" y="313944"/>
                  </a:lnTo>
                  <a:lnTo>
                    <a:pt x="892556" y="326644"/>
                  </a:lnTo>
                  <a:lnTo>
                    <a:pt x="905256" y="326644"/>
                  </a:lnTo>
                  <a:lnTo>
                    <a:pt x="905256" y="313944"/>
                  </a:lnTo>
                  <a:close/>
                </a:path>
                <a:path w="2635250" h="640714">
                  <a:moveTo>
                    <a:pt x="994156" y="313944"/>
                  </a:moveTo>
                  <a:lnTo>
                    <a:pt x="943356" y="313944"/>
                  </a:lnTo>
                  <a:lnTo>
                    <a:pt x="943356" y="326644"/>
                  </a:lnTo>
                  <a:lnTo>
                    <a:pt x="994156" y="326644"/>
                  </a:lnTo>
                  <a:lnTo>
                    <a:pt x="994156" y="313944"/>
                  </a:lnTo>
                  <a:close/>
                </a:path>
                <a:path w="2635250" h="640714">
                  <a:moveTo>
                    <a:pt x="1044956" y="313944"/>
                  </a:moveTo>
                  <a:lnTo>
                    <a:pt x="1032256" y="313944"/>
                  </a:lnTo>
                  <a:lnTo>
                    <a:pt x="1032256" y="326644"/>
                  </a:lnTo>
                  <a:lnTo>
                    <a:pt x="1044956" y="326644"/>
                  </a:lnTo>
                  <a:lnTo>
                    <a:pt x="1044956" y="313944"/>
                  </a:lnTo>
                  <a:close/>
                </a:path>
                <a:path w="2635250" h="640714">
                  <a:moveTo>
                    <a:pt x="1133856" y="313944"/>
                  </a:moveTo>
                  <a:lnTo>
                    <a:pt x="1083056" y="313944"/>
                  </a:lnTo>
                  <a:lnTo>
                    <a:pt x="1083056" y="326644"/>
                  </a:lnTo>
                  <a:lnTo>
                    <a:pt x="1133856" y="326644"/>
                  </a:lnTo>
                  <a:lnTo>
                    <a:pt x="1133856" y="313944"/>
                  </a:lnTo>
                  <a:close/>
                </a:path>
                <a:path w="2635250" h="640714">
                  <a:moveTo>
                    <a:pt x="1184656" y="313944"/>
                  </a:moveTo>
                  <a:lnTo>
                    <a:pt x="1171956" y="313944"/>
                  </a:lnTo>
                  <a:lnTo>
                    <a:pt x="1171956" y="326644"/>
                  </a:lnTo>
                  <a:lnTo>
                    <a:pt x="1184656" y="326644"/>
                  </a:lnTo>
                  <a:lnTo>
                    <a:pt x="1184656" y="313944"/>
                  </a:lnTo>
                  <a:close/>
                </a:path>
                <a:path w="2635250" h="640714">
                  <a:moveTo>
                    <a:pt x="1273556" y="313944"/>
                  </a:moveTo>
                  <a:lnTo>
                    <a:pt x="1222756" y="313944"/>
                  </a:lnTo>
                  <a:lnTo>
                    <a:pt x="1222756" y="326644"/>
                  </a:lnTo>
                  <a:lnTo>
                    <a:pt x="1273556" y="326644"/>
                  </a:lnTo>
                  <a:lnTo>
                    <a:pt x="1273556" y="313944"/>
                  </a:lnTo>
                  <a:close/>
                </a:path>
                <a:path w="2635250" h="640714">
                  <a:moveTo>
                    <a:pt x="1324356" y="313944"/>
                  </a:moveTo>
                  <a:lnTo>
                    <a:pt x="1311656" y="313944"/>
                  </a:lnTo>
                  <a:lnTo>
                    <a:pt x="1311656" y="326644"/>
                  </a:lnTo>
                  <a:lnTo>
                    <a:pt x="1324356" y="326644"/>
                  </a:lnTo>
                  <a:lnTo>
                    <a:pt x="1324356" y="313944"/>
                  </a:lnTo>
                  <a:close/>
                </a:path>
                <a:path w="2635250" h="640714">
                  <a:moveTo>
                    <a:pt x="1405636" y="589788"/>
                  </a:moveTo>
                  <a:lnTo>
                    <a:pt x="1392936" y="589788"/>
                  </a:lnTo>
                  <a:lnTo>
                    <a:pt x="1392936" y="640588"/>
                  </a:lnTo>
                  <a:lnTo>
                    <a:pt x="1405636" y="640588"/>
                  </a:lnTo>
                  <a:lnTo>
                    <a:pt x="1405636" y="589788"/>
                  </a:lnTo>
                  <a:close/>
                </a:path>
                <a:path w="2635250" h="640714">
                  <a:moveTo>
                    <a:pt x="1405636" y="538988"/>
                  </a:moveTo>
                  <a:lnTo>
                    <a:pt x="1392936" y="538988"/>
                  </a:lnTo>
                  <a:lnTo>
                    <a:pt x="1392936" y="551688"/>
                  </a:lnTo>
                  <a:lnTo>
                    <a:pt x="1405636" y="551688"/>
                  </a:lnTo>
                  <a:lnTo>
                    <a:pt x="1405636" y="538988"/>
                  </a:lnTo>
                  <a:close/>
                </a:path>
                <a:path w="2635250" h="640714">
                  <a:moveTo>
                    <a:pt x="1405636" y="450088"/>
                  </a:moveTo>
                  <a:lnTo>
                    <a:pt x="1392936" y="450088"/>
                  </a:lnTo>
                  <a:lnTo>
                    <a:pt x="1392936" y="500888"/>
                  </a:lnTo>
                  <a:lnTo>
                    <a:pt x="1405636" y="500888"/>
                  </a:lnTo>
                  <a:lnTo>
                    <a:pt x="1405636" y="450088"/>
                  </a:lnTo>
                  <a:close/>
                </a:path>
                <a:path w="2635250" h="640714">
                  <a:moveTo>
                    <a:pt x="1405636" y="399288"/>
                  </a:moveTo>
                  <a:lnTo>
                    <a:pt x="1392936" y="399288"/>
                  </a:lnTo>
                  <a:lnTo>
                    <a:pt x="1392936" y="411988"/>
                  </a:lnTo>
                  <a:lnTo>
                    <a:pt x="1405636" y="411988"/>
                  </a:lnTo>
                  <a:lnTo>
                    <a:pt x="1405636" y="399288"/>
                  </a:lnTo>
                  <a:close/>
                </a:path>
                <a:path w="2635250" h="640714">
                  <a:moveTo>
                    <a:pt x="1413256" y="313944"/>
                  </a:moveTo>
                  <a:lnTo>
                    <a:pt x="1409192" y="313944"/>
                  </a:lnTo>
                  <a:lnTo>
                    <a:pt x="1392936" y="313944"/>
                  </a:lnTo>
                  <a:lnTo>
                    <a:pt x="1362456" y="313944"/>
                  </a:lnTo>
                  <a:lnTo>
                    <a:pt x="1362456" y="326644"/>
                  </a:lnTo>
                  <a:lnTo>
                    <a:pt x="1392936" y="326644"/>
                  </a:lnTo>
                  <a:lnTo>
                    <a:pt x="1392936" y="361188"/>
                  </a:lnTo>
                  <a:lnTo>
                    <a:pt x="1405636" y="361188"/>
                  </a:lnTo>
                  <a:lnTo>
                    <a:pt x="1405636" y="326644"/>
                  </a:lnTo>
                  <a:lnTo>
                    <a:pt x="1409192" y="326644"/>
                  </a:lnTo>
                  <a:lnTo>
                    <a:pt x="1413256" y="326644"/>
                  </a:lnTo>
                  <a:lnTo>
                    <a:pt x="1413256" y="313944"/>
                  </a:lnTo>
                  <a:close/>
                </a:path>
                <a:path w="2635250" h="640714">
                  <a:moveTo>
                    <a:pt x="1464056" y="313944"/>
                  </a:moveTo>
                  <a:lnTo>
                    <a:pt x="1459992" y="313944"/>
                  </a:lnTo>
                  <a:lnTo>
                    <a:pt x="1451356" y="313944"/>
                  </a:lnTo>
                  <a:lnTo>
                    <a:pt x="1447292" y="313944"/>
                  </a:lnTo>
                  <a:lnTo>
                    <a:pt x="1447292" y="326644"/>
                  </a:lnTo>
                  <a:lnTo>
                    <a:pt x="1451356" y="326644"/>
                  </a:lnTo>
                  <a:lnTo>
                    <a:pt x="1459992" y="326644"/>
                  </a:lnTo>
                  <a:lnTo>
                    <a:pt x="1464056" y="326644"/>
                  </a:lnTo>
                  <a:lnTo>
                    <a:pt x="1464056" y="313944"/>
                  </a:lnTo>
                  <a:close/>
                </a:path>
                <a:path w="2635250" h="640714">
                  <a:moveTo>
                    <a:pt x="1552956" y="313944"/>
                  </a:moveTo>
                  <a:lnTo>
                    <a:pt x="1548892" y="313944"/>
                  </a:lnTo>
                  <a:lnTo>
                    <a:pt x="1502156" y="313944"/>
                  </a:lnTo>
                  <a:lnTo>
                    <a:pt x="1498092" y="313944"/>
                  </a:lnTo>
                  <a:lnTo>
                    <a:pt x="1498092" y="326644"/>
                  </a:lnTo>
                  <a:lnTo>
                    <a:pt x="1502156" y="326644"/>
                  </a:lnTo>
                  <a:lnTo>
                    <a:pt x="1548892" y="326644"/>
                  </a:lnTo>
                  <a:lnTo>
                    <a:pt x="1552956" y="326644"/>
                  </a:lnTo>
                  <a:lnTo>
                    <a:pt x="1552956" y="313944"/>
                  </a:lnTo>
                  <a:close/>
                </a:path>
                <a:path w="2635250" h="640714">
                  <a:moveTo>
                    <a:pt x="1603756" y="313944"/>
                  </a:moveTo>
                  <a:lnTo>
                    <a:pt x="1599692" y="313944"/>
                  </a:lnTo>
                  <a:lnTo>
                    <a:pt x="1591056" y="313944"/>
                  </a:lnTo>
                  <a:lnTo>
                    <a:pt x="1586992" y="313944"/>
                  </a:lnTo>
                  <a:lnTo>
                    <a:pt x="1586992" y="326644"/>
                  </a:lnTo>
                  <a:lnTo>
                    <a:pt x="1591056" y="326644"/>
                  </a:lnTo>
                  <a:lnTo>
                    <a:pt x="1599692" y="326644"/>
                  </a:lnTo>
                  <a:lnTo>
                    <a:pt x="1603756" y="326644"/>
                  </a:lnTo>
                  <a:lnTo>
                    <a:pt x="1603756" y="313944"/>
                  </a:lnTo>
                  <a:close/>
                </a:path>
                <a:path w="2635250" h="640714">
                  <a:moveTo>
                    <a:pt x="1692656" y="313944"/>
                  </a:moveTo>
                  <a:lnTo>
                    <a:pt x="1688592" y="313944"/>
                  </a:lnTo>
                  <a:lnTo>
                    <a:pt x="1641856" y="313944"/>
                  </a:lnTo>
                  <a:lnTo>
                    <a:pt x="1637792" y="313944"/>
                  </a:lnTo>
                  <a:lnTo>
                    <a:pt x="1637792" y="326644"/>
                  </a:lnTo>
                  <a:lnTo>
                    <a:pt x="1641856" y="326644"/>
                  </a:lnTo>
                  <a:lnTo>
                    <a:pt x="1688592" y="326644"/>
                  </a:lnTo>
                  <a:lnTo>
                    <a:pt x="1692656" y="326644"/>
                  </a:lnTo>
                  <a:lnTo>
                    <a:pt x="1692656" y="313944"/>
                  </a:lnTo>
                  <a:close/>
                </a:path>
                <a:path w="2635250" h="640714">
                  <a:moveTo>
                    <a:pt x="1743456" y="313944"/>
                  </a:moveTo>
                  <a:lnTo>
                    <a:pt x="1739392" y="313944"/>
                  </a:lnTo>
                  <a:lnTo>
                    <a:pt x="1730756" y="313944"/>
                  </a:lnTo>
                  <a:lnTo>
                    <a:pt x="1726692" y="313944"/>
                  </a:lnTo>
                  <a:lnTo>
                    <a:pt x="1726692" y="326644"/>
                  </a:lnTo>
                  <a:lnTo>
                    <a:pt x="1730756" y="326644"/>
                  </a:lnTo>
                  <a:lnTo>
                    <a:pt x="1739392" y="326644"/>
                  </a:lnTo>
                  <a:lnTo>
                    <a:pt x="1743456" y="326644"/>
                  </a:lnTo>
                  <a:lnTo>
                    <a:pt x="1743456" y="313944"/>
                  </a:lnTo>
                  <a:close/>
                </a:path>
                <a:path w="2635250" h="640714">
                  <a:moveTo>
                    <a:pt x="1832356" y="313944"/>
                  </a:moveTo>
                  <a:lnTo>
                    <a:pt x="1828292" y="313944"/>
                  </a:lnTo>
                  <a:lnTo>
                    <a:pt x="1781556" y="313944"/>
                  </a:lnTo>
                  <a:lnTo>
                    <a:pt x="1777492" y="313944"/>
                  </a:lnTo>
                  <a:lnTo>
                    <a:pt x="1777492" y="326644"/>
                  </a:lnTo>
                  <a:lnTo>
                    <a:pt x="1781556" y="326644"/>
                  </a:lnTo>
                  <a:lnTo>
                    <a:pt x="1828292" y="326644"/>
                  </a:lnTo>
                  <a:lnTo>
                    <a:pt x="1832356" y="326644"/>
                  </a:lnTo>
                  <a:lnTo>
                    <a:pt x="1832356" y="313944"/>
                  </a:lnTo>
                  <a:close/>
                </a:path>
                <a:path w="2635250" h="640714">
                  <a:moveTo>
                    <a:pt x="1883156" y="313944"/>
                  </a:moveTo>
                  <a:lnTo>
                    <a:pt x="1879092" y="313944"/>
                  </a:lnTo>
                  <a:lnTo>
                    <a:pt x="1870456" y="313944"/>
                  </a:lnTo>
                  <a:lnTo>
                    <a:pt x="1866392" y="313944"/>
                  </a:lnTo>
                  <a:lnTo>
                    <a:pt x="1866392" y="326644"/>
                  </a:lnTo>
                  <a:lnTo>
                    <a:pt x="1870456" y="326644"/>
                  </a:lnTo>
                  <a:lnTo>
                    <a:pt x="1879092" y="326644"/>
                  </a:lnTo>
                  <a:lnTo>
                    <a:pt x="1883156" y="326644"/>
                  </a:lnTo>
                  <a:lnTo>
                    <a:pt x="1883156" y="313944"/>
                  </a:lnTo>
                  <a:close/>
                </a:path>
                <a:path w="2635250" h="640714">
                  <a:moveTo>
                    <a:pt x="1972056" y="313944"/>
                  </a:moveTo>
                  <a:lnTo>
                    <a:pt x="1967992" y="313944"/>
                  </a:lnTo>
                  <a:lnTo>
                    <a:pt x="1921256" y="313944"/>
                  </a:lnTo>
                  <a:lnTo>
                    <a:pt x="1917192" y="313944"/>
                  </a:lnTo>
                  <a:lnTo>
                    <a:pt x="1917192" y="326644"/>
                  </a:lnTo>
                  <a:lnTo>
                    <a:pt x="1921256" y="326644"/>
                  </a:lnTo>
                  <a:lnTo>
                    <a:pt x="1967992" y="326644"/>
                  </a:lnTo>
                  <a:lnTo>
                    <a:pt x="1972056" y="326644"/>
                  </a:lnTo>
                  <a:lnTo>
                    <a:pt x="1972056" y="313944"/>
                  </a:lnTo>
                  <a:close/>
                </a:path>
                <a:path w="2635250" h="640714">
                  <a:moveTo>
                    <a:pt x="2022856" y="313944"/>
                  </a:moveTo>
                  <a:lnTo>
                    <a:pt x="2018792" y="313944"/>
                  </a:lnTo>
                  <a:lnTo>
                    <a:pt x="2010156" y="313944"/>
                  </a:lnTo>
                  <a:lnTo>
                    <a:pt x="2006092" y="313944"/>
                  </a:lnTo>
                  <a:lnTo>
                    <a:pt x="2006092" y="326644"/>
                  </a:lnTo>
                  <a:lnTo>
                    <a:pt x="2010156" y="326644"/>
                  </a:lnTo>
                  <a:lnTo>
                    <a:pt x="2018792" y="326644"/>
                  </a:lnTo>
                  <a:lnTo>
                    <a:pt x="2022856" y="326644"/>
                  </a:lnTo>
                  <a:lnTo>
                    <a:pt x="2022856" y="313944"/>
                  </a:lnTo>
                  <a:close/>
                </a:path>
                <a:path w="2635250" h="640714">
                  <a:moveTo>
                    <a:pt x="2111756" y="313944"/>
                  </a:moveTo>
                  <a:lnTo>
                    <a:pt x="2107692" y="313944"/>
                  </a:lnTo>
                  <a:lnTo>
                    <a:pt x="2060956" y="313944"/>
                  </a:lnTo>
                  <a:lnTo>
                    <a:pt x="2056892" y="313944"/>
                  </a:lnTo>
                  <a:lnTo>
                    <a:pt x="2056892" y="326644"/>
                  </a:lnTo>
                  <a:lnTo>
                    <a:pt x="2060956" y="326644"/>
                  </a:lnTo>
                  <a:lnTo>
                    <a:pt x="2107692" y="326644"/>
                  </a:lnTo>
                  <a:lnTo>
                    <a:pt x="2111756" y="326644"/>
                  </a:lnTo>
                  <a:lnTo>
                    <a:pt x="2111756" y="313944"/>
                  </a:lnTo>
                  <a:close/>
                </a:path>
                <a:path w="2635250" h="640714">
                  <a:moveTo>
                    <a:pt x="2162556" y="313944"/>
                  </a:moveTo>
                  <a:lnTo>
                    <a:pt x="2158492" y="313944"/>
                  </a:lnTo>
                  <a:lnTo>
                    <a:pt x="2149856" y="313944"/>
                  </a:lnTo>
                  <a:lnTo>
                    <a:pt x="2145792" y="313944"/>
                  </a:lnTo>
                  <a:lnTo>
                    <a:pt x="2145792" y="326644"/>
                  </a:lnTo>
                  <a:lnTo>
                    <a:pt x="2149856" y="326644"/>
                  </a:lnTo>
                  <a:lnTo>
                    <a:pt x="2158492" y="326644"/>
                  </a:lnTo>
                  <a:lnTo>
                    <a:pt x="2162556" y="326644"/>
                  </a:lnTo>
                  <a:lnTo>
                    <a:pt x="2162556" y="313944"/>
                  </a:lnTo>
                  <a:close/>
                </a:path>
                <a:path w="2635250" h="640714">
                  <a:moveTo>
                    <a:pt x="2251456" y="313944"/>
                  </a:moveTo>
                  <a:lnTo>
                    <a:pt x="2247392" y="313944"/>
                  </a:lnTo>
                  <a:lnTo>
                    <a:pt x="2200656" y="313944"/>
                  </a:lnTo>
                  <a:lnTo>
                    <a:pt x="2196592" y="313944"/>
                  </a:lnTo>
                  <a:lnTo>
                    <a:pt x="2196592" y="326644"/>
                  </a:lnTo>
                  <a:lnTo>
                    <a:pt x="2200656" y="326644"/>
                  </a:lnTo>
                  <a:lnTo>
                    <a:pt x="2247392" y="326644"/>
                  </a:lnTo>
                  <a:lnTo>
                    <a:pt x="2251456" y="326644"/>
                  </a:lnTo>
                  <a:lnTo>
                    <a:pt x="2251456" y="313944"/>
                  </a:lnTo>
                  <a:close/>
                </a:path>
                <a:path w="2635250" h="640714">
                  <a:moveTo>
                    <a:pt x="2302256" y="313944"/>
                  </a:moveTo>
                  <a:lnTo>
                    <a:pt x="2298192" y="313944"/>
                  </a:lnTo>
                  <a:lnTo>
                    <a:pt x="2289556" y="313944"/>
                  </a:lnTo>
                  <a:lnTo>
                    <a:pt x="2285492" y="313944"/>
                  </a:lnTo>
                  <a:lnTo>
                    <a:pt x="2285492" y="326644"/>
                  </a:lnTo>
                  <a:lnTo>
                    <a:pt x="2289556" y="326644"/>
                  </a:lnTo>
                  <a:lnTo>
                    <a:pt x="2298192" y="326644"/>
                  </a:lnTo>
                  <a:lnTo>
                    <a:pt x="2302256" y="326644"/>
                  </a:lnTo>
                  <a:lnTo>
                    <a:pt x="2302256" y="313944"/>
                  </a:lnTo>
                  <a:close/>
                </a:path>
                <a:path w="2635250" h="640714">
                  <a:moveTo>
                    <a:pt x="2321433" y="244221"/>
                  </a:moveTo>
                  <a:lnTo>
                    <a:pt x="2308733" y="244221"/>
                  </a:lnTo>
                  <a:lnTo>
                    <a:pt x="2308733" y="295021"/>
                  </a:lnTo>
                  <a:lnTo>
                    <a:pt x="2321433" y="295021"/>
                  </a:lnTo>
                  <a:lnTo>
                    <a:pt x="2321433" y="244221"/>
                  </a:lnTo>
                  <a:close/>
                </a:path>
                <a:path w="2635250" h="640714">
                  <a:moveTo>
                    <a:pt x="2321433" y="193421"/>
                  </a:moveTo>
                  <a:lnTo>
                    <a:pt x="2308733" y="193421"/>
                  </a:lnTo>
                  <a:lnTo>
                    <a:pt x="2308733" y="206121"/>
                  </a:lnTo>
                  <a:lnTo>
                    <a:pt x="2321433" y="206121"/>
                  </a:lnTo>
                  <a:lnTo>
                    <a:pt x="2321433" y="193421"/>
                  </a:lnTo>
                  <a:close/>
                </a:path>
                <a:path w="2635250" h="640714">
                  <a:moveTo>
                    <a:pt x="2321433" y="104533"/>
                  </a:moveTo>
                  <a:lnTo>
                    <a:pt x="2308733" y="104533"/>
                  </a:lnTo>
                  <a:lnTo>
                    <a:pt x="2308733" y="155333"/>
                  </a:lnTo>
                  <a:lnTo>
                    <a:pt x="2321433" y="155333"/>
                  </a:lnTo>
                  <a:lnTo>
                    <a:pt x="2321433" y="104533"/>
                  </a:lnTo>
                  <a:close/>
                </a:path>
                <a:path w="2635250" h="640714">
                  <a:moveTo>
                    <a:pt x="2353183" y="76200"/>
                  </a:moveTo>
                  <a:lnTo>
                    <a:pt x="2348293" y="66421"/>
                  </a:lnTo>
                  <a:lnTo>
                    <a:pt x="2346833" y="63500"/>
                  </a:lnTo>
                  <a:lnTo>
                    <a:pt x="2315083" y="0"/>
                  </a:lnTo>
                  <a:lnTo>
                    <a:pt x="2276983" y="76200"/>
                  </a:lnTo>
                  <a:lnTo>
                    <a:pt x="2353183" y="76200"/>
                  </a:lnTo>
                  <a:close/>
                </a:path>
                <a:path w="2635250" h="640714">
                  <a:moveTo>
                    <a:pt x="2387092" y="313944"/>
                  </a:moveTo>
                  <a:lnTo>
                    <a:pt x="2336292" y="313944"/>
                  </a:lnTo>
                  <a:lnTo>
                    <a:pt x="2336292" y="326644"/>
                  </a:lnTo>
                  <a:lnTo>
                    <a:pt x="2387092" y="326644"/>
                  </a:lnTo>
                  <a:lnTo>
                    <a:pt x="2387092" y="313944"/>
                  </a:lnTo>
                  <a:close/>
                </a:path>
                <a:path w="2635250" h="640714">
                  <a:moveTo>
                    <a:pt x="2437892" y="313944"/>
                  </a:moveTo>
                  <a:lnTo>
                    <a:pt x="2425192" y="313944"/>
                  </a:lnTo>
                  <a:lnTo>
                    <a:pt x="2425192" y="326644"/>
                  </a:lnTo>
                  <a:lnTo>
                    <a:pt x="2437892" y="326644"/>
                  </a:lnTo>
                  <a:lnTo>
                    <a:pt x="2437892" y="313944"/>
                  </a:lnTo>
                  <a:close/>
                </a:path>
                <a:path w="2635250" h="640714">
                  <a:moveTo>
                    <a:pt x="2526792" y="313944"/>
                  </a:moveTo>
                  <a:lnTo>
                    <a:pt x="2475992" y="313944"/>
                  </a:lnTo>
                  <a:lnTo>
                    <a:pt x="2475992" y="326644"/>
                  </a:lnTo>
                  <a:lnTo>
                    <a:pt x="2526792" y="326644"/>
                  </a:lnTo>
                  <a:lnTo>
                    <a:pt x="2526792" y="313944"/>
                  </a:lnTo>
                  <a:close/>
                </a:path>
                <a:path w="2635250" h="640714">
                  <a:moveTo>
                    <a:pt x="2577592" y="313944"/>
                  </a:moveTo>
                  <a:lnTo>
                    <a:pt x="2564892" y="313944"/>
                  </a:lnTo>
                  <a:lnTo>
                    <a:pt x="2564892" y="326644"/>
                  </a:lnTo>
                  <a:lnTo>
                    <a:pt x="2577592" y="326644"/>
                  </a:lnTo>
                  <a:lnTo>
                    <a:pt x="2577592" y="313944"/>
                  </a:lnTo>
                  <a:close/>
                </a:path>
                <a:path w="2635250" h="640714">
                  <a:moveTo>
                    <a:pt x="2603373" y="250825"/>
                  </a:moveTo>
                  <a:lnTo>
                    <a:pt x="2590673" y="250825"/>
                  </a:lnTo>
                  <a:lnTo>
                    <a:pt x="2590673" y="301625"/>
                  </a:lnTo>
                  <a:lnTo>
                    <a:pt x="2603373" y="301625"/>
                  </a:lnTo>
                  <a:lnTo>
                    <a:pt x="2603373" y="250825"/>
                  </a:lnTo>
                  <a:close/>
                </a:path>
                <a:path w="2635250" h="640714">
                  <a:moveTo>
                    <a:pt x="2603373" y="200025"/>
                  </a:moveTo>
                  <a:lnTo>
                    <a:pt x="2590673" y="200025"/>
                  </a:lnTo>
                  <a:lnTo>
                    <a:pt x="2590673" y="212725"/>
                  </a:lnTo>
                  <a:lnTo>
                    <a:pt x="2603373" y="212725"/>
                  </a:lnTo>
                  <a:lnTo>
                    <a:pt x="2603373" y="200025"/>
                  </a:lnTo>
                  <a:close/>
                </a:path>
                <a:path w="2635250" h="640714">
                  <a:moveTo>
                    <a:pt x="2603373" y="111125"/>
                  </a:moveTo>
                  <a:lnTo>
                    <a:pt x="2590673" y="111125"/>
                  </a:lnTo>
                  <a:lnTo>
                    <a:pt x="2590673" y="161925"/>
                  </a:lnTo>
                  <a:lnTo>
                    <a:pt x="2603373" y="161925"/>
                  </a:lnTo>
                  <a:lnTo>
                    <a:pt x="2603373" y="111125"/>
                  </a:lnTo>
                  <a:close/>
                </a:path>
                <a:path w="2635250" h="640714">
                  <a:moveTo>
                    <a:pt x="2635123" y="76200"/>
                  </a:moveTo>
                  <a:lnTo>
                    <a:pt x="2633535" y="73025"/>
                  </a:lnTo>
                  <a:lnTo>
                    <a:pt x="2628773" y="63500"/>
                  </a:lnTo>
                  <a:lnTo>
                    <a:pt x="2597023" y="0"/>
                  </a:lnTo>
                  <a:lnTo>
                    <a:pt x="2558923" y="76200"/>
                  </a:lnTo>
                  <a:lnTo>
                    <a:pt x="2635123" y="7620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5945124" y="3418331"/>
              <a:ext cx="2672080" cy="654685"/>
            </a:xfrm>
            <a:custGeom>
              <a:avLst/>
              <a:gdLst/>
              <a:ahLst/>
              <a:cxnLst/>
              <a:rect l="l" t="t" r="r" b="b"/>
              <a:pathLst>
                <a:path w="2672079" h="654685">
                  <a:moveTo>
                    <a:pt x="44450" y="250825"/>
                  </a:moveTo>
                  <a:lnTo>
                    <a:pt x="31750" y="250825"/>
                  </a:lnTo>
                  <a:lnTo>
                    <a:pt x="31750" y="301625"/>
                  </a:lnTo>
                  <a:lnTo>
                    <a:pt x="44450" y="301625"/>
                  </a:lnTo>
                  <a:lnTo>
                    <a:pt x="44450" y="250825"/>
                  </a:lnTo>
                  <a:close/>
                </a:path>
                <a:path w="2672079" h="654685">
                  <a:moveTo>
                    <a:pt x="44450" y="200025"/>
                  </a:moveTo>
                  <a:lnTo>
                    <a:pt x="31750" y="200025"/>
                  </a:lnTo>
                  <a:lnTo>
                    <a:pt x="31750" y="212725"/>
                  </a:lnTo>
                  <a:lnTo>
                    <a:pt x="44450" y="212725"/>
                  </a:lnTo>
                  <a:lnTo>
                    <a:pt x="44450" y="200025"/>
                  </a:lnTo>
                  <a:close/>
                </a:path>
                <a:path w="2672079" h="654685">
                  <a:moveTo>
                    <a:pt x="44450" y="111137"/>
                  </a:moveTo>
                  <a:lnTo>
                    <a:pt x="31750" y="111137"/>
                  </a:lnTo>
                  <a:lnTo>
                    <a:pt x="31750" y="161937"/>
                  </a:lnTo>
                  <a:lnTo>
                    <a:pt x="44450" y="161937"/>
                  </a:lnTo>
                  <a:lnTo>
                    <a:pt x="44450" y="111137"/>
                  </a:lnTo>
                  <a:close/>
                </a:path>
                <a:path w="2672079" h="654685">
                  <a:moveTo>
                    <a:pt x="70231" y="313944"/>
                  </a:moveTo>
                  <a:lnTo>
                    <a:pt x="57531" y="313944"/>
                  </a:lnTo>
                  <a:lnTo>
                    <a:pt x="57531" y="326644"/>
                  </a:lnTo>
                  <a:lnTo>
                    <a:pt x="70231" y="326644"/>
                  </a:lnTo>
                  <a:lnTo>
                    <a:pt x="70231" y="313944"/>
                  </a:lnTo>
                  <a:close/>
                </a:path>
                <a:path w="2672079" h="654685">
                  <a:moveTo>
                    <a:pt x="76200" y="76200"/>
                  </a:moveTo>
                  <a:lnTo>
                    <a:pt x="74612" y="73025"/>
                  </a:lnTo>
                  <a:lnTo>
                    <a:pt x="69850" y="63500"/>
                  </a:lnTo>
                  <a:lnTo>
                    <a:pt x="38100" y="0"/>
                  </a:lnTo>
                  <a:lnTo>
                    <a:pt x="0" y="76200"/>
                  </a:lnTo>
                  <a:lnTo>
                    <a:pt x="76200" y="76200"/>
                  </a:lnTo>
                  <a:close/>
                </a:path>
                <a:path w="2672079" h="654685">
                  <a:moveTo>
                    <a:pt x="159131" y="313944"/>
                  </a:moveTo>
                  <a:lnTo>
                    <a:pt x="108331" y="313944"/>
                  </a:lnTo>
                  <a:lnTo>
                    <a:pt x="108331" y="326644"/>
                  </a:lnTo>
                  <a:lnTo>
                    <a:pt x="159131" y="326644"/>
                  </a:lnTo>
                  <a:lnTo>
                    <a:pt x="159131" y="313944"/>
                  </a:lnTo>
                  <a:close/>
                </a:path>
                <a:path w="2672079" h="654685">
                  <a:moveTo>
                    <a:pt x="209931" y="313944"/>
                  </a:moveTo>
                  <a:lnTo>
                    <a:pt x="197231" y="313944"/>
                  </a:lnTo>
                  <a:lnTo>
                    <a:pt x="197231" y="326644"/>
                  </a:lnTo>
                  <a:lnTo>
                    <a:pt x="209931" y="326644"/>
                  </a:lnTo>
                  <a:lnTo>
                    <a:pt x="209931" y="313944"/>
                  </a:lnTo>
                  <a:close/>
                </a:path>
                <a:path w="2672079" h="654685">
                  <a:moveTo>
                    <a:pt x="298831" y="313944"/>
                  </a:moveTo>
                  <a:lnTo>
                    <a:pt x="248031" y="313944"/>
                  </a:lnTo>
                  <a:lnTo>
                    <a:pt x="248031" y="326644"/>
                  </a:lnTo>
                  <a:lnTo>
                    <a:pt x="298831" y="326644"/>
                  </a:lnTo>
                  <a:lnTo>
                    <a:pt x="298831" y="313944"/>
                  </a:lnTo>
                  <a:close/>
                </a:path>
                <a:path w="2672079" h="654685">
                  <a:moveTo>
                    <a:pt x="349631" y="313944"/>
                  </a:moveTo>
                  <a:lnTo>
                    <a:pt x="336931" y="313944"/>
                  </a:lnTo>
                  <a:lnTo>
                    <a:pt x="336931" y="326644"/>
                  </a:lnTo>
                  <a:lnTo>
                    <a:pt x="349631" y="326644"/>
                  </a:lnTo>
                  <a:lnTo>
                    <a:pt x="349631" y="313944"/>
                  </a:lnTo>
                  <a:close/>
                </a:path>
                <a:path w="2672079" h="654685">
                  <a:moveTo>
                    <a:pt x="362966" y="257937"/>
                  </a:moveTo>
                  <a:lnTo>
                    <a:pt x="350266" y="257937"/>
                  </a:lnTo>
                  <a:lnTo>
                    <a:pt x="350266" y="308737"/>
                  </a:lnTo>
                  <a:lnTo>
                    <a:pt x="362966" y="308737"/>
                  </a:lnTo>
                  <a:lnTo>
                    <a:pt x="362966" y="257937"/>
                  </a:lnTo>
                  <a:close/>
                </a:path>
                <a:path w="2672079" h="654685">
                  <a:moveTo>
                    <a:pt x="362966" y="207137"/>
                  </a:moveTo>
                  <a:lnTo>
                    <a:pt x="350266" y="207137"/>
                  </a:lnTo>
                  <a:lnTo>
                    <a:pt x="350266" y="219837"/>
                  </a:lnTo>
                  <a:lnTo>
                    <a:pt x="362966" y="219837"/>
                  </a:lnTo>
                  <a:lnTo>
                    <a:pt x="362966" y="207137"/>
                  </a:lnTo>
                  <a:close/>
                </a:path>
                <a:path w="2672079" h="654685">
                  <a:moveTo>
                    <a:pt x="362966" y="118249"/>
                  </a:moveTo>
                  <a:lnTo>
                    <a:pt x="350266" y="118249"/>
                  </a:lnTo>
                  <a:lnTo>
                    <a:pt x="350266" y="169049"/>
                  </a:lnTo>
                  <a:lnTo>
                    <a:pt x="362966" y="169049"/>
                  </a:lnTo>
                  <a:lnTo>
                    <a:pt x="362966" y="118249"/>
                  </a:lnTo>
                  <a:close/>
                </a:path>
                <a:path w="2672079" h="654685">
                  <a:moveTo>
                    <a:pt x="382143" y="327660"/>
                  </a:moveTo>
                  <a:lnTo>
                    <a:pt x="369443" y="327660"/>
                  </a:lnTo>
                  <a:lnTo>
                    <a:pt x="369443" y="340360"/>
                  </a:lnTo>
                  <a:lnTo>
                    <a:pt x="382143" y="340360"/>
                  </a:lnTo>
                  <a:lnTo>
                    <a:pt x="382143" y="327660"/>
                  </a:lnTo>
                  <a:close/>
                </a:path>
                <a:path w="2672079" h="654685">
                  <a:moveTo>
                    <a:pt x="394716" y="89916"/>
                  </a:moveTo>
                  <a:lnTo>
                    <a:pt x="389826" y="80137"/>
                  </a:lnTo>
                  <a:lnTo>
                    <a:pt x="388366" y="77216"/>
                  </a:lnTo>
                  <a:lnTo>
                    <a:pt x="356616" y="13716"/>
                  </a:lnTo>
                  <a:lnTo>
                    <a:pt x="318516" y="89916"/>
                  </a:lnTo>
                  <a:lnTo>
                    <a:pt x="394716" y="89916"/>
                  </a:lnTo>
                  <a:close/>
                </a:path>
                <a:path w="2672079" h="654685">
                  <a:moveTo>
                    <a:pt x="438531" y="313944"/>
                  </a:moveTo>
                  <a:lnTo>
                    <a:pt x="387731" y="313944"/>
                  </a:lnTo>
                  <a:lnTo>
                    <a:pt x="387731" y="326644"/>
                  </a:lnTo>
                  <a:lnTo>
                    <a:pt x="438531" y="326644"/>
                  </a:lnTo>
                  <a:lnTo>
                    <a:pt x="438531" y="313944"/>
                  </a:lnTo>
                  <a:close/>
                </a:path>
                <a:path w="2672079" h="654685">
                  <a:moveTo>
                    <a:pt x="471043" y="327660"/>
                  </a:moveTo>
                  <a:lnTo>
                    <a:pt x="420243" y="327660"/>
                  </a:lnTo>
                  <a:lnTo>
                    <a:pt x="420243" y="340360"/>
                  </a:lnTo>
                  <a:lnTo>
                    <a:pt x="471043" y="340360"/>
                  </a:lnTo>
                  <a:lnTo>
                    <a:pt x="471043" y="327660"/>
                  </a:lnTo>
                  <a:close/>
                </a:path>
                <a:path w="2672079" h="654685">
                  <a:moveTo>
                    <a:pt x="489331" y="313944"/>
                  </a:moveTo>
                  <a:lnTo>
                    <a:pt x="476631" y="313944"/>
                  </a:lnTo>
                  <a:lnTo>
                    <a:pt x="476631" y="326644"/>
                  </a:lnTo>
                  <a:lnTo>
                    <a:pt x="489331" y="326644"/>
                  </a:lnTo>
                  <a:lnTo>
                    <a:pt x="489331" y="313944"/>
                  </a:lnTo>
                  <a:close/>
                </a:path>
                <a:path w="2672079" h="654685">
                  <a:moveTo>
                    <a:pt x="521843" y="327660"/>
                  </a:moveTo>
                  <a:lnTo>
                    <a:pt x="509143" y="327660"/>
                  </a:lnTo>
                  <a:lnTo>
                    <a:pt x="509143" y="340360"/>
                  </a:lnTo>
                  <a:lnTo>
                    <a:pt x="521843" y="340360"/>
                  </a:lnTo>
                  <a:lnTo>
                    <a:pt x="521843" y="327660"/>
                  </a:lnTo>
                  <a:close/>
                </a:path>
                <a:path w="2672079" h="654685">
                  <a:moveTo>
                    <a:pt x="578231" y="313944"/>
                  </a:moveTo>
                  <a:lnTo>
                    <a:pt x="527431" y="313944"/>
                  </a:lnTo>
                  <a:lnTo>
                    <a:pt x="527431" y="326644"/>
                  </a:lnTo>
                  <a:lnTo>
                    <a:pt x="578231" y="326644"/>
                  </a:lnTo>
                  <a:lnTo>
                    <a:pt x="578231" y="313944"/>
                  </a:lnTo>
                  <a:close/>
                </a:path>
                <a:path w="2672079" h="654685">
                  <a:moveTo>
                    <a:pt x="610743" y="327660"/>
                  </a:moveTo>
                  <a:lnTo>
                    <a:pt x="559943" y="327660"/>
                  </a:lnTo>
                  <a:lnTo>
                    <a:pt x="559943" y="340360"/>
                  </a:lnTo>
                  <a:lnTo>
                    <a:pt x="610743" y="340360"/>
                  </a:lnTo>
                  <a:lnTo>
                    <a:pt x="610743" y="327660"/>
                  </a:lnTo>
                  <a:close/>
                </a:path>
                <a:path w="2672079" h="654685">
                  <a:moveTo>
                    <a:pt x="629031" y="313944"/>
                  </a:moveTo>
                  <a:lnTo>
                    <a:pt x="616331" y="313944"/>
                  </a:lnTo>
                  <a:lnTo>
                    <a:pt x="616331" y="326644"/>
                  </a:lnTo>
                  <a:lnTo>
                    <a:pt x="629031" y="326644"/>
                  </a:lnTo>
                  <a:lnTo>
                    <a:pt x="629031" y="313944"/>
                  </a:lnTo>
                  <a:close/>
                </a:path>
                <a:path w="2672079" h="654685">
                  <a:moveTo>
                    <a:pt x="661543" y="327660"/>
                  </a:moveTo>
                  <a:lnTo>
                    <a:pt x="648843" y="327660"/>
                  </a:lnTo>
                  <a:lnTo>
                    <a:pt x="648843" y="340360"/>
                  </a:lnTo>
                  <a:lnTo>
                    <a:pt x="661543" y="340360"/>
                  </a:lnTo>
                  <a:lnTo>
                    <a:pt x="661543" y="327660"/>
                  </a:lnTo>
                  <a:close/>
                </a:path>
                <a:path w="2672079" h="654685">
                  <a:moveTo>
                    <a:pt x="717931" y="313944"/>
                  </a:moveTo>
                  <a:lnTo>
                    <a:pt x="667131" y="313944"/>
                  </a:lnTo>
                  <a:lnTo>
                    <a:pt x="667131" y="326644"/>
                  </a:lnTo>
                  <a:lnTo>
                    <a:pt x="717931" y="326644"/>
                  </a:lnTo>
                  <a:lnTo>
                    <a:pt x="717931" y="313944"/>
                  </a:lnTo>
                  <a:close/>
                </a:path>
                <a:path w="2672079" h="654685">
                  <a:moveTo>
                    <a:pt x="750443" y="327660"/>
                  </a:moveTo>
                  <a:lnTo>
                    <a:pt x="699643" y="327660"/>
                  </a:lnTo>
                  <a:lnTo>
                    <a:pt x="699643" y="340360"/>
                  </a:lnTo>
                  <a:lnTo>
                    <a:pt x="750443" y="340360"/>
                  </a:lnTo>
                  <a:lnTo>
                    <a:pt x="750443" y="327660"/>
                  </a:lnTo>
                  <a:close/>
                </a:path>
                <a:path w="2672079" h="654685">
                  <a:moveTo>
                    <a:pt x="768731" y="313944"/>
                  </a:moveTo>
                  <a:lnTo>
                    <a:pt x="756031" y="313944"/>
                  </a:lnTo>
                  <a:lnTo>
                    <a:pt x="756031" y="326644"/>
                  </a:lnTo>
                  <a:lnTo>
                    <a:pt x="768731" y="326644"/>
                  </a:lnTo>
                  <a:lnTo>
                    <a:pt x="768731" y="313944"/>
                  </a:lnTo>
                  <a:close/>
                </a:path>
                <a:path w="2672079" h="654685">
                  <a:moveTo>
                    <a:pt x="801243" y="327660"/>
                  </a:moveTo>
                  <a:lnTo>
                    <a:pt x="788543" y="327660"/>
                  </a:lnTo>
                  <a:lnTo>
                    <a:pt x="788543" y="340360"/>
                  </a:lnTo>
                  <a:lnTo>
                    <a:pt x="801243" y="340360"/>
                  </a:lnTo>
                  <a:lnTo>
                    <a:pt x="801243" y="327660"/>
                  </a:lnTo>
                  <a:close/>
                </a:path>
                <a:path w="2672079" h="654685">
                  <a:moveTo>
                    <a:pt x="857631" y="313944"/>
                  </a:moveTo>
                  <a:lnTo>
                    <a:pt x="806831" y="313944"/>
                  </a:lnTo>
                  <a:lnTo>
                    <a:pt x="806831" y="326644"/>
                  </a:lnTo>
                  <a:lnTo>
                    <a:pt x="857631" y="326644"/>
                  </a:lnTo>
                  <a:lnTo>
                    <a:pt x="857631" y="313944"/>
                  </a:lnTo>
                  <a:close/>
                </a:path>
                <a:path w="2672079" h="654685">
                  <a:moveTo>
                    <a:pt x="890143" y="327660"/>
                  </a:moveTo>
                  <a:lnTo>
                    <a:pt x="839343" y="327660"/>
                  </a:lnTo>
                  <a:lnTo>
                    <a:pt x="839343" y="340360"/>
                  </a:lnTo>
                  <a:lnTo>
                    <a:pt x="890143" y="340360"/>
                  </a:lnTo>
                  <a:lnTo>
                    <a:pt x="890143" y="327660"/>
                  </a:lnTo>
                  <a:close/>
                </a:path>
                <a:path w="2672079" h="654685">
                  <a:moveTo>
                    <a:pt x="908431" y="313944"/>
                  </a:moveTo>
                  <a:lnTo>
                    <a:pt x="895731" y="313944"/>
                  </a:lnTo>
                  <a:lnTo>
                    <a:pt x="895731" y="326644"/>
                  </a:lnTo>
                  <a:lnTo>
                    <a:pt x="908431" y="326644"/>
                  </a:lnTo>
                  <a:lnTo>
                    <a:pt x="908431" y="313944"/>
                  </a:lnTo>
                  <a:close/>
                </a:path>
                <a:path w="2672079" h="654685">
                  <a:moveTo>
                    <a:pt x="940943" y="327660"/>
                  </a:moveTo>
                  <a:lnTo>
                    <a:pt x="928243" y="327660"/>
                  </a:lnTo>
                  <a:lnTo>
                    <a:pt x="928243" y="340360"/>
                  </a:lnTo>
                  <a:lnTo>
                    <a:pt x="940943" y="340360"/>
                  </a:lnTo>
                  <a:lnTo>
                    <a:pt x="940943" y="327660"/>
                  </a:lnTo>
                  <a:close/>
                </a:path>
                <a:path w="2672079" h="654685">
                  <a:moveTo>
                    <a:pt x="997331" y="313944"/>
                  </a:moveTo>
                  <a:lnTo>
                    <a:pt x="946531" y="313944"/>
                  </a:lnTo>
                  <a:lnTo>
                    <a:pt x="946531" y="326644"/>
                  </a:lnTo>
                  <a:lnTo>
                    <a:pt x="997331" y="326644"/>
                  </a:lnTo>
                  <a:lnTo>
                    <a:pt x="997331" y="313944"/>
                  </a:lnTo>
                  <a:close/>
                </a:path>
                <a:path w="2672079" h="654685">
                  <a:moveTo>
                    <a:pt x="1029843" y="327660"/>
                  </a:moveTo>
                  <a:lnTo>
                    <a:pt x="979043" y="327660"/>
                  </a:lnTo>
                  <a:lnTo>
                    <a:pt x="979043" y="340360"/>
                  </a:lnTo>
                  <a:lnTo>
                    <a:pt x="1029843" y="340360"/>
                  </a:lnTo>
                  <a:lnTo>
                    <a:pt x="1029843" y="327660"/>
                  </a:lnTo>
                  <a:close/>
                </a:path>
                <a:path w="2672079" h="654685">
                  <a:moveTo>
                    <a:pt x="1048131" y="313944"/>
                  </a:moveTo>
                  <a:lnTo>
                    <a:pt x="1035431" y="313944"/>
                  </a:lnTo>
                  <a:lnTo>
                    <a:pt x="1035431" y="326644"/>
                  </a:lnTo>
                  <a:lnTo>
                    <a:pt x="1048131" y="326644"/>
                  </a:lnTo>
                  <a:lnTo>
                    <a:pt x="1048131" y="313944"/>
                  </a:lnTo>
                  <a:close/>
                </a:path>
                <a:path w="2672079" h="654685">
                  <a:moveTo>
                    <a:pt x="1080643" y="327660"/>
                  </a:moveTo>
                  <a:lnTo>
                    <a:pt x="1067943" y="327660"/>
                  </a:lnTo>
                  <a:lnTo>
                    <a:pt x="1067943" y="340360"/>
                  </a:lnTo>
                  <a:lnTo>
                    <a:pt x="1080643" y="340360"/>
                  </a:lnTo>
                  <a:lnTo>
                    <a:pt x="1080643" y="327660"/>
                  </a:lnTo>
                  <a:close/>
                </a:path>
                <a:path w="2672079" h="654685">
                  <a:moveTo>
                    <a:pt x="1137031" y="313944"/>
                  </a:moveTo>
                  <a:lnTo>
                    <a:pt x="1086231" y="313944"/>
                  </a:lnTo>
                  <a:lnTo>
                    <a:pt x="1086231" y="326644"/>
                  </a:lnTo>
                  <a:lnTo>
                    <a:pt x="1137031" y="326644"/>
                  </a:lnTo>
                  <a:lnTo>
                    <a:pt x="1137031" y="313944"/>
                  </a:lnTo>
                  <a:close/>
                </a:path>
                <a:path w="2672079" h="654685">
                  <a:moveTo>
                    <a:pt x="1169543" y="327660"/>
                  </a:moveTo>
                  <a:lnTo>
                    <a:pt x="1118743" y="327660"/>
                  </a:lnTo>
                  <a:lnTo>
                    <a:pt x="1118743" y="340360"/>
                  </a:lnTo>
                  <a:lnTo>
                    <a:pt x="1169543" y="340360"/>
                  </a:lnTo>
                  <a:lnTo>
                    <a:pt x="1169543" y="327660"/>
                  </a:lnTo>
                  <a:close/>
                </a:path>
                <a:path w="2672079" h="654685">
                  <a:moveTo>
                    <a:pt x="1187831" y="313944"/>
                  </a:moveTo>
                  <a:lnTo>
                    <a:pt x="1175131" y="313944"/>
                  </a:lnTo>
                  <a:lnTo>
                    <a:pt x="1175131" y="326644"/>
                  </a:lnTo>
                  <a:lnTo>
                    <a:pt x="1187831" y="326644"/>
                  </a:lnTo>
                  <a:lnTo>
                    <a:pt x="1187831" y="313944"/>
                  </a:lnTo>
                  <a:close/>
                </a:path>
                <a:path w="2672079" h="654685">
                  <a:moveTo>
                    <a:pt x="1220343" y="327660"/>
                  </a:moveTo>
                  <a:lnTo>
                    <a:pt x="1207643" y="327660"/>
                  </a:lnTo>
                  <a:lnTo>
                    <a:pt x="1207643" y="340360"/>
                  </a:lnTo>
                  <a:lnTo>
                    <a:pt x="1220343" y="340360"/>
                  </a:lnTo>
                  <a:lnTo>
                    <a:pt x="1220343" y="327660"/>
                  </a:lnTo>
                  <a:close/>
                </a:path>
                <a:path w="2672079" h="654685">
                  <a:moveTo>
                    <a:pt x="1242187" y="589788"/>
                  </a:moveTo>
                  <a:lnTo>
                    <a:pt x="1229487" y="589788"/>
                  </a:lnTo>
                  <a:lnTo>
                    <a:pt x="1229487" y="640588"/>
                  </a:lnTo>
                  <a:lnTo>
                    <a:pt x="1242187" y="640588"/>
                  </a:lnTo>
                  <a:lnTo>
                    <a:pt x="1242187" y="589788"/>
                  </a:lnTo>
                  <a:close/>
                </a:path>
                <a:path w="2672079" h="654685">
                  <a:moveTo>
                    <a:pt x="1242187" y="538988"/>
                  </a:moveTo>
                  <a:lnTo>
                    <a:pt x="1229487" y="538988"/>
                  </a:lnTo>
                  <a:lnTo>
                    <a:pt x="1229487" y="551688"/>
                  </a:lnTo>
                  <a:lnTo>
                    <a:pt x="1242187" y="551688"/>
                  </a:lnTo>
                  <a:lnTo>
                    <a:pt x="1242187" y="538988"/>
                  </a:lnTo>
                  <a:close/>
                </a:path>
                <a:path w="2672079" h="654685">
                  <a:moveTo>
                    <a:pt x="1242187" y="450088"/>
                  </a:moveTo>
                  <a:lnTo>
                    <a:pt x="1229487" y="450088"/>
                  </a:lnTo>
                  <a:lnTo>
                    <a:pt x="1229487" y="500888"/>
                  </a:lnTo>
                  <a:lnTo>
                    <a:pt x="1242187" y="500888"/>
                  </a:lnTo>
                  <a:lnTo>
                    <a:pt x="1242187" y="450088"/>
                  </a:lnTo>
                  <a:close/>
                </a:path>
                <a:path w="2672079" h="654685">
                  <a:moveTo>
                    <a:pt x="1242187" y="399288"/>
                  </a:moveTo>
                  <a:lnTo>
                    <a:pt x="1229487" y="399288"/>
                  </a:lnTo>
                  <a:lnTo>
                    <a:pt x="1229487" y="411988"/>
                  </a:lnTo>
                  <a:lnTo>
                    <a:pt x="1242187" y="411988"/>
                  </a:lnTo>
                  <a:lnTo>
                    <a:pt x="1242187" y="399288"/>
                  </a:lnTo>
                  <a:close/>
                </a:path>
                <a:path w="2672079" h="654685">
                  <a:moveTo>
                    <a:pt x="1242187" y="313944"/>
                  </a:moveTo>
                  <a:lnTo>
                    <a:pt x="1225931" y="313944"/>
                  </a:lnTo>
                  <a:lnTo>
                    <a:pt x="1225931" y="326644"/>
                  </a:lnTo>
                  <a:lnTo>
                    <a:pt x="1229487" y="326644"/>
                  </a:lnTo>
                  <a:lnTo>
                    <a:pt x="1229487" y="361188"/>
                  </a:lnTo>
                  <a:lnTo>
                    <a:pt x="1242187" y="361188"/>
                  </a:lnTo>
                  <a:lnTo>
                    <a:pt x="1242187" y="326644"/>
                  </a:lnTo>
                  <a:lnTo>
                    <a:pt x="1242187" y="320294"/>
                  </a:lnTo>
                  <a:lnTo>
                    <a:pt x="1242187" y="313944"/>
                  </a:lnTo>
                  <a:close/>
                </a:path>
                <a:path w="2672079" h="654685">
                  <a:moveTo>
                    <a:pt x="1309243" y="327660"/>
                  </a:moveTo>
                  <a:lnTo>
                    <a:pt x="1258443" y="327660"/>
                  </a:lnTo>
                  <a:lnTo>
                    <a:pt x="1258443" y="340360"/>
                  </a:lnTo>
                  <a:lnTo>
                    <a:pt x="1309243" y="340360"/>
                  </a:lnTo>
                  <a:lnTo>
                    <a:pt x="1309243" y="327660"/>
                  </a:lnTo>
                  <a:close/>
                </a:path>
                <a:path w="2672079" h="654685">
                  <a:moveTo>
                    <a:pt x="1360043" y="327660"/>
                  </a:moveTo>
                  <a:lnTo>
                    <a:pt x="1347343" y="327660"/>
                  </a:lnTo>
                  <a:lnTo>
                    <a:pt x="1347343" y="340360"/>
                  </a:lnTo>
                  <a:lnTo>
                    <a:pt x="1360043" y="340360"/>
                  </a:lnTo>
                  <a:lnTo>
                    <a:pt x="1360043" y="327660"/>
                  </a:lnTo>
                  <a:close/>
                </a:path>
                <a:path w="2672079" h="654685">
                  <a:moveTo>
                    <a:pt x="1448943" y="327660"/>
                  </a:moveTo>
                  <a:lnTo>
                    <a:pt x="1398143" y="327660"/>
                  </a:lnTo>
                  <a:lnTo>
                    <a:pt x="1398143" y="340360"/>
                  </a:lnTo>
                  <a:lnTo>
                    <a:pt x="1448943" y="340360"/>
                  </a:lnTo>
                  <a:lnTo>
                    <a:pt x="1448943" y="327660"/>
                  </a:lnTo>
                  <a:close/>
                </a:path>
                <a:path w="2672079" h="654685">
                  <a:moveTo>
                    <a:pt x="1499743" y="327660"/>
                  </a:moveTo>
                  <a:lnTo>
                    <a:pt x="1487043" y="327660"/>
                  </a:lnTo>
                  <a:lnTo>
                    <a:pt x="1487043" y="340360"/>
                  </a:lnTo>
                  <a:lnTo>
                    <a:pt x="1499743" y="340360"/>
                  </a:lnTo>
                  <a:lnTo>
                    <a:pt x="1499743" y="327660"/>
                  </a:lnTo>
                  <a:close/>
                </a:path>
                <a:path w="2672079" h="654685">
                  <a:moveTo>
                    <a:pt x="1588643" y="327660"/>
                  </a:moveTo>
                  <a:lnTo>
                    <a:pt x="1537843" y="327660"/>
                  </a:lnTo>
                  <a:lnTo>
                    <a:pt x="1537843" y="340360"/>
                  </a:lnTo>
                  <a:lnTo>
                    <a:pt x="1588643" y="340360"/>
                  </a:lnTo>
                  <a:lnTo>
                    <a:pt x="1588643" y="327660"/>
                  </a:lnTo>
                  <a:close/>
                </a:path>
                <a:path w="2672079" h="654685">
                  <a:moveTo>
                    <a:pt x="1639443" y="327660"/>
                  </a:moveTo>
                  <a:lnTo>
                    <a:pt x="1626743" y="327660"/>
                  </a:lnTo>
                  <a:lnTo>
                    <a:pt x="1626743" y="340360"/>
                  </a:lnTo>
                  <a:lnTo>
                    <a:pt x="1639443" y="340360"/>
                  </a:lnTo>
                  <a:lnTo>
                    <a:pt x="1639443" y="327660"/>
                  </a:lnTo>
                  <a:close/>
                </a:path>
                <a:path w="2672079" h="654685">
                  <a:moveTo>
                    <a:pt x="1728343" y="327660"/>
                  </a:moveTo>
                  <a:lnTo>
                    <a:pt x="1677543" y="327660"/>
                  </a:lnTo>
                  <a:lnTo>
                    <a:pt x="1677543" y="340360"/>
                  </a:lnTo>
                  <a:lnTo>
                    <a:pt x="1728343" y="340360"/>
                  </a:lnTo>
                  <a:lnTo>
                    <a:pt x="1728343" y="327660"/>
                  </a:lnTo>
                  <a:close/>
                </a:path>
                <a:path w="2672079" h="654685">
                  <a:moveTo>
                    <a:pt x="1779143" y="327660"/>
                  </a:moveTo>
                  <a:lnTo>
                    <a:pt x="1766443" y="327660"/>
                  </a:lnTo>
                  <a:lnTo>
                    <a:pt x="1766443" y="340360"/>
                  </a:lnTo>
                  <a:lnTo>
                    <a:pt x="1779143" y="340360"/>
                  </a:lnTo>
                  <a:lnTo>
                    <a:pt x="1779143" y="327660"/>
                  </a:lnTo>
                  <a:close/>
                </a:path>
                <a:path w="2672079" h="654685">
                  <a:moveTo>
                    <a:pt x="1868043" y="327660"/>
                  </a:moveTo>
                  <a:lnTo>
                    <a:pt x="1817243" y="327660"/>
                  </a:lnTo>
                  <a:lnTo>
                    <a:pt x="1817243" y="340360"/>
                  </a:lnTo>
                  <a:lnTo>
                    <a:pt x="1868043" y="340360"/>
                  </a:lnTo>
                  <a:lnTo>
                    <a:pt x="1868043" y="327660"/>
                  </a:lnTo>
                  <a:close/>
                </a:path>
                <a:path w="2672079" h="654685">
                  <a:moveTo>
                    <a:pt x="1918843" y="327660"/>
                  </a:moveTo>
                  <a:lnTo>
                    <a:pt x="1906143" y="327660"/>
                  </a:lnTo>
                  <a:lnTo>
                    <a:pt x="1906143" y="340360"/>
                  </a:lnTo>
                  <a:lnTo>
                    <a:pt x="1918843" y="340360"/>
                  </a:lnTo>
                  <a:lnTo>
                    <a:pt x="1918843" y="327660"/>
                  </a:lnTo>
                  <a:close/>
                </a:path>
                <a:path w="2672079" h="654685">
                  <a:moveTo>
                    <a:pt x="2007743" y="327660"/>
                  </a:moveTo>
                  <a:lnTo>
                    <a:pt x="1956943" y="327660"/>
                  </a:lnTo>
                  <a:lnTo>
                    <a:pt x="1956943" y="340360"/>
                  </a:lnTo>
                  <a:lnTo>
                    <a:pt x="2007743" y="340360"/>
                  </a:lnTo>
                  <a:lnTo>
                    <a:pt x="2007743" y="327660"/>
                  </a:lnTo>
                  <a:close/>
                </a:path>
                <a:path w="2672079" h="654685">
                  <a:moveTo>
                    <a:pt x="2058543" y="327660"/>
                  </a:moveTo>
                  <a:lnTo>
                    <a:pt x="2045843" y="327660"/>
                  </a:lnTo>
                  <a:lnTo>
                    <a:pt x="2045843" y="340360"/>
                  </a:lnTo>
                  <a:lnTo>
                    <a:pt x="2058543" y="340360"/>
                  </a:lnTo>
                  <a:lnTo>
                    <a:pt x="2058543" y="327660"/>
                  </a:lnTo>
                  <a:close/>
                </a:path>
                <a:path w="2672079" h="654685">
                  <a:moveTo>
                    <a:pt x="2147443" y="327660"/>
                  </a:moveTo>
                  <a:lnTo>
                    <a:pt x="2096643" y="327660"/>
                  </a:lnTo>
                  <a:lnTo>
                    <a:pt x="2096643" y="340360"/>
                  </a:lnTo>
                  <a:lnTo>
                    <a:pt x="2147443" y="340360"/>
                  </a:lnTo>
                  <a:lnTo>
                    <a:pt x="2147443" y="327660"/>
                  </a:lnTo>
                  <a:close/>
                </a:path>
                <a:path w="2672079" h="654685">
                  <a:moveTo>
                    <a:pt x="2198243" y="327660"/>
                  </a:moveTo>
                  <a:lnTo>
                    <a:pt x="2185543" y="327660"/>
                  </a:lnTo>
                  <a:lnTo>
                    <a:pt x="2185543" y="340360"/>
                  </a:lnTo>
                  <a:lnTo>
                    <a:pt x="2198243" y="340360"/>
                  </a:lnTo>
                  <a:lnTo>
                    <a:pt x="2198243" y="327660"/>
                  </a:lnTo>
                  <a:close/>
                </a:path>
                <a:path w="2672079" h="654685">
                  <a:moveTo>
                    <a:pt x="2287143" y="327660"/>
                  </a:moveTo>
                  <a:lnTo>
                    <a:pt x="2236343" y="327660"/>
                  </a:lnTo>
                  <a:lnTo>
                    <a:pt x="2236343" y="340360"/>
                  </a:lnTo>
                  <a:lnTo>
                    <a:pt x="2287143" y="340360"/>
                  </a:lnTo>
                  <a:lnTo>
                    <a:pt x="2287143" y="327660"/>
                  </a:lnTo>
                  <a:close/>
                </a:path>
                <a:path w="2672079" h="654685">
                  <a:moveTo>
                    <a:pt x="2337943" y="327660"/>
                  </a:moveTo>
                  <a:lnTo>
                    <a:pt x="2325243" y="327660"/>
                  </a:lnTo>
                  <a:lnTo>
                    <a:pt x="2325243" y="340360"/>
                  </a:lnTo>
                  <a:lnTo>
                    <a:pt x="2337943" y="340360"/>
                  </a:lnTo>
                  <a:lnTo>
                    <a:pt x="2337943" y="327660"/>
                  </a:lnTo>
                  <a:close/>
                </a:path>
                <a:path w="2672079" h="654685">
                  <a:moveTo>
                    <a:pt x="2426843" y="327660"/>
                  </a:moveTo>
                  <a:lnTo>
                    <a:pt x="2376043" y="327660"/>
                  </a:lnTo>
                  <a:lnTo>
                    <a:pt x="2376043" y="340360"/>
                  </a:lnTo>
                  <a:lnTo>
                    <a:pt x="2426843" y="340360"/>
                  </a:lnTo>
                  <a:lnTo>
                    <a:pt x="2426843" y="327660"/>
                  </a:lnTo>
                  <a:close/>
                </a:path>
                <a:path w="2672079" h="654685">
                  <a:moveTo>
                    <a:pt x="2477643" y="327660"/>
                  </a:moveTo>
                  <a:lnTo>
                    <a:pt x="2464943" y="327660"/>
                  </a:lnTo>
                  <a:lnTo>
                    <a:pt x="2464943" y="340360"/>
                  </a:lnTo>
                  <a:lnTo>
                    <a:pt x="2477643" y="340360"/>
                  </a:lnTo>
                  <a:lnTo>
                    <a:pt x="2477643" y="327660"/>
                  </a:lnTo>
                  <a:close/>
                </a:path>
                <a:path w="2672079" h="654685">
                  <a:moveTo>
                    <a:pt x="2566543" y="327660"/>
                  </a:moveTo>
                  <a:lnTo>
                    <a:pt x="2515743" y="327660"/>
                  </a:lnTo>
                  <a:lnTo>
                    <a:pt x="2515743" y="340360"/>
                  </a:lnTo>
                  <a:lnTo>
                    <a:pt x="2566543" y="340360"/>
                  </a:lnTo>
                  <a:lnTo>
                    <a:pt x="2566543" y="327660"/>
                  </a:lnTo>
                  <a:close/>
                </a:path>
                <a:path w="2672079" h="654685">
                  <a:moveTo>
                    <a:pt x="2617343" y="327660"/>
                  </a:moveTo>
                  <a:lnTo>
                    <a:pt x="2604643" y="327660"/>
                  </a:lnTo>
                  <a:lnTo>
                    <a:pt x="2604643" y="340360"/>
                  </a:lnTo>
                  <a:lnTo>
                    <a:pt x="2617343" y="340360"/>
                  </a:lnTo>
                  <a:lnTo>
                    <a:pt x="2617343" y="327660"/>
                  </a:lnTo>
                  <a:close/>
                </a:path>
                <a:path w="2672079" h="654685">
                  <a:moveTo>
                    <a:pt x="2671699" y="603504"/>
                  </a:moveTo>
                  <a:lnTo>
                    <a:pt x="2658999" y="603504"/>
                  </a:lnTo>
                  <a:lnTo>
                    <a:pt x="2658999" y="654304"/>
                  </a:lnTo>
                  <a:lnTo>
                    <a:pt x="2671699" y="654304"/>
                  </a:lnTo>
                  <a:lnTo>
                    <a:pt x="2671699" y="603504"/>
                  </a:lnTo>
                  <a:close/>
                </a:path>
                <a:path w="2672079" h="654685">
                  <a:moveTo>
                    <a:pt x="2671699" y="552704"/>
                  </a:moveTo>
                  <a:lnTo>
                    <a:pt x="2658999" y="552704"/>
                  </a:lnTo>
                  <a:lnTo>
                    <a:pt x="2658999" y="565404"/>
                  </a:lnTo>
                  <a:lnTo>
                    <a:pt x="2671699" y="565404"/>
                  </a:lnTo>
                  <a:lnTo>
                    <a:pt x="2671699" y="552704"/>
                  </a:lnTo>
                  <a:close/>
                </a:path>
                <a:path w="2672079" h="654685">
                  <a:moveTo>
                    <a:pt x="2671699" y="463804"/>
                  </a:moveTo>
                  <a:lnTo>
                    <a:pt x="2658999" y="463804"/>
                  </a:lnTo>
                  <a:lnTo>
                    <a:pt x="2658999" y="514604"/>
                  </a:lnTo>
                  <a:lnTo>
                    <a:pt x="2671699" y="514604"/>
                  </a:lnTo>
                  <a:lnTo>
                    <a:pt x="2671699" y="463804"/>
                  </a:lnTo>
                  <a:close/>
                </a:path>
                <a:path w="2672079" h="654685">
                  <a:moveTo>
                    <a:pt x="2671699" y="413004"/>
                  </a:moveTo>
                  <a:lnTo>
                    <a:pt x="2658999" y="413004"/>
                  </a:lnTo>
                  <a:lnTo>
                    <a:pt x="2658999" y="425704"/>
                  </a:lnTo>
                  <a:lnTo>
                    <a:pt x="2671699" y="425704"/>
                  </a:lnTo>
                  <a:lnTo>
                    <a:pt x="2671699" y="413004"/>
                  </a:lnTo>
                  <a:close/>
                </a:path>
                <a:path w="2672079" h="654685">
                  <a:moveTo>
                    <a:pt x="2671699" y="327660"/>
                  </a:moveTo>
                  <a:lnTo>
                    <a:pt x="2655443" y="327660"/>
                  </a:lnTo>
                  <a:lnTo>
                    <a:pt x="2655443" y="340360"/>
                  </a:lnTo>
                  <a:lnTo>
                    <a:pt x="2658999" y="340360"/>
                  </a:lnTo>
                  <a:lnTo>
                    <a:pt x="2658999" y="374904"/>
                  </a:lnTo>
                  <a:lnTo>
                    <a:pt x="2671699" y="374904"/>
                  </a:lnTo>
                  <a:lnTo>
                    <a:pt x="2671699" y="340360"/>
                  </a:lnTo>
                  <a:lnTo>
                    <a:pt x="2671699" y="334010"/>
                  </a:lnTo>
                  <a:lnTo>
                    <a:pt x="2671699" y="32766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85778" y="2317598"/>
            <a:ext cx="9008812" cy="2691942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829561" y="2744216"/>
            <a:ext cx="35496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25" dirty="0">
                <a:solidFill>
                  <a:srgbClr val="44536A"/>
                </a:solidFill>
                <a:latin typeface="Calibri"/>
                <a:cs typeface="Calibri"/>
              </a:rPr>
              <a:t>SCM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008111" y="3293109"/>
            <a:ext cx="26606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25" dirty="0">
                <a:solidFill>
                  <a:srgbClr val="44536A"/>
                </a:solidFill>
                <a:latin typeface="Calibri"/>
                <a:cs typeface="Calibri"/>
              </a:rPr>
              <a:t>API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803775" y="3104769"/>
            <a:ext cx="60579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10" dirty="0">
                <a:solidFill>
                  <a:srgbClr val="44536A"/>
                </a:solidFill>
                <a:latin typeface="Calibri"/>
                <a:cs typeface="Calibri"/>
              </a:rPr>
              <a:t>Registry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265666" y="2374519"/>
            <a:ext cx="89725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10" dirty="0">
                <a:solidFill>
                  <a:srgbClr val="44536A"/>
                </a:solidFill>
                <a:latin typeface="Calibri"/>
                <a:cs typeface="Calibri"/>
              </a:rPr>
              <a:t>Governance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242430" y="3968622"/>
            <a:ext cx="869315" cy="666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indent="-34925" algn="ctr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solidFill>
                  <a:srgbClr val="44536A"/>
                </a:solidFill>
                <a:latin typeface="Calibri"/>
                <a:cs typeface="Calibri"/>
              </a:rPr>
              <a:t>Software Defined Networking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366642" y="3681729"/>
            <a:ext cx="604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solidFill>
                  <a:srgbClr val="44536A"/>
                </a:solidFill>
                <a:latin typeface="Calibri"/>
                <a:cs typeface="Calibri"/>
              </a:rPr>
              <a:t>Pipeline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610933" y="0"/>
            <a:ext cx="32384" cy="1207135"/>
            <a:chOff x="610933" y="0"/>
            <a:chExt cx="32384" cy="1207135"/>
          </a:xfrm>
        </p:grpSpPr>
        <p:sp>
          <p:nvSpPr>
            <p:cNvPr id="10" name="object 10"/>
            <p:cNvSpPr/>
            <p:nvPr/>
          </p:nvSpPr>
          <p:spPr>
            <a:xfrm>
              <a:off x="628649" y="553973"/>
              <a:ext cx="1905" cy="640080"/>
            </a:xfrm>
            <a:custGeom>
              <a:avLst/>
              <a:gdLst/>
              <a:ahLst/>
              <a:cxnLst/>
              <a:rect l="l" t="t" r="r" b="b"/>
              <a:pathLst>
                <a:path w="1904" h="640080">
                  <a:moveTo>
                    <a:pt x="1523" y="640079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EE52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15695" y="0"/>
              <a:ext cx="0" cy="1195070"/>
            </a:xfrm>
            <a:custGeom>
              <a:avLst/>
              <a:gdLst/>
              <a:ahLst/>
              <a:cxnLst/>
              <a:rect l="l" t="t" r="r" b="b"/>
              <a:pathLst>
                <a:path h="1195070">
                  <a:moveTo>
                    <a:pt x="0" y="1194815"/>
                  </a:moveTo>
                  <a:lnTo>
                    <a:pt x="0" y="0"/>
                  </a:lnTo>
                </a:path>
              </a:pathLst>
            </a:custGeom>
            <a:ln w="9525">
              <a:solidFill>
                <a:srgbClr val="EE52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916939" y="609676"/>
            <a:ext cx="116903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75" dirty="0"/>
              <a:t>Tools</a:t>
            </a:r>
          </a:p>
        </p:txBody>
      </p:sp>
      <p:pic>
        <p:nvPicPr>
          <p:cNvPr id="13" name="object 1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1990608"/>
            <a:ext cx="18745" cy="3300272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200144" y="2414016"/>
            <a:ext cx="1188720" cy="1188720"/>
            <a:chOff x="4200144" y="2414016"/>
            <a:chExt cx="1188720" cy="11887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074919" y="2500884"/>
              <a:ext cx="227075" cy="225551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4808220" y="2414015"/>
              <a:ext cx="581025" cy="881380"/>
            </a:xfrm>
            <a:custGeom>
              <a:avLst/>
              <a:gdLst/>
              <a:ahLst/>
              <a:cxnLst/>
              <a:rect l="l" t="t" r="r" b="b"/>
              <a:pathLst>
                <a:path w="581025" h="881379">
                  <a:moveTo>
                    <a:pt x="271272" y="73533"/>
                  </a:moveTo>
                  <a:lnTo>
                    <a:pt x="229920" y="52628"/>
                  </a:lnTo>
                  <a:lnTo>
                    <a:pt x="186855" y="34975"/>
                  </a:lnTo>
                  <a:lnTo>
                    <a:pt x="142201" y="20726"/>
                  </a:lnTo>
                  <a:lnTo>
                    <a:pt x="96088" y="10033"/>
                  </a:lnTo>
                  <a:lnTo>
                    <a:pt x="48641" y="3086"/>
                  </a:lnTo>
                  <a:lnTo>
                    <a:pt x="0" y="0"/>
                  </a:lnTo>
                  <a:lnTo>
                    <a:pt x="0" y="56007"/>
                  </a:lnTo>
                  <a:lnTo>
                    <a:pt x="51917" y="59905"/>
                  </a:lnTo>
                  <a:lnTo>
                    <a:pt x="102489" y="68770"/>
                  </a:lnTo>
                  <a:lnTo>
                    <a:pt x="151384" y="82283"/>
                  </a:lnTo>
                  <a:lnTo>
                    <a:pt x="198259" y="100114"/>
                  </a:lnTo>
                  <a:lnTo>
                    <a:pt x="242824" y="121920"/>
                  </a:lnTo>
                  <a:lnTo>
                    <a:pt x="271272" y="73533"/>
                  </a:lnTo>
                  <a:close/>
                </a:path>
                <a:path w="581025" h="881379">
                  <a:moveTo>
                    <a:pt x="580644" y="608076"/>
                  </a:moveTo>
                  <a:lnTo>
                    <a:pt x="524637" y="608076"/>
                  </a:lnTo>
                  <a:lnTo>
                    <a:pt x="520852" y="660298"/>
                  </a:lnTo>
                  <a:lnTo>
                    <a:pt x="512203" y="711149"/>
                  </a:lnTo>
                  <a:lnTo>
                    <a:pt x="498856" y="760298"/>
                  </a:lnTo>
                  <a:lnTo>
                    <a:pt x="480974" y="807453"/>
                  </a:lnTo>
                  <a:lnTo>
                    <a:pt x="458724" y="852297"/>
                  </a:lnTo>
                  <a:lnTo>
                    <a:pt x="508127" y="880872"/>
                  </a:lnTo>
                  <a:lnTo>
                    <a:pt x="528599" y="839279"/>
                  </a:lnTo>
                  <a:lnTo>
                    <a:pt x="545973" y="795985"/>
                  </a:lnTo>
                  <a:lnTo>
                    <a:pt x="560044" y="751103"/>
                  </a:lnTo>
                  <a:lnTo>
                    <a:pt x="570636" y="704748"/>
                  </a:lnTo>
                  <a:lnTo>
                    <a:pt x="577570" y="657034"/>
                  </a:lnTo>
                  <a:lnTo>
                    <a:pt x="580644" y="608076"/>
                  </a:lnTo>
                  <a:close/>
                </a:path>
                <a:path w="581025" h="881379">
                  <a:moveTo>
                    <a:pt x="580644" y="580644"/>
                  </a:moveTo>
                  <a:lnTo>
                    <a:pt x="577570" y="532244"/>
                  </a:lnTo>
                  <a:lnTo>
                    <a:pt x="570636" y="484924"/>
                  </a:lnTo>
                  <a:lnTo>
                    <a:pt x="560044" y="438823"/>
                  </a:lnTo>
                  <a:lnTo>
                    <a:pt x="545973" y="394106"/>
                  </a:lnTo>
                  <a:lnTo>
                    <a:pt x="528599" y="350901"/>
                  </a:lnTo>
                  <a:lnTo>
                    <a:pt x="508127" y="309372"/>
                  </a:lnTo>
                  <a:lnTo>
                    <a:pt x="458724" y="337947"/>
                  </a:lnTo>
                  <a:lnTo>
                    <a:pt x="480974" y="382600"/>
                  </a:lnTo>
                  <a:lnTo>
                    <a:pt x="498856" y="429399"/>
                  </a:lnTo>
                  <a:lnTo>
                    <a:pt x="512203" y="478142"/>
                  </a:lnTo>
                  <a:lnTo>
                    <a:pt x="520852" y="528624"/>
                  </a:lnTo>
                  <a:lnTo>
                    <a:pt x="524637" y="580644"/>
                  </a:lnTo>
                  <a:lnTo>
                    <a:pt x="580644" y="580644"/>
                  </a:lnTo>
                  <a:close/>
                </a:path>
              </a:pathLst>
            </a:custGeom>
            <a:solidFill>
              <a:srgbClr val="EE5250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74919" y="3288791"/>
              <a:ext cx="227075" cy="227075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4509516" y="3482339"/>
              <a:ext cx="570230" cy="120650"/>
            </a:xfrm>
            <a:custGeom>
              <a:avLst/>
              <a:gdLst/>
              <a:ahLst/>
              <a:cxnLst/>
              <a:rect l="l" t="t" r="r" b="b"/>
              <a:pathLst>
                <a:path w="570229" h="120650">
                  <a:moveTo>
                    <a:pt x="271272" y="64516"/>
                  </a:moveTo>
                  <a:lnTo>
                    <a:pt x="219240" y="60756"/>
                  </a:lnTo>
                  <a:lnTo>
                    <a:pt x="168757" y="52222"/>
                  </a:lnTo>
                  <a:lnTo>
                    <a:pt x="120015" y="39103"/>
                  </a:lnTo>
                  <a:lnTo>
                    <a:pt x="73215" y="21628"/>
                  </a:lnTo>
                  <a:lnTo>
                    <a:pt x="28575" y="0"/>
                  </a:lnTo>
                  <a:lnTo>
                    <a:pt x="0" y="48133"/>
                  </a:lnTo>
                  <a:lnTo>
                    <a:pt x="41516" y="68554"/>
                  </a:lnTo>
                  <a:lnTo>
                    <a:pt x="84721" y="85864"/>
                  </a:lnTo>
                  <a:lnTo>
                    <a:pt x="129438" y="99885"/>
                  </a:lnTo>
                  <a:lnTo>
                    <a:pt x="175539" y="110439"/>
                  </a:lnTo>
                  <a:lnTo>
                    <a:pt x="222859" y="117348"/>
                  </a:lnTo>
                  <a:lnTo>
                    <a:pt x="271272" y="120396"/>
                  </a:lnTo>
                  <a:lnTo>
                    <a:pt x="271272" y="64516"/>
                  </a:lnTo>
                  <a:close/>
                </a:path>
                <a:path w="570229" h="120650">
                  <a:moveTo>
                    <a:pt x="569976" y="48133"/>
                  </a:moveTo>
                  <a:lnTo>
                    <a:pt x="541528" y="0"/>
                  </a:lnTo>
                  <a:lnTo>
                    <a:pt x="496963" y="21628"/>
                  </a:lnTo>
                  <a:lnTo>
                    <a:pt x="450088" y="39103"/>
                  </a:lnTo>
                  <a:lnTo>
                    <a:pt x="401193" y="52222"/>
                  </a:lnTo>
                  <a:lnTo>
                    <a:pt x="350621" y="60769"/>
                  </a:lnTo>
                  <a:lnTo>
                    <a:pt x="298704" y="64516"/>
                  </a:lnTo>
                  <a:lnTo>
                    <a:pt x="298704" y="120396"/>
                  </a:lnTo>
                  <a:lnTo>
                    <a:pt x="347345" y="117348"/>
                  </a:lnTo>
                  <a:lnTo>
                    <a:pt x="394792" y="110439"/>
                  </a:lnTo>
                  <a:lnTo>
                    <a:pt x="440905" y="99885"/>
                  </a:lnTo>
                  <a:lnTo>
                    <a:pt x="485559" y="85864"/>
                  </a:lnTo>
                  <a:lnTo>
                    <a:pt x="528624" y="68554"/>
                  </a:lnTo>
                  <a:lnTo>
                    <a:pt x="569976" y="48133"/>
                  </a:lnTo>
                  <a:close/>
                </a:path>
              </a:pathLst>
            </a:custGeom>
            <a:solidFill>
              <a:srgbClr val="EE5250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87012" y="3288791"/>
              <a:ext cx="225551" cy="227075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4200144" y="2723387"/>
              <a:ext cx="120650" cy="571500"/>
            </a:xfrm>
            <a:custGeom>
              <a:avLst/>
              <a:gdLst/>
              <a:ahLst/>
              <a:cxnLst/>
              <a:rect l="l" t="t" r="r" b="b"/>
              <a:pathLst>
                <a:path w="120650" h="571500">
                  <a:moveTo>
                    <a:pt x="120396" y="542925"/>
                  </a:moveTo>
                  <a:lnTo>
                    <a:pt x="98856" y="498081"/>
                  </a:lnTo>
                  <a:lnTo>
                    <a:pt x="81280" y="450926"/>
                  </a:lnTo>
                  <a:lnTo>
                    <a:pt x="67957" y="401777"/>
                  </a:lnTo>
                  <a:lnTo>
                    <a:pt x="59220" y="350926"/>
                  </a:lnTo>
                  <a:lnTo>
                    <a:pt x="55372" y="298704"/>
                  </a:lnTo>
                  <a:lnTo>
                    <a:pt x="0" y="298704"/>
                  </a:lnTo>
                  <a:lnTo>
                    <a:pt x="3035" y="347662"/>
                  </a:lnTo>
                  <a:lnTo>
                    <a:pt x="9906" y="395376"/>
                  </a:lnTo>
                  <a:lnTo>
                    <a:pt x="20459" y="441731"/>
                  </a:lnTo>
                  <a:lnTo>
                    <a:pt x="34531" y="486613"/>
                  </a:lnTo>
                  <a:lnTo>
                    <a:pt x="51968" y="529907"/>
                  </a:lnTo>
                  <a:lnTo>
                    <a:pt x="72644" y="571500"/>
                  </a:lnTo>
                  <a:lnTo>
                    <a:pt x="120396" y="542925"/>
                  </a:lnTo>
                  <a:close/>
                </a:path>
                <a:path w="120650" h="571500">
                  <a:moveTo>
                    <a:pt x="120396" y="28575"/>
                  </a:moveTo>
                  <a:lnTo>
                    <a:pt x="72644" y="0"/>
                  </a:lnTo>
                  <a:lnTo>
                    <a:pt x="51968" y="41529"/>
                  </a:lnTo>
                  <a:lnTo>
                    <a:pt x="34531" y="84734"/>
                  </a:lnTo>
                  <a:lnTo>
                    <a:pt x="20459" y="129451"/>
                  </a:lnTo>
                  <a:lnTo>
                    <a:pt x="9906" y="175552"/>
                  </a:lnTo>
                  <a:lnTo>
                    <a:pt x="3035" y="222872"/>
                  </a:lnTo>
                  <a:lnTo>
                    <a:pt x="0" y="271272"/>
                  </a:lnTo>
                  <a:lnTo>
                    <a:pt x="55372" y="271272"/>
                  </a:lnTo>
                  <a:lnTo>
                    <a:pt x="59220" y="219252"/>
                  </a:lnTo>
                  <a:lnTo>
                    <a:pt x="67957" y="168770"/>
                  </a:lnTo>
                  <a:lnTo>
                    <a:pt x="81280" y="120027"/>
                  </a:lnTo>
                  <a:lnTo>
                    <a:pt x="98856" y="73228"/>
                  </a:lnTo>
                  <a:lnTo>
                    <a:pt x="120396" y="28575"/>
                  </a:lnTo>
                  <a:close/>
                </a:path>
              </a:pathLst>
            </a:custGeom>
            <a:solidFill>
              <a:srgbClr val="EE5250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2966973" y="4173982"/>
            <a:ext cx="896619" cy="732155"/>
            <a:chOff x="2966973" y="4173982"/>
            <a:chExt cx="896619" cy="732155"/>
          </a:xfrm>
        </p:grpSpPr>
        <p:sp>
          <p:nvSpPr>
            <p:cNvPr id="10" name="object 10"/>
            <p:cNvSpPr/>
            <p:nvPr/>
          </p:nvSpPr>
          <p:spPr>
            <a:xfrm>
              <a:off x="2973323" y="4180332"/>
              <a:ext cx="883919" cy="719455"/>
            </a:xfrm>
            <a:custGeom>
              <a:avLst/>
              <a:gdLst/>
              <a:ahLst/>
              <a:cxnLst/>
              <a:rect l="l" t="t" r="r" b="b"/>
              <a:pathLst>
                <a:path w="883920" h="719454">
                  <a:moveTo>
                    <a:pt x="764031" y="0"/>
                  </a:moveTo>
                  <a:lnTo>
                    <a:pt x="119887" y="0"/>
                  </a:lnTo>
                  <a:lnTo>
                    <a:pt x="73241" y="9427"/>
                  </a:lnTo>
                  <a:lnTo>
                    <a:pt x="35131" y="35131"/>
                  </a:lnTo>
                  <a:lnTo>
                    <a:pt x="9427" y="73241"/>
                  </a:lnTo>
                  <a:lnTo>
                    <a:pt x="0" y="119888"/>
                  </a:lnTo>
                  <a:lnTo>
                    <a:pt x="0" y="599440"/>
                  </a:lnTo>
                  <a:lnTo>
                    <a:pt x="9427" y="646086"/>
                  </a:lnTo>
                  <a:lnTo>
                    <a:pt x="35131" y="684196"/>
                  </a:lnTo>
                  <a:lnTo>
                    <a:pt x="73241" y="709900"/>
                  </a:lnTo>
                  <a:lnTo>
                    <a:pt x="119887" y="719328"/>
                  </a:lnTo>
                  <a:lnTo>
                    <a:pt x="764031" y="719328"/>
                  </a:lnTo>
                  <a:lnTo>
                    <a:pt x="810678" y="709900"/>
                  </a:lnTo>
                  <a:lnTo>
                    <a:pt x="848788" y="684196"/>
                  </a:lnTo>
                  <a:lnTo>
                    <a:pt x="874492" y="646086"/>
                  </a:lnTo>
                  <a:lnTo>
                    <a:pt x="883920" y="599440"/>
                  </a:lnTo>
                  <a:lnTo>
                    <a:pt x="883920" y="119888"/>
                  </a:lnTo>
                  <a:lnTo>
                    <a:pt x="874492" y="73241"/>
                  </a:lnTo>
                  <a:lnTo>
                    <a:pt x="848788" y="35131"/>
                  </a:lnTo>
                  <a:lnTo>
                    <a:pt x="810678" y="9427"/>
                  </a:lnTo>
                  <a:lnTo>
                    <a:pt x="764031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973323" y="4180332"/>
              <a:ext cx="883919" cy="719455"/>
            </a:xfrm>
            <a:custGeom>
              <a:avLst/>
              <a:gdLst/>
              <a:ahLst/>
              <a:cxnLst/>
              <a:rect l="l" t="t" r="r" b="b"/>
              <a:pathLst>
                <a:path w="883920" h="719454">
                  <a:moveTo>
                    <a:pt x="0" y="119888"/>
                  </a:moveTo>
                  <a:lnTo>
                    <a:pt x="9427" y="73241"/>
                  </a:lnTo>
                  <a:lnTo>
                    <a:pt x="35131" y="35131"/>
                  </a:lnTo>
                  <a:lnTo>
                    <a:pt x="73241" y="9427"/>
                  </a:lnTo>
                  <a:lnTo>
                    <a:pt x="119887" y="0"/>
                  </a:lnTo>
                  <a:lnTo>
                    <a:pt x="764031" y="0"/>
                  </a:lnTo>
                  <a:lnTo>
                    <a:pt x="810678" y="9427"/>
                  </a:lnTo>
                  <a:lnTo>
                    <a:pt x="848788" y="35131"/>
                  </a:lnTo>
                  <a:lnTo>
                    <a:pt x="874492" y="73241"/>
                  </a:lnTo>
                  <a:lnTo>
                    <a:pt x="883920" y="119888"/>
                  </a:lnTo>
                  <a:lnTo>
                    <a:pt x="883920" y="599440"/>
                  </a:lnTo>
                  <a:lnTo>
                    <a:pt x="874492" y="646086"/>
                  </a:lnTo>
                  <a:lnTo>
                    <a:pt x="848788" y="684196"/>
                  </a:lnTo>
                  <a:lnTo>
                    <a:pt x="810678" y="709900"/>
                  </a:lnTo>
                  <a:lnTo>
                    <a:pt x="764031" y="719328"/>
                  </a:lnTo>
                  <a:lnTo>
                    <a:pt x="119887" y="719328"/>
                  </a:lnTo>
                  <a:lnTo>
                    <a:pt x="73241" y="709900"/>
                  </a:lnTo>
                  <a:lnTo>
                    <a:pt x="35131" y="684196"/>
                  </a:lnTo>
                  <a:lnTo>
                    <a:pt x="9427" y="646086"/>
                  </a:lnTo>
                  <a:lnTo>
                    <a:pt x="0" y="599440"/>
                  </a:lnTo>
                  <a:lnTo>
                    <a:pt x="0" y="119888"/>
                  </a:lnTo>
                  <a:close/>
                </a:path>
              </a:pathLst>
            </a:custGeom>
            <a:ln w="12700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258311" y="4302252"/>
              <a:ext cx="306324" cy="291083"/>
            </a:xfrm>
            <a:prstGeom prst="rect">
              <a:avLst/>
            </a:prstGeom>
          </p:spPr>
        </p:pic>
      </p:grp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Advanced</a:t>
            </a:r>
            <a:r>
              <a:rPr spc="-60" dirty="0"/>
              <a:t> </a:t>
            </a:r>
            <a:r>
              <a:rPr spc="-10" dirty="0"/>
              <a:t>Strategies</a:t>
            </a:r>
            <a:r>
              <a:rPr spc="-100" dirty="0"/>
              <a:t> </a:t>
            </a:r>
            <a:r>
              <a:rPr dirty="0"/>
              <a:t>–</a:t>
            </a:r>
            <a:r>
              <a:rPr spc="-70" dirty="0"/>
              <a:t> </a:t>
            </a:r>
            <a:r>
              <a:rPr spc="-25" dirty="0"/>
              <a:t>A/B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3213607" y="4692472"/>
            <a:ext cx="412115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10" dirty="0">
                <a:solidFill>
                  <a:srgbClr val="FFFFFF"/>
                </a:solidFill>
                <a:latin typeface="Calibri"/>
                <a:cs typeface="Calibri"/>
              </a:rPr>
              <a:t>app:v1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4337050" y="4173982"/>
            <a:ext cx="896619" cy="732155"/>
            <a:chOff x="4337050" y="4173982"/>
            <a:chExt cx="896619" cy="732155"/>
          </a:xfrm>
        </p:grpSpPr>
        <p:sp>
          <p:nvSpPr>
            <p:cNvPr id="16" name="object 16"/>
            <p:cNvSpPr/>
            <p:nvPr/>
          </p:nvSpPr>
          <p:spPr>
            <a:xfrm>
              <a:off x="4343400" y="4180332"/>
              <a:ext cx="883919" cy="719455"/>
            </a:xfrm>
            <a:custGeom>
              <a:avLst/>
              <a:gdLst/>
              <a:ahLst/>
              <a:cxnLst/>
              <a:rect l="l" t="t" r="r" b="b"/>
              <a:pathLst>
                <a:path w="883920" h="719454">
                  <a:moveTo>
                    <a:pt x="764032" y="0"/>
                  </a:moveTo>
                  <a:lnTo>
                    <a:pt x="119887" y="0"/>
                  </a:lnTo>
                  <a:lnTo>
                    <a:pt x="73241" y="9427"/>
                  </a:lnTo>
                  <a:lnTo>
                    <a:pt x="35131" y="35131"/>
                  </a:lnTo>
                  <a:lnTo>
                    <a:pt x="9427" y="73241"/>
                  </a:lnTo>
                  <a:lnTo>
                    <a:pt x="0" y="119888"/>
                  </a:lnTo>
                  <a:lnTo>
                    <a:pt x="0" y="599440"/>
                  </a:lnTo>
                  <a:lnTo>
                    <a:pt x="9427" y="646086"/>
                  </a:lnTo>
                  <a:lnTo>
                    <a:pt x="35131" y="684196"/>
                  </a:lnTo>
                  <a:lnTo>
                    <a:pt x="73241" y="709900"/>
                  </a:lnTo>
                  <a:lnTo>
                    <a:pt x="119887" y="719328"/>
                  </a:lnTo>
                  <a:lnTo>
                    <a:pt x="764032" y="719328"/>
                  </a:lnTo>
                  <a:lnTo>
                    <a:pt x="810678" y="709900"/>
                  </a:lnTo>
                  <a:lnTo>
                    <a:pt x="848788" y="684196"/>
                  </a:lnTo>
                  <a:lnTo>
                    <a:pt x="874492" y="646086"/>
                  </a:lnTo>
                  <a:lnTo>
                    <a:pt x="883920" y="599440"/>
                  </a:lnTo>
                  <a:lnTo>
                    <a:pt x="883920" y="119888"/>
                  </a:lnTo>
                  <a:lnTo>
                    <a:pt x="874492" y="73241"/>
                  </a:lnTo>
                  <a:lnTo>
                    <a:pt x="848788" y="35131"/>
                  </a:lnTo>
                  <a:lnTo>
                    <a:pt x="810678" y="9427"/>
                  </a:lnTo>
                  <a:lnTo>
                    <a:pt x="764032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343400" y="4180332"/>
              <a:ext cx="883919" cy="719455"/>
            </a:xfrm>
            <a:custGeom>
              <a:avLst/>
              <a:gdLst/>
              <a:ahLst/>
              <a:cxnLst/>
              <a:rect l="l" t="t" r="r" b="b"/>
              <a:pathLst>
                <a:path w="883920" h="719454">
                  <a:moveTo>
                    <a:pt x="0" y="119888"/>
                  </a:moveTo>
                  <a:lnTo>
                    <a:pt x="9427" y="73241"/>
                  </a:lnTo>
                  <a:lnTo>
                    <a:pt x="35131" y="35131"/>
                  </a:lnTo>
                  <a:lnTo>
                    <a:pt x="73241" y="9427"/>
                  </a:lnTo>
                  <a:lnTo>
                    <a:pt x="119887" y="0"/>
                  </a:lnTo>
                  <a:lnTo>
                    <a:pt x="764032" y="0"/>
                  </a:lnTo>
                  <a:lnTo>
                    <a:pt x="810678" y="9427"/>
                  </a:lnTo>
                  <a:lnTo>
                    <a:pt x="848788" y="35131"/>
                  </a:lnTo>
                  <a:lnTo>
                    <a:pt x="874492" y="73241"/>
                  </a:lnTo>
                  <a:lnTo>
                    <a:pt x="883920" y="119888"/>
                  </a:lnTo>
                  <a:lnTo>
                    <a:pt x="883920" y="599440"/>
                  </a:lnTo>
                  <a:lnTo>
                    <a:pt x="874492" y="646086"/>
                  </a:lnTo>
                  <a:lnTo>
                    <a:pt x="848788" y="684196"/>
                  </a:lnTo>
                  <a:lnTo>
                    <a:pt x="810678" y="709900"/>
                  </a:lnTo>
                  <a:lnTo>
                    <a:pt x="764032" y="719328"/>
                  </a:lnTo>
                  <a:lnTo>
                    <a:pt x="119887" y="719328"/>
                  </a:lnTo>
                  <a:lnTo>
                    <a:pt x="73241" y="709900"/>
                  </a:lnTo>
                  <a:lnTo>
                    <a:pt x="35131" y="684196"/>
                  </a:lnTo>
                  <a:lnTo>
                    <a:pt x="9427" y="646086"/>
                  </a:lnTo>
                  <a:lnTo>
                    <a:pt x="0" y="599440"/>
                  </a:lnTo>
                  <a:lnTo>
                    <a:pt x="0" y="119888"/>
                  </a:lnTo>
                  <a:close/>
                </a:path>
              </a:pathLst>
            </a:custGeom>
            <a:ln w="12700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628388" y="4302252"/>
              <a:ext cx="306324" cy="291083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4583684" y="4692472"/>
            <a:ext cx="412115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10" dirty="0">
                <a:solidFill>
                  <a:srgbClr val="FFFFFF"/>
                </a:solidFill>
                <a:latin typeface="Calibri"/>
                <a:cs typeface="Calibri"/>
              </a:rPr>
              <a:t>app:v1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6725157" y="4173982"/>
            <a:ext cx="896619" cy="732155"/>
            <a:chOff x="6725157" y="4173982"/>
            <a:chExt cx="896619" cy="732155"/>
          </a:xfrm>
        </p:grpSpPr>
        <p:sp>
          <p:nvSpPr>
            <p:cNvPr id="21" name="object 21"/>
            <p:cNvSpPr/>
            <p:nvPr/>
          </p:nvSpPr>
          <p:spPr>
            <a:xfrm>
              <a:off x="6731507" y="4180332"/>
              <a:ext cx="883919" cy="719455"/>
            </a:xfrm>
            <a:custGeom>
              <a:avLst/>
              <a:gdLst/>
              <a:ahLst/>
              <a:cxnLst/>
              <a:rect l="l" t="t" r="r" b="b"/>
              <a:pathLst>
                <a:path w="883920" h="719454">
                  <a:moveTo>
                    <a:pt x="764032" y="0"/>
                  </a:moveTo>
                  <a:lnTo>
                    <a:pt x="119888" y="0"/>
                  </a:lnTo>
                  <a:lnTo>
                    <a:pt x="73241" y="9427"/>
                  </a:lnTo>
                  <a:lnTo>
                    <a:pt x="35131" y="35131"/>
                  </a:lnTo>
                  <a:lnTo>
                    <a:pt x="9427" y="73241"/>
                  </a:lnTo>
                  <a:lnTo>
                    <a:pt x="0" y="119888"/>
                  </a:lnTo>
                  <a:lnTo>
                    <a:pt x="0" y="599440"/>
                  </a:lnTo>
                  <a:lnTo>
                    <a:pt x="9427" y="646086"/>
                  </a:lnTo>
                  <a:lnTo>
                    <a:pt x="35131" y="684196"/>
                  </a:lnTo>
                  <a:lnTo>
                    <a:pt x="73241" y="709900"/>
                  </a:lnTo>
                  <a:lnTo>
                    <a:pt x="119888" y="719328"/>
                  </a:lnTo>
                  <a:lnTo>
                    <a:pt x="764032" y="719328"/>
                  </a:lnTo>
                  <a:lnTo>
                    <a:pt x="810678" y="709900"/>
                  </a:lnTo>
                  <a:lnTo>
                    <a:pt x="848788" y="684196"/>
                  </a:lnTo>
                  <a:lnTo>
                    <a:pt x="874492" y="646086"/>
                  </a:lnTo>
                  <a:lnTo>
                    <a:pt x="883920" y="599440"/>
                  </a:lnTo>
                  <a:lnTo>
                    <a:pt x="883920" y="119888"/>
                  </a:lnTo>
                  <a:lnTo>
                    <a:pt x="874492" y="73241"/>
                  </a:lnTo>
                  <a:lnTo>
                    <a:pt x="848788" y="35131"/>
                  </a:lnTo>
                  <a:lnTo>
                    <a:pt x="810678" y="9427"/>
                  </a:lnTo>
                  <a:lnTo>
                    <a:pt x="764032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6731507" y="4180332"/>
              <a:ext cx="883919" cy="719455"/>
            </a:xfrm>
            <a:custGeom>
              <a:avLst/>
              <a:gdLst/>
              <a:ahLst/>
              <a:cxnLst/>
              <a:rect l="l" t="t" r="r" b="b"/>
              <a:pathLst>
                <a:path w="883920" h="719454">
                  <a:moveTo>
                    <a:pt x="0" y="119888"/>
                  </a:moveTo>
                  <a:lnTo>
                    <a:pt x="9427" y="73241"/>
                  </a:lnTo>
                  <a:lnTo>
                    <a:pt x="35131" y="35131"/>
                  </a:lnTo>
                  <a:lnTo>
                    <a:pt x="73241" y="9427"/>
                  </a:lnTo>
                  <a:lnTo>
                    <a:pt x="119888" y="0"/>
                  </a:lnTo>
                  <a:lnTo>
                    <a:pt x="764032" y="0"/>
                  </a:lnTo>
                  <a:lnTo>
                    <a:pt x="810678" y="9427"/>
                  </a:lnTo>
                  <a:lnTo>
                    <a:pt x="848788" y="35131"/>
                  </a:lnTo>
                  <a:lnTo>
                    <a:pt x="874492" y="73241"/>
                  </a:lnTo>
                  <a:lnTo>
                    <a:pt x="883920" y="119888"/>
                  </a:lnTo>
                  <a:lnTo>
                    <a:pt x="883920" y="599440"/>
                  </a:lnTo>
                  <a:lnTo>
                    <a:pt x="874492" y="646086"/>
                  </a:lnTo>
                  <a:lnTo>
                    <a:pt x="848788" y="684196"/>
                  </a:lnTo>
                  <a:lnTo>
                    <a:pt x="810678" y="709900"/>
                  </a:lnTo>
                  <a:lnTo>
                    <a:pt x="764032" y="719328"/>
                  </a:lnTo>
                  <a:lnTo>
                    <a:pt x="119888" y="719328"/>
                  </a:lnTo>
                  <a:lnTo>
                    <a:pt x="73241" y="709900"/>
                  </a:lnTo>
                  <a:lnTo>
                    <a:pt x="35131" y="684196"/>
                  </a:lnTo>
                  <a:lnTo>
                    <a:pt x="9427" y="646086"/>
                  </a:lnTo>
                  <a:lnTo>
                    <a:pt x="0" y="599440"/>
                  </a:lnTo>
                  <a:lnTo>
                    <a:pt x="0" y="119888"/>
                  </a:lnTo>
                  <a:close/>
                </a:path>
              </a:pathLst>
            </a:custGeom>
            <a:ln w="12700">
              <a:solidFill>
                <a:srgbClr val="00AF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016495" y="4302252"/>
              <a:ext cx="306324" cy="291083"/>
            </a:xfrm>
            <a:prstGeom prst="rect">
              <a:avLst/>
            </a:prstGeom>
          </p:spPr>
        </p:pic>
      </p:grpSp>
      <p:sp>
        <p:nvSpPr>
          <p:cNvPr id="24" name="object 24"/>
          <p:cNvSpPr txBox="1"/>
          <p:nvPr/>
        </p:nvSpPr>
        <p:spPr>
          <a:xfrm>
            <a:off x="6972045" y="4692472"/>
            <a:ext cx="412115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10" dirty="0">
                <a:solidFill>
                  <a:srgbClr val="FFFFFF"/>
                </a:solidFill>
                <a:latin typeface="Calibri"/>
                <a:cs typeface="Calibri"/>
              </a:rPr>
              <a:t>app:v2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8166861" y="4173982"/>
            <a:ext cx="896619" cy="732155"/>
            <a:chOff x="8166861" y="4173982"/>
            <a:chExt cx="896619" cy="732155"/>
          </a:xfrm>
        </p:grpSpPr>
        <p:sp>
          <p:nvSpPr>
            <p:cNvPr id="26" name="object 26"/>
            <p:cNvSpPr/>
            <p:nvPr/>
          </p:nvSpPr>
          <p:spPr>
            <a:xfrm>
              <a:off x="8173211" y="4180332"/>
              <a:ext cx="883919" cy="719455"/>
            </a:xfrm>
            <a:custGeom>
              <a:avLst/>
              <a:gdLst/>
              <a:ahLst/>
              <a:cxnLst/>
              <a:rect l="l" t="t" r="r" b="b"/>
              <a:pathLst>
                <a:path w="883920" h="719454">
                  <a:moveTo>
                    <a:pt x="764032" y="0"/>
                  </a:moveTo>
                  <a:lnTo>
                    <a:pt x="119888" y="0"/>
                  </a:lnTo>
                  <a:lnTo>
                    <a:pt x="73241" y="9427"/>
                  </a:lnTo>
                  <a:lnTo>
                    <a:pt x="35131" y="35131"/>
                  </a:lnTo>
                  <a:lnTo>
                    <a:pt x="9427" y="73241"/>
                  </a:lnTo>
                  <a:lnTo>
                    <a:pt x="0" y="119888"/>
                  </a:lnTo>
                  <a:lnTo>
                    <a:pt x="0" y="599440"/>
                  </a:lnTo>
                  <a:lnTo>
                    <a:pt x="9427" y="646086"/>
                  </a:lnTo>
                  <a:lnTo>
                    <a:pt x="35131" y="684196"/>
                  </a:lnTo>
                  <a:lnTo>
                    <a:pt x="73241" y="709900"/>
                  </a:lnTo>
                  <a:lnTo>
                    <a:pt x="119888" y="719328"/>
                  </a:lnTo>
                  <a:lnTo>
                    <a:pt x="764032" y="719328"/>
                  </a:lnTo>
                  <a:lnTo>
                    <a:pt x="810678" y="709900"/>
                  </a:lnTo>
                  <a:lnTo>
                    <a:pt x="848788" y="684196"/>
                  </a:lnTo>
                  <a:lnTo>
                    <a:pt x="874492" y="646086"/>
                  </a:lnTo>
                  <a:lnTo>
                    <a:pt x="883920" y="599440"/>
                  </a:lnTo>
                  <a:lnTo>
                    <a:pt x="883920" y="119888"/>
                  </a:lnTo>
                  <a:lnTo>
                    <a:pt x="874492" y="73241"/>
                  </a:lnTo>
                  <a:lnTo>
                    <a:pt x="848788" y="35131"/>
                  </a:lnTo>
                  <a:lnTo>
                    <a:pt x="810678" y="9427"/>
                  </a:lnTo>
                  <a:lnTo>
                    <a:pt x="764032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8173211" y="4180332"/>
              <a:ext cx="883919" cy="719455"/>
            </a:xfrm>
            <a:custGeom>
              <a:avLst/>
              <a:gdLst/>
              <a:ahLst/>
              <a:cxnLst/>
              <a:rect l="l" t="t" r="r" b="b"/>
              <a:pathLst>
                <a:path w="883920" h="719454">
                  <a:moveTo>
                    <a:pt x="0" y="119888"/>
                  </a:moveTo>
                  <a:lnTo>
                    <a:pt x="9427" y="73241"/>
                  </a:lnTo>
                  <a:lnTo>
                    <a:pt x="35131" y="35131"/>
                  </a:lnTo>
                  <a:lnTo>
                    <a:pt x="73241" y="9427"/>
                  </a:lnTo>
                  <a:lnTo>
                    <a:pt x="119888" y="0"/>
                  </a:lnTo>
                  <a:lnTo>
                    <a:pt x="764032" y="0"/>
                  </a:lnTo>
                  <a:lnTo>
                    <a:pt x="810678" y="9427"/>
                  </a:lnTo>
                  <a:lnTo>
                    <a:pt x="848788" y="35131"/>
                  </a:lnTo>
                  <a:lnTo>
                    <a:pt x="874492" y="73241"/>
                  </a:lnTo>
                  <a:lnTo>
                    <a:pt x="883920" y="119888"/>
                  </a:lnTo>
                  <a:lnTo>
                    <a:pt x="883920" y="599440"/>
                  </a:lnTo>
                  <a:lnTo>
                    <a:pt x="874492" y="646086"/>
                  </a:lnTo>
                  <a:lnTo>
                    <a:pt x="848788" y="684196"/>
                  </a:lnTo>
                  <a:lnTo>
                    <a:pt x="810678" y="709900"/>
                  </a:lnTo>
                  <a:lnTo>
                    <a:pt x="764032" y="719328"/>
                  </a:lnTo>
                  <a:lnTo>
                    <a:pt x="119888" y="719328"/>
                  </a:lnTo>
                  <a:lnTo>
                    <a:pt x="73241" y="709900"/>
                  </a:lnTo>
                  <a:lnTo>
                    <a:pt x="35131" y="684196"/>
                  </a:lnTo>
                  <a:lnTo>
                    <a:pt x="9427" y="646086"/>
                  </a:lnTo>
                  <a:lnTo>
                    <a:pt x="0" y="599440"/>
                  </a:lnTo>
                  <a:lnTo>
                    <a:pt x="0" y="119888"/>
                  </a:lnTo>
                  <a:close/>
                </a:path>
              </a:pathLst>
            </a:custGeom>
            <a:ln w="12700">
              <a:solidFill>
                <a:srgbClr val="00AF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458199" y="4302252"/>
              <a:ext cx="306324" cy="291083"/>
            </a:xfrm>
            <a:prstGeom prst="rect">
              <a:avLst/>
            </a:prstGeom>
          </p:spPr>
        </p:pic>
      </p:grpSp>
      <p:sp>
        <p:nvSpPr>
          <p:cNvPr id="29" name="object 29"/>
          <p:cNvSpPr txBox="1"/>
          <p:nvPr/>
        </p:nvSpPr>
        <p:spPr>
          <a:xfrm>
            <a:off x="8414131" y="4692472"/>
            <a:ext cx="412115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10" dirty="0">
                <a:solidFill>
                  <a:srgbClr val="FFFFFF"/>
                </a:solidFill>
                <a:latin typeface="Calibri"/>
                <a:cs typeface="Calibri"/>
              </a:rPr>
              <a:t>app:v2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5890555" y="3162026"/>
            <a:ext cx="188595" cy="132080"/>
          </a:xfrm>
          <a:custGeom>
            <a:avLst/>
            <a:gdLst/>
            <a:ahLst/>
            <a:cxnLst/>
            <a:rect l="l" t="t" r="r" b="b"/>
            <a:pathLst>
              <a:path w="188595" h="132079">
                <a:moveTo>
                  <a:pt x="188348" y="0"/>
                </a:moveTo>
                <a:lnTo>
                  <a:pt x="0" y="0"/>
                </a:lnTo>
                <a:lnTo>
                  <a:pt x="0" y="131916"/>
                </a:lnTo>
                <a:lnTo>
                  <a:pt x="188348" y="131916"/>
                </a:lnTo>
                <a:lnTo>
                  <a:pt x="188348" y="0"/>
                </a:lnTo>
                <a:close/>
              </a:path>
            </a:pathLst>
          </a:custGeom>
          <a:solidFill>
            <a:srgbClr val="EE52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608033" y="3162026"/>
            <a:ext cx="188595" cy="132080"/>
          </a:xfrm>
          <a:custGeom>
            <a:avLst/>
            <a:gdLst/>
            <a:ahLst/>
            <a:cxnLst/>
            <a:rect l="l" t="t" r="r" b="b"/>
            <a:pathLst>
              <a:path w="188595" h="132079">
                <a:moveTo>
                  <a:pt x="188348" y="0"/>
                </a:moveTo>
                <a:lnTo>
                  <a:pt x="0" y="0"/>
                </a:lnTo>
                <a:lnTo>
                  <a:pt x="0" y="131916"/>
                </a:lnTo>
                <a:lnTo>
                  <a:pt x="188348" y="131916"/>
                </a:lnTo>
                <a:lnTo>
                  <a:pt x="188348" y="0"/>
                </a:lnTo>
                <a:close/>
              </a:path>
            </a:pathLst>
          </a:custGeom>
          <a:solidFill>
            <a:srgbClr val="EE52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6173078" y="3162026"/>
            <a:ext cx="188595" cy="132080"/>
          </a:xfrm>
          <a:custGeom>
            <a:avLst/>
            <a:gdLst/>
            <a:ahLst/>
            <a:cxnLst/>
            <a:rect l="l" t="t" r="r" b="b"/>
            <a:pathLst>
              <a:path w="188595" h="132079">
                <a:moveTo>
                  <a:pt x="188348" y="0"/>
                </a:moveTo>
                <a:lnTo>
                  <a:pt x="0" y="0"/>
                </a:lnTo>
                <a:lnTo>
                  <a:pt x="0" y="131916"/>
                </a:lnTo>
                <a:lnTo>
                  <a:pt x="188348" y="131916"/>
                </a:lnTo>
                <a:lnTo>
                  <a:pt x="188348" y="0"/>
                </a:lnTo>
                <a:close/>
              </a:path>
            </a:pathLst>
          </a:custGeom>
          <a:solidFill>
            <a:srgbClr val="EE52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683364" y="2653207"/>
            <a:ext cx="603250" cy="471170"/>
          </a:xfrm>
          <a:custGeom>
            <a:avLst/>
            <a:gdLst/>
            <a:ahLst/>
            <a:cxnLst/>
            <a:rect l="l" t="t" r="r" b="b"/>
            <a:pathLst>
              <a:path w="603250" h="471169">
                <a:moveTo>
                  <a:pt x="395528" y="0"/>
                </a:moveTo>
                <a:lnTo>
                  <a:pt x="207187" y="0"/>
                </a:lnTo>
                <a:lnTo>
                  <a:pt x="207187" y="131927"/>
                </a:lnTo>
                <a:lnTo>
                  <a:pt x="395528" y="131927"/>
                </a:lnTo>
                <a:lnTo>
                  <a:pt x="395528" y="0"/>
                </a:lnTo>
                <a:close/>
              </a:path>
              <a:path w="603250" h="471169">
                <a:moveTo>
                  <a:pt x="602716" y="301955"/>
                </a:moveTo>
                <a:lnTo>
                  <a:pt x="320192" y="301955"/>
                </a:lnTo>
                <a:lnTo>
                  <a:pt x="320192" y="169837"/>
                </a:lnTo>
                <a:lnTo>
                  <a:pt x="282524" y="169837"/>
                </a:lnTo>
                <a:lnTo>
                  <a:pt x="282524" y="301955"/>
                </a:lnTo>
                <a:lnTo>
                  <a:pt x="0" y="301955"/>
                </a:lnTo>
                <a:lnTo>
                  <a:pt x="0" y="338797"/>
                </a:lnTo>
                <a:lnTo>
                  <a:pt x="0" y="470916"/>
                </a:lnTo>
                <a:lnTo>
                  <a:pt x="37668" y="470916"/>
                </a:lnTo>
                <a:lnTo>
                  <a:pt x="37668" y="338797"/>
                </a:lnTo>
                <a:lnTo>
                  <a:pt x="282524" y="338797"/>
                </a:lnTo>
                <a:lnTo>
                  <a:pt x="282524" y="470916"/>
                </a:lnTo>
                <a:lnTo>
                  <a:pt x="320192" y="470916"/>
                </a:lnTo>
                <a:lnTo>
                  <a:pt x="320192" y="338797"/>
                </a:lnTo>
                <a:lnTo>
                  <a:pt x="565048" y="338797"/>
                </a:lnTo>
                <a:lnTo>
                  <a:pt x="565048" y="470916"/>
                </a:lnTo>
                <a:lnTo>
                  <a:pt x="602716" y="470916"/>
                </a:lnTo>
                <a:lnTo>
                  <a:pt x="602716" y="338797"/>
                </a:lnTo>
                <a:lnTo>
                  <a:pt x="602716" y="301955"/>
                </a:lnTo>
                <a:close/>
              </a:path>
            </a:pathLst>
          </a:custGeom>
          <a:solidFill>
            <a:srgbClr val="EE525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4" name="object 34"/>
          <p:cNvGrpSpPr/>
          <p:nvPr/>
        </p:nvGrpSpPr>
        <p:grpSpPr>
          <a:xfrm>
            <a:off x="5813309" y="1663501"/>
            <a:ext cx="341630" cy="363220"/>
            <a:chOff x="5813309" y="1663501"/>
            <a:chExt cx="341630" cy="363220"/>
          </a:xfrm>
        </p:grpSpPr>
        <p:pic>
          <p:nvPicPr>
            <p:cNvPr id="35" name="object 3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898693" y="1663501"/>
              <a:ext cx="170769" cy="170863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5813309" y="1855723"/>
              <a:ext cx="341630" cy="171450"/>
            </a:xfrm>
            <a:custGeom>
              <a:avLst/>
              <a:gdLst/>
              <a:ahLst/>
              <a:cxnLst/>
              <a:rect l="l" t="t" r="r" b="b"/>
              <a:pathLst>
                <a:path w="341629" h="171450">
                  <a:moveTo>
                    <a:pt x="170769" y="0"/>
                  </a:moveTo>
                  <a:lnTo>
                    <a:pt x="117937" y="6307"/>
                  </a:lnTo>
                  <a:lnTo>
                    <a:pt x="78013" y="18220"/>
                  </a:lnTo>
                  <a:lnTo>
                    <a:pt x="35788" y="38911"/>
                  </a:lnTo>
                  <a:lnTo>
                    <a:pt x="4536" y="66743"/>
                  </a:lnTo>
                  <a:lnTo>
                    <a:pt x="0" y="85431"/>
                  </a:lnTo>
                  <a:lnTo>
                    <a:pt x="0" y="170863"/>
                  </a:lnTo>
                  <a:lnTo>
                    <a:pt x="341539" y="170864"/>
                  </a:lnTo>
                  <a:lnTo>
                    <a:pt x="341539" y="85432"/>
                  </a:lnTo>
                  <a:lnTo>
                    <a:pt x="324462" y="51259"/>
                  </a:lnTo>
                  <a:lnTo>
                    <a:pt x="285239" y="26964"/>
                  </a:lnTo>
                  <a:lnTo>
                    <a:pt x="241212" y="10679"/>
                  </a:lnTo>
                  <a:lnTo>
                    <a:pt x="189581" y="767"/>
                  </a:lnTo>
                  <a:lnTo>
                    <a:pt x="170769" y="0"/>
                  </a:lnTo>
                  <a:close/>
                </a:path>
              </a:pathLst>
            </a:custGeom>
            <a:solidFill>
              <a:srgbClr val="EE52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7" name="object 37"/>
          <p:cNvSpPr/>
          <p:nvPr/>
        </p:nvSpPr>
        <p:spPr>
          <a:xfrm>
            <a:off x="5945123" y="2103120"/>
            <a:ext cx="76200" cy="412115"/>
          </a:xfrm>
          <a:custGeom>
            <a:avLst/>
            <a:gdLst/>
            <a:ahLst/>
            <a:cxnLst/>
            <a:rect l="l" t="t" r="r" b="b"/>
            <a:pathLst>
              <a:path w="76200" h="412114">
                <a:moveTo>
                  <a:pt x="44450" y="63500"/>
                </a:moveTo>
                <a:lnTo>
                  <a:pt x="31750" y="63500"/>
                </a:lnTo>
                <a:lnTo>
                  <a:pt x="31750" y="411988"/>
                </a:lnTo>
                <a:lnTo>
                  <a:pt x="44450" y="411988"/>
                </a:lnTo>
                <a:lnTo>
                  <a:pt x="44450" y="63500"/>
                </a:lnTo>
                <a:close/>
              </a:path>
              <a:path w="76200" h="412114">
                <a:moveTo>
                  <a:pt x="38100" y="0"/>
                </a:moveTo>
                <a:lnTo>
                  <a:pt x="0" y="76200"/>
                </a:lnTo>
                <a:lnTo>
                  <a:pt x="31750" y="76200"/>
                </a:lnTo>
                <a:lnTo>
                  <a:pt x="31750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412114">
                <a:moveTo>
                  <a:pt x="69850" y="63500"/>
                </a:moveTo>
                <a:lnTo>
                  <a:pt x="44450" y="63500"/>
                </a:lnTo>
                <a:lnTo>
                  <a:pt x="44450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EE525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8" name="object 38"/>
          <p:cNvGrpSpPr/>
          <p:nvPr/>
        </p:nvGrpSpPr>
        <p:grpSpPr>
          <a:xfrm>
            <a:off x="3386073" y="2377465"/>
            <a:ext cx="5231130" cy="1802764"/>
            <a:chOff x="3386073" y="2377465"/>
            <a:chExt cx="5231130" cy="1802764"/>
          </a:xfrm>
        </p:grpSpPr>
        <p:sp>
          <p:nvSpPr>
            <p:cNvPr id="39" name="object 39"/>
            <p:cNvSpPr/>
            <p:nvPr/>
          </p:nvSpPr>
          <p:spPr>
            <a:xfrm>
              <a:off x="3386074" y="3428999"/>
              <a:ext cx="2635250" cy="751205"/>
            </a:xfrm>
            <a:custGeom>
              <a:avLst/>
              <a:gdLst/>
              <a:ahLst/>
              <a:cxnLst/>
              <a:rect l="l" t="t" r="r" b="b"/>
              <a:pathLst>
                <a:path w="2635250" h="751204">
                  <a:moveTo>
                    <a:pt x="12700" y="589788"/>
                  </a:moveTo>
                  <a:lnTo>
                    <a:pt x="0" y="589788"/>
                  </a:lnTo>
                  <a:lnTo>
                    <a:pt x="0" y="640588"/>
                  </a:lnTo>
                  <a:lnTo>
                    <a:pt x="12700" y="640588"/>
                  </a:lnTo>
                  <a:lnTo>
                    <a:pt x="12700" y="589788"/>
                  </a:lnTo>
                  <a:close/>
                </a:path>
                <a:path w="2635250" h="751204">
                  <a:moveTo>
                    <a:pt x="12700" y="538988"/>
                  </a:moveTo>
                  <a:lnTo>
                    <a:pt x="0" y="538988"/>
                  </a:lnTo>
                  <a:lnTo>
                    <a:pt x="0" y="551688"/>
                  </a:lnTo>
                  <a:lnTo>
                    <a:pt x="12700" y="551688"/>
                  </a:lnTo>
                  <a:lnTo>
                    <a:pt x="12700" y="538988"/>
                  </a:lnTo>
                  <a:close/>
                </a:path>
                <a:path w="2635250" h="751204">
                  <a:moveTo>
                    <a:pt x="12700" y="450088"/>
                  </a:moveTo>
                  <a:lnTo>
                    <a:pt x="0" y="450088"/>
                  </a:lnTo>
                  <a:lnTo>
                    <a:pt x="0" y="500888"/>
                  </a:lnTo>
                  <a:lnTo>
                    <a:pt x="12700" y="500888"/>
                  </a:lnTo>
                  <a:lnTo>
                    <a:pt x="12700" y="450088"/>
                  </a:lnTo>
                  <a:close/>
                </a:path>
                <a:path w="2635250" h="751204">
                  <a:moveTo>
                    <a:pt x="12700" y="399288"/>
                  </a:moveTo>
                  <a:lnTo>
                    <a:pt x="0" y="399288"/>
                  </a:lnTo>
                  <a:lnTo>
                    <a:pt x="0" y="411988"/>
                  </a:lnTo>
                  <a:lnTo>
                    <a:pt x="12700" y="411988"/>
                  </a:lnTo>
                  <a:lnTo>
                    <a:pt x="12700" y="399288"/>
                  </a:lnTo>
                  <a:close/>
                </a:path>
                <a:path w="2635250" h="751204">
                  <a:moveTo>
                    <a:pt x="16256" y="313944"/>
                  </a:moveTo>
                  <a:lnTo>
                    <a:pt x="0" y="313944"/>
                  </a:lnTo>
                  <a:lnTo>
                    <a:pt x="0" y="361188"/>
                  </a:lnTo>
                  <a:lnTo>
                    <a:pt x="12700" y="361188"/>
                  </a:lnTo>
                  <a:lnTo>
                    <a:pt x="12700" y="326644"/>
                  </a:lnTo>
                  <a:lnTo>
                    <a:pt x="16256" y="326644"/>
                  </a:lnTo>
                  <a:lnTo>
                    <a:pt x="16256" y="320294"/>
                  </a:lnTo>
                  <a:lnTo>
                    <a:pt x="16256" y="313944"/>
                  </a:lnTo>
                  <a:close/>
                </a:path>
                <a:path w="2635250" h="751204">
                  <a:moveTo>
                    <a:pt x="67056" y="313944"/>
                  </a:moveTo>
                  <a:lnTo>
                    <a:pt x="54356" y="313944"/>
                  </a:lnTo>
                  <a:lnTo>
                    <a:pt x="54356" y="326644"/>
                  </a:lnTo>
                  <a:lnTo>
                    <a:pt x="67056" y="326644"/>
                  </a:lnTo>
                  <a:lnTo>
                    <a:pt x="67056" y="313944"/>
                  </a:lnTo>
                  <a:close/>
                </a:path>
                <a:path w="2635250" h="751204">
                  <a:moveTo>
                    <a:pt x="155956" y="313944"/>
                  </a:moveTo>
                  <a:lnTo>
                    <a:pt x="105156" y="313944"/>
                  </a:lnTo>
                  <a:lnTo>
                    <a:pt x="105156" y="326644"/>
                  </a:lnTo>
                  <a:lnTo>
                    <a:pt x="155956" y="326644"/>
                  </a:lnTo>
                  <a:lnTo>
                    <a:pt x="155956" y="313944"/>
                  </a:lnTo>
                  <a:close/>
                </a:path>
                <a:path w="2635250" h="751204">
                  <a:moveTo>
                    <a:pt x="206756" y="313944"/>
                  </a:moveTo>
                  <a:lnTo>
                    <a:pt x="194056" y="313944"/>
                  </a:lnTo>
                  <a:lnTo>
                    <a:pt x="194056" y="326644"/>
                  </a:lnTo>
                  <a:lnTo>
                    <a:pt x="206756" y="326644"/>
                  </a:lnTo>
                  <a:lnTo>
                    <a:pt x="206756" y="313944"/>
                  </a:lnTo>
                  <a:close/>
                </a:path>
                <a:path w="2635250" h="751204">
                  <a:moveTo>
                    <a:pt x="295656" y="313944"/>
                  </a:moveTo>
                  <a:lnTo>
                    <a:pt x="244856" y="313944"/>
                  </a:lnTo>
                  <a:lnTo>
                    <a:pt x="244856" y="326644"/>
                  </a:lnTo>
                  <a:lnTo>
                    <a:pt x="295656" y="326644"/>
                  </a:lnTo>
                  <a:lnTo>
                    <a:pt x="295656" y="313944"/>
                  </a:lnTo>
                  <a:close/>
                </a:path>
                <a:path w="2635250" h="751204">
                  <a:moveTo>
                    <a:pt x="346456" y="313944"/>
                  </a:moveTo>
                  <a:lnTo>
                    <a:pt x="333756" y="313944"/>
                  </a:lnTo>
                  <a:lnTo>
                    <a:pt x="333756" y="326644"/>
                  </a:lnTo>
                  <a:lnTo>
                    <a:pt x="346456" y="326644"/>
                  </a:lnTo>
                  <a:lnTo>
                    <a:pt x="346456" y="313944"/>
                  </a:lnTo>
                  <a:close/>
                </a:path>
                <a:path w="2635250" h="751204">
                  <a:moveTo>
                    <a:pt x="435356" y="313944"/>
                  </a:moveTo>
                  <a:lnTo>
                    <a:pt x="384556" y="313944"/>
                  </a:lnTo>
                  <a:lnTo>
                    <a:pt x="384556" y="326644"/>
                  </a:lnTo>
                  <a:lnTo>
                    <a:pt x="435356" y="326644"/>
                  </a:lnTo>
                  <a:lnTo>
                    <a:pt x="435356" y="313944"/>
                  </a:lnTo>
                  <a:close/>
                </a:path>
                <a:path w="2635250" h="751204">
                  <a:moveTo>
                    <a:pt x="486156" y="313944"/>
                  </a:moveTo>
                  <a:lnTo>
                    <a:pt x="473456" y="313944"/>
                  </a:lnTo>
                  <a:lnTo>
                    <a:pt x="473456" y="326644"/>
                  </a:lnTo>
                  <a:lnTo>
                    <a:pt x="486156" y="326644"/>
                  </a:lnTo>
                  <a:lnTo>
                    <a:pt x="486156" y="313944"/>
                  </a:lnTo>
                  <a:close/>
                </a:path>
                <a:path w="2635250" h="751204">
                  <a:moveTo>
                    <a:pt x="575056" y="313944"/>
                  </a:moveTo>
                  <a:lnTo>
                    <a:pt x="524256" y="313944"/>
                  </a:lnTo>
                  <a:lnTo>
                    <a:pt x="524256" y="326644"/>
                  </a:lnTo>
                  <a:lnTo>
                    <a:pt x="575056" y="326644"/>
                  </a:lnTo>
                  <a:lnTo>
                    <a:pt x="575056" y="313944"/>
                  </a:lnTo>
                  <a:close/>
                </a:path>
                <a:path w="2635250" h="751204">
                  <a:moveTo>
                    <a:pt x="625856" y="313944"/>
                  </a:moveTo>
                  <a:lnTo>
                    <a:pt x="613156" y="313944"/>
                  </a:lnTo>
                  <a:lnTo>
                    <a:pt x="613156" y="326644"/>
                  </a:lnTo>
                  <a:lnTo>
                    <a:pt x="625856" y="326644"/>
                  </a:lnTo>
                  <a:lnTo>
                    <a:pt x="625856" y="313944"/>
                  </a:lnTo>
                  <a:close/>
                </a:path>
                <a:path w="2635250" h="751204">
                  <a:moveTo>
                    <a:pt x="714756" y="313944"/>
                  </a:moveTo>
                  <a:lnTo>
                    <a:pt x="663956" y="313944"/>
                  </a:lnTo>
                  <a:lnTo>
                    <a:pt x="663956" y="326644"/>
                  </a:lnTo>
                  <a:lnTo>
                    <a:pt x="714756" y="326644"/>
                  </a:lnTo>
                  <a:lnTo>
                    <a:pt x="714756" y="313944"/>
                  </a:lnTo>
                  <a:close/>
                </a:path>
                <a:path w="2635250" h="751204">
                  <a:moveTo>
                    <a:pt x="765556" y="313944"/>
                  </a:moveTo>
                  <a:lnTo>
                    <a:pt x="752856" y="313944"/>
                  </a:lnTo>
                  <a:lnTo>
                    <a:pt x="752856" y="326644"/>
                  </a:lnTo>
                  <a:lnTo>
                    <a:pt x="765556" y="326644"/>
                  </a:lnTo>
                  <a:lnTo>
                    <a:pt x="765556" y="313944"/>
                  </a:lnTo>
                  <a:close/>
                </a:path>
                <a:path w="2635250" h="751204">
                  <a:moveTo>
                    <a:pt x="854456" y="313944"/>
                  </a:moveTo>
                  <a:lnTo>
                    <a:pt x="803656" y="313944"/>
                  </a:lnTo>
                  <a:lnTo>
                    <a:pt x="803656" y="326644"/>
                  </a:lnTo>
                  <a:lnTo>
                    <a:pt x="854456" y="326644"/>
                  </a:lnTo>
                  <a:lnTo>
                    <a:pt x="854456" y="313944"/>
                  </a:lnTo>
                  <a:close/>
                </a:path>
                <a:path w="2635250" h="751204">
                  <a:moveTo>
                    <a:pt x="905256" y="313944"/>
                  </a:moveTo>
                  <a:lnTo>
                    <a:pt x="892556" y="313944"/>
                  </a:lnTo>
                  <a:lnTo>
                    <a:pt x="892556" y="326644"/>
                  </a:lnTo>
                  <a:lnTo>
                    <a:pt x="905256" y="326644"/>
                  </a:lnTo>
                  <a:lnTo>
                    <a:pt x="905256" y="313944"/>
                  </a:lnTo>
                  <a:close/>
                </a:path>
                <a:path w="2635250" h="751204">
                  <a:moveTo>
                    <a:pt x="994156" y="313944"/>
                  </a:moveTo>
                  <a:lnTo>
                    <a:pt x="943356" y="313944"/>
                  </a:lnTo>
                  <a:lnTo>
                    <a:pt x="943356" y="326644"/>
                  </a:lnTo>
                  <a:lnTo>
                    <a:pt x="994156" y="326644"/>
                  </a:lnTo>
                  <a:lnTo>
                    <a:pt x="994156" y="313944"/>
                  </a:lnTo>
                  <a:close/>
                </a:path>
                <a:path w="2635250" h="751204">
                  <a:moveTo>
                    <a:pt x="1044956" y="313944"/>
                  </a:moveTo>
                  <a:lnTo>
                    <a:pt x="1032256" y="313944"/>
                  </a:lnTo>
                  <a:lnTo>
                    <a:pt x="1032256" y="326644"/>
                  </a:lnTo>
                  <a:lnTo>
                    <a:pt x="1044956" y="326644"/>
                  </a:lnTo>
                  <a:lnTo>
                    <a:pt x="1044956" y="313944"/>
                  </a:lnTo>
                  <a:close/>
                </a:path>
                <a:path w="2635250" h="751204">
                  <a:moveTo>
                    <a:pt x="1133856" y="313944"/>
                  </a:moveTo>
                  <a:lnTo>
                    <a:pt x="1083056" y="313944"/>
                  </a:lnTo>
                  <a:lnTo>
                    <a:pt x="1083056" y="326644"/>
                  </a:lnTo>
                  <a:lnTo>
                    <a:pt x="1133856" y="326644"/>
                  </a:lnTo>
                  <a:lnTo>
                    <a:pt x="1133856" y="313944"/>
                  </a:lnTo>
                  <a:close/>
                </a:path>
                <a:path w="2635250" h="751204">
                  <a:moveTo>
                    <a:pt x="1184656" y="313944"/>
                  </a:moveTo>
                  <a:lnTo>
                    <a:pt x="1171956" y="313944"/>
                  </a:lnTo>
                  <a:lnTo>
                    <a:pt x="1171956" y="326644"/>
                  </a:lnTo>
                  <a:lnTo>
                    <a:pt x="1184656" y="326644"/>
                  </a:lnTo>
                  <a:lnTo>
                    <a:pt x="1184656" y="313944"/>
                  </a:lnTo>
                  <a:close/>
                </a:path>
                <a:path w="2635250" h="751204">
                  <a:moveTo>
                    <a:pt x="1273556" y="313944"/>
                  </a:moveTo>
                  <a:lnTo>
                    <a:pt x="1222756" y="313944"/>
                  </a:lnTo>
                  <a:lnTo>
                    <a:pt x="1222756" y="326644"/>
                  </a:lnTo>
                  <a:lnTo>
                    <a:pt x="1273556" y="326644"/>
                  </a:lnTo>
                  <a:lnTo>
                    <a:pt x="1273556" y="313944"/>
                  </a:lnTo>
                  <a:close/>
                </a:path>
                <a:path w="2635250" h="751204">
                  <a:moveTo>
                    <a:pt x="1324356" y="313944"/>
                  </a:moveTo>
                  <a:lnTo>
                    <a:pt x="1311656" y="313944"/>
                  </a:lnTo>
                  <a:lnTo>
                    <a:pt x="1311656" y="326644"/>
                  </a:lnTo>
                  <a:lnTo>
                    <a:pt x="1324356" y="326644"/>
                  </a:lnTo>
                  <a:lnTo>
                    <a:pt x="1324356" y="313944"/>
                  </a:lnTo>
                  <a:close/>
                </a:path>
                <a:path w="2635250" h="751204">
                  <a:moveTo>
                    <a:pt x="1405636" y="700151"/>
                  </a:moveTo>
                  <a:lnTo>
                    <a:pt x="1392936" y="700151"/>
                  </a:lnTo>
                  <a:lnTo>
                    <a:pt x="1392936" y="750951"/>
                  </a:lnTo>
                  <a:lnTo>
                    <a:pt x="1405636" y="750951"/>
                  </a:lnTo>
                  <a:lnTo>
                    <a:pt x="1405636" y="700151"/>
                  </a:lnTo>
                  <a:close/>
                </a:path>
                <a:path w="2635250" h="751204">
                  <a:moveTo>
                    <a:pt x="1405636" y="649351"/>
                  </a:moveTo>
                  <a:lnTo>
                    <a:pt x="1392936" y="649351"/>
                  </a:lnTo>
                  <a:lnTo>
                    <a:pt x="1392936" y="662051"/>
                  </a:lnTo>
                  <a:lnTo>
                    <a:pt x="1405636" y="662051"/>
                  </a:lnTo>
                  <a:lnTo>
                    <a:pt x="1405636" y="649351"/>
                  </a:lnTo>
                  <a:close/>
                </a:path>
                <a:path w="2635250" h="751204">
                  <a:moveTo>
                    <a:pt x="1405636" y="560451"/>
                  </a:moveTo>
                  <a:lnTo>
                    <a:pt x="1392936" y="560451"/>
                  </a:lnTo>
                  <a:lnTo>
                    <a:pt x="1392936" y="611251"/>
                  </a:lnTo>
                  <a:lnTo>
                    <a:pt x="1405636" y="611251"/>
                  </a:lnTo>
                  <a:lnTo>
                    <a:pt x="1405636" y="560451"/>
                  </a:lnTo>
                  <a:close/>
                </a:path>
                <a:path w="2635250" h="751204">
                  <a:moveTo>
                    <a:pt x="1405636" y="509651"/>
                  </a:moveTo>
                  <a:lnTo>
                    <a:pt x="1392936" y="509651"/>
                  </a:lnTo>
                  <a:lnTo>
                    <a:pt x="1392936" y="522351"/>
                  </a:lnTo>
                  <a:lnTo>
                    <a:pt x="1405636" y="522351"/>
                  </a:lnTo>
                  <a:lnTo>
                    <a:pt x="1405636" y="509651"/>
                  </a:lnTo>
                  <a:close/>
                </a:path>
                <a:path w="2635250" h="751204">
                  <a:moveTo>
                    <a:pt x="1405636" y="420751"/>
                  </a:moveTo>
                  <a:lnTo>
                    <a:pt x="1392936" y="420751"/>
                  </a:lnTo>
                  <a:lnTo>
                    <a:pt x="1392936" y="471551"/>
                  </a:lnTo>
                  <a:lnTo>
                    <a:pt x="1405636" y="471551"/>
                  </a:lnTo>
                  <a:lnTo>
                    <a:pt x="1405636" y="420751"/>
                  </a:lnTo>
                  <a:close/>
                </a:path>
                <a:path w="2635250" h="751204">
                  <a:moveTo>
                    <a:pt x="1405636" y="375412"/>
                  </a:moveTo>
                  <a:lnTo>
                    <a:pt x="1404874" y="376174"/>
                  </a:lnTo>
                  <a:lnTo>
                    <a:pt x="1404874" y="369062"/>
                  </a:lnTo>
                  <a:lnTo>
                    <a:pt x="1392936" y="369062"/>
                  </a:lnTo>
                  <a:lnTo>
                    <a:pt x="1392936" y="382651"/>
                  </a:lnTo>
                  <a:lnTo>
                    <a:pt x="1405636" y="382651"/>
                  </a:lnTo>
                  <a:lnTo>
                    <a:pt x="1405636" y="381762"/>
                  </a:lnTo>
                  <a:lnTo>
                    <a:pt x="1405636" y="375412"/>
                  </a:lnTo>
                  <a:close/>
                </a:path>
                <a:path w="2635250" h="751204">
                  <a:moveTo>
                    <a:pt x="1413256" y="313944"/>
                  </a:moveTo>
                  <a:lnTo>
                    <a:pt x="1362456" y="313944"/>
                  </a:lnTo>
                  <a:lnTo>
                    <a:pt x="1362456" y="326644"/>
                  </a:lnTo>
                  <a:lnTo>
                    <a:pt x="1413256" y="326644"/>
                  </a:lnTo>
                  <a:lnTo>
                    <a:pt x="1413256" y="313944"/>
                  </a:lnTo>
                  <a:close/>
                </a:path>
                <a:path w="2635250" h="751204">
                  <a:moveTo>
                    <a:pt x="1464056" y="313944"/>
                  </a:moveTo>
                  <a:lnTo>
                    <a:pt x="1451356" y="313944"/>
                  </a:lnTo>
                  <a:lnTo>
                    <a:pt x="1451356" y="326644"/>
                  </a:lnTo>
                  <a:lnTo>
                    <a:pt x="1464056" y="326644"/>
                  </a:lnTo>
                  <a:lnTo>
                    <a:pt x="1464056" y="313944"/>
                  </a:lnTo>
                  <a:close/>
                </a:path>
                <a:path w="2635250" h="751204">
                  <a:moveTo>
                    <a:pt x="1493774" y="369062"/>
                  </a:moveTo>
                  <a:lnTo>
                    <a:pt x="1442974" y="369062"/>
                  </a:lnTo>
                  <a:lnTo>
                    <a:pt x="1442974" y="381762"/>
                  </a:lnTo>
                  <a:lnTo>
                    <a:pt x="1493774" y="381762"/>
                  </a:lnTo>
                  <a:lnTo>
                    <a:pt x="1493774" y="369062"/>
                  </a:lnTo>
                  <a:close/>
                </a:path>
                <a:path w="2635250" h="751204">
                  <a:moveTo>
                    <a:pt x="1544574" y="369062"/>
                  </a:moveTo>
                  <a:lnTo>
                    <a:pt x="1531874" y="369062"/>
                  </a:lnTo>
                  <a:lnTo>
                    <a:pt x="1531874" y="381762"/>
                  </a:lnTo>
                  <a:lnTo>
                    <a:pt x="1544574" y="381762"/>
                  </a:lnTo>
                  <a:lnTo>
                    <a:pt x="1544574" y="369062"/>
                  </a:lnTo>
                  <a:close/>
                </a:path>
                <a:path w="2635250" h="751204">
                  <a:moveTo>
                    <a:pt x="1552956" y="313944"/>
                  </a:moveTo>
                  <a:lnTo>
                    <a:pt x="1502156" y="313944"/>
                  </a:lnTo>
                  <a:lnTo>
                    <a:pt x="1502156" y="326644"/>
                  </a:lnTo>
                  <a:lnTo>
                    <a:pt x="1552956" y="326644"/>
                  </a:lnTo>
                  <a:lnTo>
                    <a:pt x="1552956" y="313944"/>
                  </a:lnTo>
                  <a:close/>
                </a:path>
                <a:path w="2635250" h="751204">
                  <a:moveTo>
                    <a:pt x="1603756" y="313944"/>
                  </a:moveTo>
                  <a:lnTo>
                    <a:pt x="1591056" y="313944"/>
                  </a:lnTo>
                  <a:lnTo>
                    <a:pt x="1591056" y="326644"/>
                  </a:lnTo>
                  <a:lnTo>
                    <a:pt x="1603756" y="326644"/>
                  </a:lnTo>
                  <a:lnTo>
                    <a:pt x="1603756" y="313944"/>
                  </a:lnTo>
                  <a:close/>
                </a:path>
                <a:path w="2635250" h="751204">
                  <a:moveTo>
                    <a:pt x="1633474" y="369062"/>
                  </a:moveTo>
                  <a:lnTo>
                    <a:pt x="1582674" y="369062"/>
                  </a:lnTo>
                  <a:lnTo>
                    <a:pt x="1582674" y="381762"/>
                  </a:lnTo>
                  <a:lnTo>
                    <a:pt x="1633474" y="381762"/>
                  </a:lnTo>
                  <a:lnTo>
                    <a:pt x="1633474" y="369062"/>
                  </a:lnTo>
                  <a:close/>
                </a:path>
                <a:path w="2635250" h="751204">
                  <a:moveTo>
                    <a:pt x="1684274" y="369062"/>
                  </a:moveTo>
                  <a:lnTo>
                    <a:pt x="1671574" y="369062"/>
                  </a:lnTo>
                  <a:lnTo>
                    <a:pt x="1671574" y="381762"/>
                  </a:lnTo>
                  <a:lnTo>
                    <a:pt x="1684274" y="381762"/>
                  </a:lnTo>
                  <a:lnTo>
                    <a:pt x="1684274" y="369062"/>
                  </a:lnTo>
                  <a:close/>
                </a:path>
                <a:path w="2635250" h="751204">
                  <a:moveTo>
                    <a:pt x="1692656" y="313944"/>
                  </a:moveTo>
                  <a:lnTo>
                    <a:pt x="1641856" y="313944"/>
                  </a:lnTo>
                  <a:lnTo>
                    <a:pt x="1641856" y="326644"/>
                  </a:lnTo>
                  <a:lnTo>
                    <a:pt x="1692656" y="326644"/>
                  </a:lnTo>
                  <a:lnTo>
                    <a:pt x="1692656" y="313944"/>
                  </a:lnTo>
                  <a:close/>
                </a:path>
                <a:path w="2635250" h="751204">
                  <a:moveTo>
                    <a:pt x="1743456" y="313944"/>
                  </a:moveTo>
                  <a:lnTo>
                    <a:pt x="1730756" y="313944"/>
                  </a:lnTo>
                  <a:lnTo>
                    <a:pt x="1730756" y="326644"/>
                  </a:lnTo>
                  <a:lnTo>
                    <a:pt x="1743456" y="326644"/>
                  </a:lnTo>
                  <a:lnTo>
                    <a:pt x="1743456" y="313944"/>
                  </a:lnTo>
                  <a:close/>
                </a:path>
                <a:path w="2635250" h="751204">
                  <a:moveTo>
                    <a:pt x="1773174" y="369062"/>
                  </a:moveTo>
                  <a:lnTo>
                    <a:pt x="1722374" y="369062"/>
                  </a:lnTo>
                  <a:lnTo>
                    <a:pt x="1722374" y="381762"/>
                  </a:lnTo>
                  <a:lnTo>
                    <a:pt x="1773174" y="381762"/>
                  </a:lnTo>
                  <a:lnTo>
                    <a:pt x="1773174" y="369062"/>
                  </a:lnTo>
                  <a:close/>
                </a:path>
                <a:path w="2635250" h="751204">
                  <a:moveTo>
                    <a:pt x="1823974" y="369062"/>
                  </a:moveTo>
                  <a:lnTo>
                    <a:pt x="1811274" y="369062"/>
                  </a:lnTo>
                  <a:lnTo>
                    <a:pt x="1811274" y="381762"/>
                  </a:lnTo>
                  <a:lnTo>
                    <a:pt x="1823974" y="381762"/>
                  </a:lnTo>
                  <a:lnTo>
                    <a:pt x="1823974" y="369062"/>
                  </a:lnTo>
                  <a:close/>
                </a:path>
                <a:path w="2635250" h="751204">
                  <a:moveTo>
                    <a:pt x="1832356" y="313944"/>
                  </a:moveTo>
                  <a:lnTo>
                    <a:pt x="1781556" y="313944"/>
                  </a:lnTo>
                  <a:lnTo>
                    <a:pt x="1781556" y="326644"/>
                  </a:lnTo>
                  <a:lnTo>
                    <a:pt x="1832356" y="326644"/>
                  </a:lnTo>
                  <a:lnTo>
                    <a:pt x="1832356" y="313944"/>
                  </a:lnTo>
                  <a:close/>
                </a:path>
                <a:path w="2635250" h="751204">
                  <a:moveTo>
                    <a:pt x="1883156" y="313944"/>
                  </a:moveTo>
                  <a:lnTo>
                    <a:pt x="1870456" y="313944"/>
                  </a:lnTo>
                  <a:lnTo>
                    <a:pt x="1870456" y="326644"/>
                  </a:lnTo>
                  <a:lnTo>
                    <a:pt x="1883156" y="326644"/>
                  </a:lnTo>
                  <a:lnTo>
                    <a:pt x="1883156" y="313944"/>
                  </a:lnTo>
                  <a:close/>
                </a:path>
                <a:path w="2635250" h="751204">
                  <a:moveTo>
                    <a:pt x="1912874" y="369062"/>
                  </a:moveTo>
                  <a:lnTo>
                    <a:pt x="1862074" y="369062"/>
                  </a:lnTo>
                  <a:lnTo>
                    <a:pt x="1862074" y="381762"/>
                  </a:lnTo>
                  <a:lnTo>
                    <a:pt x="1912874" y="381762"/>
                  </a:lnTo>
                  <a:lnTo>
                    <a:pt x="1912874" y="369062"/>
                  </a:lnTo>
                  <a:close/>
                </a:path>
                <a:path w="2635250" h="751204">
                  <a:moveTo>
                    <a:pt x="1963674" y="369062"/>
                  </a:moveTo>
                  <a:lnTo>
                    <a:pt x="1950974" y="369062"/>
                  </a:lnTo>
                  <a:lnTo>
                    <a:pt x="1950974" y="381762"/>
                  </a:lnTo>
                  <a:lnTo>
                    <a:pt x="1963674" y="381762"/>
                  </a:lnTo>
                  <a:lnTo>
                    <a:pt x="1963674" y="369062"/>
                  </a:lnTo>
                  <a:close/>
                </a:path>
                <a:path w="2635250" h="751204">
                  <a:moveTo>
                    <a:pt x="1972056" y="313944"/>
                  </a:moveTo>
                  <a:lnTo>
                    <a:pt x="1921256" y="313944"/>
                  </a:lnTo>
                  <a:lnTo>
                    <a:pt x="1921256" y="326644"/>
                  </a:lnTo>
                  <a:lnTo>
                    <a:pt x="1972056" y="326644"/>
                  </a:lnTo>
                  <a:lnTo>
                    <a:pt x="1972056" y="313944"/>
                  </a:lnTo>
                  <a:close/>
                </a:path>
                <a:path w="2635250" h="751204">
                  <a:moveTo>
                    <a:pt x="2022856" y="313944"/>
                  </a:moveTo>
                  <a:lnTo>
                    <a:pt x="2010156" y="313944"/>
                  </a:lnTo>
                  <a:lnTo>
                    <a:pt x="2010156" y="326644"/>
                  </a:lnTo>
                  <a:lnTo>
                    <a:pt x="2022856" y="326644"/>
                  </a:lnTo>
                  <a:lnTo>
                    <a:pt x="2022856" y="313944"/>
                  </a:lnTo>
                  <a:close/>
                </a:path>
                <a:path w="2635250" h="751204">
                  <a:moveTo>
                    <a:pt x="2052574" y="369062"/>
                  </a:moveTo>
                  <a:lnTo>
                    <a:pt x="2001774" y="369062"/>
                  </a:lnTo>
                  <a:lnTo>
                    <a:pt x="2001774" y="381762"/>
                  </a:lnTo>
                  <a:lnTo>
                    <a:pt x="2052574" y="381762"/>
                  </a:lnTo>
                  <a:lnTo>
                    <a:pt x="2052574" y="369062"/>
                  </a:lnTo>
                  <a:close/>
                </a:path>
                <a:path w="2635250" h="751204">
                  <a:moveTo>
                    <a:pt x="2103374" y="369062"/>
                  </a:moveTo>
                  <a:lnTo>
                    <a:pt x="2090674" y="369062"/>
                  </a:lnTo>
                  <a:lnTo>
                    <a:pt x="2090674" y="381762"/>
                  </a:lnTo>
                  <a:lnTo>
                    <a:pt x="2103374" y="381762"/>
                  </a:lnTo>
                  <a:lnTo>
                    <a:pt x="2103374" y="369062"/>
                  </a:lnTo>
                  <a:close/>
                </a:path>
                <a:path w="2635250" h="751204">
                  <a:moveTo>
                    <a:pt x="2111756" y="313944"/>
                  </a:moveTo>
                  <a:lnTo>
                    <a:pt x="2060956" y="313944"/>
                  </a:lnTo>
                  <a:lnTo>
                    <a:pt x="2060956" y="326644"/>
                  </a:lnTo>
                  <a:lnTo>
                    <a:pt x="2111756" y="326644"/>
                  </a:lnTo>
                  <a:lnTo>
                    <a:pt x="2111756" y="313944"/>
                  </a:lnTo>
                  <a:close/>
                </a:path>
                <a:path w="2635250" h="751204">
                  <a:moveTo>
                    <a:pt x="2162556" y="313944"/>
                  </a:moveTo>
                  <a:lnTo>
                    <a:pt x="2149856" y="313944"/>
                  </a:lnTo>
                  <a:lnTo>
                    <a:pt x="2149856" y="326644"/>
                  </a:lnTo>
                  <a:lnTo>
                    <a:pt x="2162556" y="326644"/>
                  </a:lnTo>
                  <a:lnTo>
                    <a:pt x="2162556" y="313944"/>
                  </a:lnTo>
                  <a:close/>
                </a:path>
                <a:path w="2635250" h="751204">
                  <a:moveTo>
                    <a:pt x="2192274" y="369062"/>
                  </a:moveTo>
                  <a:lnTo>
                    <a:pt x="2141474" y="369062"/>
                  </a:lnTo>
                  <a:lnTo>
                    <a:pt x="2141474" y="381762"/>
                  </a:lnTo>
                  <a:lnTo>
                    <a:pt x="2192274" y="381762"/>
                  </a:lnTo>
                  <a:lnTo>
                    <a:pt x="2192274" y="369062"/>
                  </a:lnTo>
                  <a:close/>
                </a:path>
                <a:path w="2635250" h="751204">
                  <a:moveTo>
                    <a:pt x="2243074" y="369062"/>
                  </a:moveTo>
                  <a:lnTo>
                    <a:pt x="2230374" y="369062"/>
                  </a:lnTo>
                  <a:lnTo>
                    <a:pt x="2230374" y="381762"/>
                  </a:lnTo>
                  <a:lnTo>
                    <a:pt x="2243074" y="381762"/>
                  </a:lnTo>
                  <a:lnTo>
                    <a:pt x="2243074" y="369062"/>
                  </a:lnTo>
                  <a:close/>
                </a:path>
                <a:path w="2635250" h="751204">
                  <a:moveTo>
                    <a:pt x="2251456" y="313944"/>
                  </a:moveTo>
                  <a:lnTo>
                    <a:pt x="2200656" y="313944"/>
                  </a:lnTo>
                  <a:lnTo>
                    <a:pt x="2200656" y="326644"/>
                  </a:lnTo>
                  <a:lnTo>
                    <a:pt x="2251456" y="326644"/>
                  </a:lnTo>
                  <a:lnTo>
                    <a:pt x="2251456" y="313944"/>
                  </a:lnTo>
                  <a:close/>
                </a:path>
                <a:path w="2635250" h="751204">
                  <a:moveTo>
                    <a:pt x="2302256" y="313944"/>
                  </a:moveTo>
                  <a:lnTo>
                    <a:pt x="2289556" y="313944"/>
                  </a:lnTo>
                  <a:lnTo>
                    <a:pt x="2289556" y="326644"/>
                  </a:lnTo>
                  <a:lnTo>
                    <a:pt x="2302256" y="326644"/>
                  </a:lnTo>
                  <a:lnTo>
                    <a:pt x="2302256" y="313944"/>
                  </a:lnTo>
                  <a:close/>
                </a:path>
                <a:path w="2635250" h="751204">
                  <a:moveTo>
                    <a:pt x="2321433" y="244221"/>
                  </a:moveTo>
                  <a:lnTo>
                    <a:pt x="2308733" y="244221"/>
                  </a:lnTo>
                  <a:lnTo>
                    <a:pt x="2308733" y="295021"/>
                  </a:lnTo>
                  <a:lnTo>
                    <a:pt x="2321433" y="295021"/>
                  </a:lnTo>
                  <a:lnTo>
                    <a:pt x="2321433" y="244221"/>
                  </a:lnTo>
                  <a:close/>
                </a:path>
                <a:path w="2635250" h="751204">
                  <a:moveTo>
                    <a:pt x="2321433" y="193421"/>
                  </a:moveTo>
                  <a:lnTo>
                    <a:pt x="2308733" y="193421"/>
                  </a:lnTo>
                  <a:lnTo>
                    <a:pt x="2308733" y="206121"/>
                  </a:lnTo>
                  <a:lnTo>
                    <a:pt x="2321433" y="206121"/>
                  </a:lnTo>
                  <a:lnTo>
                    <a:pt x="2321433" y="193421"/>
                  </a:lnTo>
                  <a:close/>
                </a:path>
                <a:path w="2635250" h="751204">
                  <a:moveTo>
                    <a:pt x="2321433" y="104533"/>
                  </a:moveTo>
                  <a:lnTo>
                    <a:pt x="2308733" y="104533"/>
                  </a:lnTo>
                  <a:lnTo>
                    <a:pt x="2308733" y="155333"/>
                  </a:lnTo>
                  <a:lnTo>
                    <a:pt x="2321433" y="155333"/>
                  </a:lnTo>
                  <a:lnTo>
                    <a:pt x="2321433" y="104533"/>
                  </a:lnTo>
                  <a:close/>
                </a:path>
                <a:path w="2635250" h="751204">
                  <a:moveTo>
                    <a:pt x="2331974" y="369062"/>
                  </a:moveTo>
                  <a:lnTo>
                    <a:pt x="2281174" y="369062"/>
                  </a:lnTo>
                  <a:lnTo>
                    <a:pt x="2281174" y="381762"/>
                  </a:lnTo>
                  <a:lnTo>
                    <a:pt x="2331974" y="381762"/>
                  </a:lnTo>
                  <a:lnTo>
                    <a:pt x="2331974" y="369062"/>
                  </a:lnTo>
                  <a:close/>
                </a:path>
                <a:path w="2635250" h="751204">
                  <a:moveTo>
                    <a:pt x="2353183" y="76200"/>
                  </a:moveTo>
                  <a:lnTo>
                    <a:pt x="2348293" y="66421"/>
                  </a:lnTo>
                  <a:lnTo>
                    <a:pt x="2346833" y="63500"/>
                  </a:lnTo>
                  <a:lnTo>
                    <a:pt x="2315083" y="0"/>
                  </a:lnTo>
                  <a:lnTo>
                    <a:pt x="2276983" y="76200"/>
                  </a:lnTo>
                  <a:lnTo>
                    <a:pt x="2353183" y="76200"/>
                  </a:lnTo>
                  <a:close/>
                </a:path>
                <a:path w="2635250" h="751204">
                  <a:moveTo>
                    <a:pt x="2382774" y="369062"/>
                  </a:moveTo>
                  <a:lnTo>
                    <a:pt x="2370074" y="369062"/>
                  </a:lnTo>
                  <a:lnTo>
                    <a:pt x="2370074" y="381762"/>
                  </a:lnTo>
                  <a:lnTo>
                    <a:pt x="2382774" y="381762"/>
                  </a:lnTo>
                  <a:lnTo>
                    <a:pt x="2382774" y="369062"/>
                  </a:lnTo>
                  <a:close/>
                </a:path>
                <a:path w="2635250" h="751204">
                  <a:moveTo>
                    <a:pt x="2471674" y="369062"/>
                  </a:moveTo>
                  <a:lnTo>
                    <a:pt x="2420874" y="369062"/>
                  </a:lnTo>
                  <a:lnTo>
                    <a:pt x="2420874" y="381762"/>
                  </a:lnTo>
                  <a:lnTo>
                    <a:pt x="2471674" y="381762"/>
                  </a:lnTo>
                  <a:lnTo>
                    <a:pt x="2471674" y="369062"/>
                  </a:lnTo>
                  <a:close/>
                </a:path>
                <a:path w="2635250" h="751204">
                  <a:moveTo>
                    <a:pt x="2522474" y="369062"/>
                  </a:moveTo>
                  <a:lnTo>
                    <a:pt x="2509774" y="369062"/>
                  </a:lnTo>
                  <a:lnTo>
                    <a:pt x="2509774" y="381762"/>
                  </a:lnTo>
                  <a:lnTo>
                    <a:pt x="2522474" y="381762"/>
                  </a:lnTo>
                  <a:lnTo>
                    <a:pt x="2522474" y="369062"/>
                  </a:lnTo>
                  <a:close/>
                </a:path>
                <a:path w="2635250" h="751204">
                  <a:moveTo>
                    <a:pt x="2603373" y="361188"/>
                  </a:moveTo>
                  <a:lnTo>
                    <a:pt x="2590673" y="361188"/>
                  </a:lnTo>
                  <a:lnTo>
                    <a:pt x="2590673" y="369062"/>
                  </a:lnTo>
                  <a:lnTo>
                    <a:pt x="2560574" y="369062"/>
                  </a:lnTo>
                  <a:lnTo>
                    <a:pt x="2560574" y="381762"/>
                  </a:lnTo>
                  <a:lnTo>
                    <a:pt x="2603373" y="381762"/>
                  </a:lnTo>
                  <a:lnTo>
                    <a:pt x="2603373" y="375412"/>
                  </a:lnTo>
                  <a:lnTo>
                    <a:pt x="2603373" y="369062"/>
                  </a:lnTo>
                  <a:lnTo>
                    <a:pt x="2603373" y="361188"/>
                  </a:lnTo>
                  <a:close/>
                </a:path>
                <a:path w="2635250" h="751204">
                  <a:moveTo>
                    <a:pt x="2603373" y="310388"/>
                  </a:moveTo>
                  <a:lnTo>
                    <a:pt x="2590673" y="310388"/>
                  </a:lnTo>
                  <a:lnTo>
                    <a:pt x="2590673" y="323088"/>
                  </a:lnTo>
                  <a:lnTo>
                    <a:pt x="2603373" y="323088"/>
                  </a:lnTo>
                  <a:lnTo>
                    <a:pt x="2603373" y="310388"/>
                  </a:lnTo>
                  <a:close/>
                </a:path>
                <a:path w="2635250" h="751204">
                  <a:moveTo>
                    <a:pt x="2603373" y="221488"/>
                  </a:moveTo>
                  <a:lnTo>
                    <a:pt x="2590673" y="221488"/>
                  </a:lnTo>
                  <a:lnTo>
                    <a:pt x="2590673" y="272288"/>
                  </a:lnTo>
                  <a:lnTo>
                    <a:pt x="2603373" y="272288"/>
                  </a:lnTo>
                  <a:lnTo>
                    <a:pt x="2603373" y="221488"/>
                  </a:lnTo>
                  <a:close/>
                </a:path>
                <a:path w="2635250" h="751204">
                  <a:moveTo>
                    <a:pt x="2603373" y="170688"/>
                  </a:moveTo>
                  <a:lnTo>
                    <a:pt x="2590673" y="170688"/>
                  </a:lnTo>
                  <a:lnTo>
                    <a:pt x="2590673" y="183388"/>
                  </a:lnTo>
                  <a:lnTo>
                    <a:pt x="2603373" y="183388"/>
                  </a:lnTo>
                  <a:lnTo>
                    <a:pt x="2603373" y="170688"/>
                  </a:lnTo>
                  <a:close/>
                </a:path>
                <a:path w="2635250" h="751204">
                  <a:moveTo>
                    <a:pt x="2603373" y="81788"/>
                  </a:moveTo>
                  <a:lnTo>
                    <a:pt x="2590673" y="81788"/>
                  </a:lnTo>
                  <a:lnTo>
                    <a:pt x="2590673" y="132588"/>
                  </a:lnTo>
                  <a:lnTo>
                    <a:pt x="2603373" y="132588"/>
                  </a:lnTo>
                  <a:lnTo>
                    <a:pt x="2603373" y="81788"/>
                  </a:lnTo>
                  <a:close/>
                </a:path>
                <a:path w="2635250" h="751204">
                  <a:moveTo>
                    <a:pt x="2635123" y="76200"/>
                  </a:moveTo>
                  <a:lnTo>
                    <a:pt x="2597023" y="0"/>
                  </a:lnTo>
                  <a:lnTo>
                    <a:pt x="2558923" y="76200"/>
                  </a:lnTo>
                  <a:lnTo>
                    <a:pt x="2635123" y="7620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5945124" y="3418331"/>
              <a:ext cx="2672080" cy="654685"/>
            </a:xfrm>
            <a:custGeom>
              <a:avLst/>
              <a:gdLst/>
              <a:ahLst/>
              <a:cxnLst/>
              <a:rect l="l" t="t" r="r" b="b"/>
              <a:pathLst>
                <a:path w="2672079" h="654685">
                  <a:moveTo>
                    <a:pt x="44450" y="250825"/>
                  </a:moveTo>
                  <a:lnTo>
                    <a:pt x="31750" y="250825"/>
                  </a:lnTo>
                  <a:lnTo>
                    <a:pt x="31750" y="301625"/>
                  </a:lnTo>
                  <a:lnTo>
                    <a:pt x="44450" y="301625"/>
                  </a:lnTo>
                  <a:lnTo>
                    <a:pt x="44450" y="250825"/>
                  </a:lnTo>
                  <a:close/>
                </a:path>
                <a:path w="2672079" h="654685">
                  <a:moveTo>
                    <a:pt x="44450" y="200025"/>
                  </a:moveTo>
                  <a:lnTo>
                    <a:pt x="31750" y="200025"/>
                  </a:lnTo>
                  <a:lnTo>
                    <a:pt x="31750" y="212725"/>
                  </a:lnTo>
                  <a:lnTo>
                    <a:pt x="44450" y="212725"/>
                  </a:lnTo>
                  <a:lnTo>
                    <a:pt x="44450" y="200025"/>
                  </a:lnTo>
                  <a:close/>
                </a:path>
                <a:path w="2672079" h="654685">
                  <a:moveTo>
                    <a:pt x="44450" y="111137"/>
                  </a:moveTo>
                  <a:lnTo>
                    <a:pt x="31750" y="111137"/>
                  </a:lnTo>
                  <a:lnTo>
                    <a:pt x="31750" y="161937"/>
                  </a:lnTo>
                  <a:lnTo>
                    <a:pt x="44450" y="161937"/>
                  </a:lnTo>
                  <a:lnTo>
                    <a:pt x="44450" y="111137"/>
                  </a:lnTo>
                  <a:close/>
                </a:path>
                <a:path w="2672079" h="654685">
                  <a:moveTo>
                    <a:pt x="70231" y="313944"/>
                  </a:moveTo>
                  <a:lnTo>
                    <a:pt x="57531" y="313944"/>
                  </a:lnTo>
                  <a:lnTo>
                    <a:pt x="57531" y="326644"/>
                  </a:lnTo>
                  <a:lnTo>
                    <a:pt x="70231" y="326644"/>
                  </a:lnTo>
                  <a:lnTo>
                    <a:pt x="70231" y="313944"/>
                  </a:lnTo>
                  <a:close/>
                </a:path>
                <a:path w="2672079" h="654685">
                  <a:moveTo>
                    <a:pt x="76200" y="76200"/>
                  </a:moveTo>
                  <a:lnTo>
                    <a:pt x="74612" y="73025"/>
                  </a:lnTo>
                  <a:lnTo>
                    <a:pt x="69850" y="63500"/>
                  </a:lnTo>
                  <a:lnTo>
                    <a:pt x="38100" y="0"/>
                  </a:lnTo>
                  <a:lnTo>
                    <a:pt x="0" y="76200"/>
                  </a:lnTo>
                  <a:lnTo>
                    <a:pt x="76200" y="76200"/>
                  </a:lnTo>
                  <a:close/>
                </a:path>
                <a:path w="2672079" h="654685">
                  <a:moveTo>
                    <a:pt x="159131" y="313944"/>
                  </a:moveTo>
                  <a:lnTo>
                    <a:pt x="108331" y="313944"/>
                  </a:lnTo>
                  <a:lnTo>
                    <a:pt x="108331" y="326644"/>
                  </a:lnTo>
                  <a:lnTo>
                    <a:pt x="159131" y="326644"/>
                  </a:lnTo>
                  <a:lnTo>
                    <a:pt x="159131" y="313944"/>
                  </a:lnTo>
                  <a:close/>
                </a:path>
                <a:path w="2672079" h="654685">
                  <a:moveTo>
                    <a:pt x="209931" y="313944"/>
                  </a:moveTo>
                  <a:lnTo>
                    <a:pt x="197231" y="313944"/>
                  </a:lnTo>
                  <a:lnTo>
                    <a:pt x="197231" y="326644"/>
                  </a:lnTo>
                  <a:lnTo>
                    <a:pt x="209931" y="326644"/>
                  </a:lnTo>
                  <a:lnTo>
                    <a:pt x="209931" y="313944"/>
                  </a:lnTo>
                  <a:close/>
                </a:path>
                <a:path w="2672079" h="654685">
                  <a:moveTo>
                    <a:pt x="298831" y="313944"/>
                  </a:moveTo>
                  <a:lnTo>
                    <a:pt x="248031" y="313944"/>
                  </a:lnTo>
                  <a:lnTo>
                    <a:pt x="248031" y="326644"/>
                  </a:lnTo>
                  <a:lnTo>
                    <a:pt x="298831" y="326644"/>
                  </a:lnTo>
                  <a:lnTo>
                    <a:pt x="298831" y="313944"/>
                  </a:lnTo>
                  <a:close/>
                </a:path>
                <a:path w="2672079" h="654685">
                  <a:moveTo>
                    <a:pt x="349631" y="313944"/>
                  </a:moveTo>
                  <a:lnTo>
                    <a:pt x="336931" y="313944"/>
                  </a:lnTo>
                  <a:lnTo>
                    <a:pt x="336931" y="326644"/>
                  </a:lnTo>
                  <a:lnTo>
                    <a:pt x="349631" y="326644"/>
                  </a:lnTo>
                  <a:lnTo>
                    <a:pt x="349631" y="313944"/>
                  </a:lnTo>
                  <a:close/>
                </a:path>
                <a:path w="2672079" h="654685">
                  <a:moveTo>
                    <a:pt x="362966" y="257937"/>
                  </a:moveTo>
                  <a:lnTo>
                    <a:pt x="350266" y="257937"/>
                  </a:lnTo>
                  <a:lnTo>
                    <a:pt x="350266" y="308737"/>
                  </a:lnTo>
                  <a:lnTo>
                    <a:pt x="362966" y="308737"/>
                  </a:lnTo>
                  <a:lnTo>
                    <a:pt x="362966" y="257937"/>
                  </a:lnTo>
                  <a:close/>
                </a:path>
                <a:path w="2672079" h="654685">
                  <a:moveTo>
                    <a:pt x="362966" y="207137"/>
                  </a:moveTo>
                  <a:lnTo>
                    <a:pt x="350266" y="207137"/>
                  </a:lnTo>
                  <a:lnTo>
                    <a:pt x="350266" y="219837"/>
                  </a:lnTo>
                  <a:lnTo>
                    <a:pt x="362966" y="219837"/>
                  </a:lnTo>
                  <a:lnTo>
                    <a:pt x="362966" y="207137"/>
                  </a:lnTo>
                  <a:close/>
                </a:path>
                <a:path w="2672079" h="654685">
                  <a:moveTo>
                    <a:pt x="362966" y="118249"/>
                  </a:moveTo>
                  <a:lnTo>
                    <a:pt x="350266" y="118249"/>
                  </a:lnTo>
                  <a:lnTo>
                    <a:pt x="350266" y="169049"/>
                  </a:lnTo>
                  <a:lnTo>
                    <a:pt x="362966" y="169049"/>
                  </a:lnTo>
                  <a:lnTo>
                    <a:pt x="362966" y="118249"/>
                  </a:lnTo>
                  <a:close/>
                </a:path>
                <a:path w="2672079" h="654685">
                  <a:moveTo>
                    <a:pt x="382143" y="327660"/>
                  </a:moveTo>
                  <a:lnTo>
                    <a:pt x="369443" y="327660"/>
                  </a:lnTo>
                  <a:lnTo>
                    <a:pt x="369443" y="340360"/>
                  </a:lnTo>
                  <a:lnTo>
                    <a:pt x="382143" y="340360"/>
                  </a:lnTo>
                  <a:lnTo>
                    <a:pt x="382143" y="327660"/>
                  </a:lnTo>
                  <a:close/>
                </a:path>
                <a:path w="2672079" h="654685">
                  <a:moveTo>
                    <a:pt x="394716" y="89916"/>
                  </a:moveTo>
                  <a:lnTo>
                    <a:pt x="389826" y="80137"/>
                  </a:lnTo>
                  <a:lnTo>
                    <a:pt x="388366" y="77216"/>
                  </a:lnTo>
                  <a:lnTo>
                    <a:pt x="356616" y="13716"/>
                  </a:lnTo>
                  <a:lnTo>
                    <a:pt x="318516" y="89916"/>
                  </a:lnTo>
                  <a:lnTo>
                    <a:pt x="394716" y="89916"/>
                  </a:lnTo>
                  <a:close/>
                </a:path>
                <a:path w="2672079" h="654685">
                  <a:moveTo>
                    <a:pt x="438531" y="313944"/>
                  </a:moveTo>
                  <a:lnTo>
                    <a:pt x="387731" y="313944"/>
                  </a:lnTo>
                  <a:lnTo>
                    <a:pt x="387731" y="326644"/>
                  </a:lnTo>
                  <a:lnTo>
                    <a:pt x="438531" y="326644"/>
                  </a:lnTo>
                  <a:lnTo>
                    <a:pt x="438531" y="313944"/>
                  </a:lnTo>
                  <a:close/>
                </a:path>
                <a:path w="2672079" h="654685">
                  <a:moveTo>
                    <a:pt x="471043" y="327660"/>
                  </a:moveTo>
                  <a:lnTo>
                    <a:pt x="420243" y="327660"/>
                  </a:lnTo>
                  <a:lnTo>
                    <a:pt x="420243" y="340360"/>
                  </a:lnTo>
                  <a:lnTo>
                    <a:pt x="471043" y="340360"/>
                  </a:lnTo>
                  <a:lnTo>
                    <a:pt x="471043" y="327660"/>
                  </a:lnTo>
                  <a:close/>
                </a:path>
                <a:path w="2672079" h="654685">
                  <a:moveTo>
                    <a:pt x="489331" y="313944"/>
                  </a:moveTo>
                  <a:lnTo>
                    <a:pt x="476631" y="313944"/>
                  </a:lnTo>
                  <a:lnTo>
                    <a:pt x="476631" y="326644"/>
                  </a:lnTo>
                  <a:lnTo>
                    <a:pt x="489331" y="326644"/>
                  </a:lnTo>
                  <a:lnTo>
                    <a:pt x="489331" y="313944"/>
                  </a:lnTo>
                  <a:close/>
                </a:path>
                <a:path w="2672079" h="654685">
                  <a:moveTo>
                    <a:pt x="521843" y="327660"/>
                  </a:moveTo>
                  <a:lnTo>
                    <a:pt x="509143" y="327660"/>
                  </a:lnTo>
                  <a:lnTo>
                    <a:pt x="509143" y="340360"/>
                  </a:lnTo>
                  <a:lnTo>
                    <a:pt x="521843" y="340360"/>
                  </a:lnTo>
                  <a:lnTo>
                    <a:pt x="521843" y="327660"/>
                  </a:lnTo>
                  <a:close/>
                </a:path>
                <a:path w="2672079" h="654685">
                  <a:moveTo>
                    <a:pt x="578231" y="313944"/>
                  </a:moveTo>
                  <a:lnTo>
                    <a:pt x="527431" y="313944"/>
                  </a:lnTo>
                  <a:lnTo>
                    <a:pt x="527431" y="326644"/>
                  </a:lnTo>
                  <a:lnTo>
                    <a:pt x="578231" y="326644"/>
                  </a:lnTo>
                  <a:lnTo>
                    <a:pt x="578231" y="313944"/>
                  </a:lnTo>
                  <a:close/>
                </a:path>
                <a:path w="2672079" h="654685">
                  <a:moveTo>
                    <a:pt x="610743" y="327660"/>
                  </a:moveTo>
                  <a:lnTo>
                    <a:pt x="559943" y="327660"/>
                  </a:lnTo>
                  <a:lnTo>
                    <a:pt x="559943" y="340360"/>
                  </a:lnTo>
                  <a:lnTo>
                    <a:pt x="610743" y="340360"/>
                  </a:lnTo>
                  <a:lnTo>
                    <a:pt x="610743" y="327660"/>
                  </a:lnTo>
                  <a:close/>
                </a:path>
                <a:path w="2672079" h="654685">
                  <a:moveTo>
                    <a:pt x="629031" y="313944"/>
                  </a:moveTo>
                  <a:lnTo>
                    <a:pt x="616331" y="313944"/>
                  </a:lnTo>
                  <a:lnTo>
                    <a:pt x="616331" y="326644"/>
                  </a:lnTo>
                  <a:lnTo>
                    <a:pt x="629031" y="326644"/>
                  </a:lnTo>
                  <a:lnTo>
                    <a:pt x="629031" y="313944"/>
                  </a:lnTo>
                  <a:close/>
                </a:path>
                <a:path w="2672079" h="654685">
                  <a:moveTo>
                    <a:pt x="661543" y="327660"/>
                  </a:moveTo>
                  <a:lnTo>
                    <a:pt x="648843" y="327660"/>
                  </a:lnTo>
                  <a:lnTo>
                    <a:pt x="648843" y="340360"/>
                  </a:lnTo>
                  <a:lnTo>
                    <a:pt x="661543" y="340360"/>
                  </a:lnTo>
                  <a:lnTo>
                    <a:pt x="661543" y="327660"/>
                  </a:lnTo>
                  <a:close/>
                </a:path>
                <a:path w="2672079" h="654685">
                  <a:moveTo>
                    <a:pt x="717931" y="313944"/>
                  </a:moveTo>
                  <a:lnTo>
                    <a:pt x="667131" y="313944"/>
                  </a:lnTo>
                  <a:lnTo>
                    <a:pt x="667131" y="326644"/>
                  </a:lnTo>
                  <a:lnTo>
                    <a:pt x="717931" y="326644"/>
                  </a:lnTo>
                  <a:lnTo>
                    <a:pt x="717931" y="313944"/>
                  </a:lnTo>
                  <a:close/>
                </a:path>
                <a:path w="2672079" h="654685">
                  <a:moveTo>
                    <a:pt x="750443" y="327660"/>
                  </a:moveTo>
                  <a:lnTo>
                    <a:pt x="699643" y="327660"/>
                  </a:lnTo>
                  <a:lnTo>
                    <a:pt x="699643" y="340360"/>
                  </a:lnTo>
                  <a:lnTo>
                    <a:pt x="750443" y="340360"/>
                  </a:lnTo>
                  <a:lnTo>
                    <a:pt x="750443" y="327660"/>
                  </a:lnTo>
                  <a:close/>
                </a:path>
                <a:path w="2672079" h="654685">
                  <a:moveTo>
                    <a:pt x="768731" y="313944"/>
                  </a:moveTo>
                  <a:lnTo>
                    <a:pt x="756031" y="313944"/>
                  </a:lnTo>
                  <a:lnTo>
                    <a:pt x="756031" y="326644"/>
                  </a:lnTo>
                  <a:lnTo>
                    <a:pt x="768731" y="326644"/>
                  </a:lnTo>
                  <a:lnTo>
                    <a:pt x="768731" y="313944"/>
                  </a:lnTo>
                  <a:close/>
                </a:path>
                <a:path w="2672079" h="654685">
                  <a:moveTo>
                    <a:pt x="801243" y="327660"/>
                  </a:moveTo>
                  <a:lnTo>
                    <a:pt x="788543" y="327660"/>
                  </a:lnTo>
                  <a:lnTo>
                    <a:pt x="788543" y="340360"/>
                  </a:lnTo>
                  <a:lnTo>
                    <a:pt x="801243" y="340360"/>
                  </a:lnTo>
                  <a:lnTo>
                    <a:pt x="801243" y="327660"/>
                  </a:lnTo>
                  <a:close/>
                </a:path>
                <a:path w="2672079" h="654685">
                  <a:moveTo>
                    <a:pt x="857631" y="313944"/>
                  </a:moveTo>
                  <a:lnTo>
                    <a:pt x="806831" y="313944"/>
                  </a:lnTo>
                  <a:lnTo>
                    <a:pt x="806831" y="326644"/>
                  </a:lnTo>
                  <a:lnTo>
                    <a:pt x="857631" y="326644"/>
                  </a:lnTo>
                  <a:lnTo>
                    <a:pt x="857631" y="313944"/>
                  </a:lnTo>
                  <a:close/>
                </a:path>
                <a:path w="2672079" h="654685">
                  <a:moveTo>
                    <a:pt x="890143" y="327660"/>
                  </a:moveTo>
                  <a:lnTo>
                    <a:pt x="839343" y="327660"/>
                  </a:lnTo>
                  <a:lnTo>
                    <a:pt x="839343" y="340360"/>
                  </a:lnTo>
                  <a:lnTo>
                    <a:pt x="890143" y="340360"/>
                  </a:lnTo>
                  <a:lnTo>
                    <a:pt x="890143" y="327660"/>
                  </a:lnTo>
                  <a:close/>
                </a:path>
                <a:path w="2672079" h="654685">
                  <a:moveTo>
                    <a:pt x="908431" y="313944"/>
                  </a:moveTo>
                  <a:lnTo>
                    <a:pt x="895731" y="313944"/>
                  </a:lnTo>
                  <a:lnTo>
                    <a:pt x="895731" y="326644"/>
                  </a:lnTo>
                  <a:lnTo>
                    <a:pt x="908431" y="326644"/>
                  </a:lnTo>
                  <a:lnTo>
                    <a:pt x="908431" y="313944"/>
                  </a:lnTo>
                  <a:close/>
                </a:path>
                <a:path w="2672079" h="654685">
                  <a:moveTo>
                    <a:pt x="940943" y="327660"/>
                  </a:moveTo>
                  <a:lnTo>
                    <a:pt x="928243" y="327660"/>
                  </a:lnTo>
                  <a:lnTo>
                    <a:pt x="928243" y="340360"/>
                  </a:lnTo>
                  <a:lnTo>
                    <a:pt x="940943" y="340360"/>
                  </a:lnTo>
                  <a:lnTo>
                    <a:pt x="940943" y="327660"/>
                  </a:lnTo>
                  <a:close/>
                </a:path>
                <a:path w="2672079" h="654685">
                  <a:moveTo>
                    <a:pt x="997331" y="313944"/>
                  </a:moveTo>
                  <a:lnTo>
                    <a:pt x="946531" y="313944"/>
                  </a:lnTo>
                  <a:lnTo>
                    <a:pt x="946531" y="326644"/>
                  </a:lnTo>
                  <a:lnTo>
                    <a:pt x="997331" y="326644"/>
                  </a:lnTo>
                  <a:lnTo>
                    <a:pt x="997331" y="313944"/>
                  </a:lnTo>
                  <a:close/>
                </a:path>
                <a:path w="2672079" h="654685">
                  <a:moveTo>
                    <a:pt x="1029843" y="327660"/>
                  </a:moveTo>
                  <a:lnTo>
                    <a:pt x="979043" y="327660"/>
                  </a:lnTo>
                  <a:lnTo>
                    <a:pt x="979043" y="340360"/>
                  </a:lnTo>
                  <a:lnTo>
                    <a:pt x="1029843" y="340360"/>
                  </a:lnTo>
                  <a:lnTo>
                    <a:pt x="1029843" y="327660"/>
                  </a:lnTo>
                  <a:close/>
                </a:path>
                <a:path w="2672079" h="654685">
                  <a:moveTo>
                    <a:pt x="1048131" y="313944"/>
                  </a:moveTo>
                  <a:lnTo>
                    <a:pt x="1035431" y="313944"/>
                  </a:lnTo>
                  <a:lnTo>
                    <a:pt x="1035431" y="326644"/>
                  </a:lnTo>
                  <a:lnTo>
                    <a:pt x="1048131" y="326644"/>
                  </a:lnTo>
                  <a:lnTo>
                    <a:pt x="1048131" y="313944"/>
                  </a:lnTo>
                  <a:close/>
                </a:path>
                <a:path w="2672079" h="654685">
                  <a:moveTo>
                    <a:pt x="1080643" y="327660"/>
                  </a:moveTo>
                  <a:lnTo>
                    <a:pt x="1067943" y="327660"/>
                  </a:lnTo>
                  <a:lnTo>
                    <a:pt x="1067943" y="340360"/>
                  </a:lnTo>
                  <a:lnTo>
                    <a:pt x="1080643" y="340360"/>
                  </a:lnTo>
                  <a:lnTo>
                    <a:pt x="1080643" y="327660"/>
                  </a:lnTo>
                  <a:close/>
                </a:path>
                <a:path w="2672079" h="654685">
                  <a:moveTo>
                    <a:pt x="1137031" y="313944"/>
                  </a:moveTo>
                  <a:lnTo>
                    <a:pt x="1086231" y="313944"/>
                  </a:lnTo>
                  <a:lnTo>
                    <a:pt x="1086231" y="326644"/>
                  </a:lnTo>
                  <a:lnTo>
                    <a:pt x="1137031" y="326644"/>
                  </a:lnTo>
                  <a:lnTo>
                    <a:pt x="1137031" y="313944"/>
                  </a:lnTo>
                  <a:close/>
                </a:path>
                <a:path w="2672079" h="654685">
                  <a:moveTo>
                    <a:pt x="1169543" y="327660"/>
                  </a:moveTo>
                  <a:lnTo>
                    <a:pt x="1118743" y="327660"/>
                  </a:lnTo>
                  <a:lnTo>
                    <a:pt x="1118743" y="340360"/>
                  </a:lnTo>
                  <a:lnTo>
                    <a:pt x="1169543" y="340360"/>
                  </a:lnTo>
                  <a:lnTo>
                    <a:pt x="1169543" y="327660"/>
                  </a:lnTo>
                  <a:close/>
                </a:path>
                <a:path w="2672079" h="654685">
                  <a:moveTo>
                    <a:pt x="1187831" y="313944"/>
                  </a:moveTo>
                  <a:lnTo>
                    <a:pt x="1175131" y="313944"/>
                  </a:lnTo>
                  <a:lnTo>
                    <a:pt x="1175131" y="326644"/>
                  </a:lnTo>
                  <a:lnTo>
                    <a:pt x="1187831" y="326644"/>
                  </a:lnTo>
                  <a:lnTo>
                    <a:pt x="1187831" y="313944"/>
                  </a:lnTo>
                  <a:close/>
                </a:path>
                <a:path w="2672079" h="654685">
                  <a:moveTo>
                    <a:pt x="1220343" y="327660"/>
                  </a:moveTo>
                  <a:lnTo>
                    <a:pt x="1207643" y="327660"/>
                  </a:lnTo>
                  <a:lnTo>
                    <a:pt x="1207643" y="340360"/>
                  </a:lnTo>
                  <a:lnTo>
                    <a:pt x="1220343" y="340360"/>
                  </a:lnTo>
                  <a:lnTo>
                    <a:pt x="1220343" y="327660"/>
                  </a:lnTo>
                  <a:close/>
                </a:path>
                <a:path w="2672079" h="654685">
                  <a:moveTo>
                    <a:pt x="1242187" y="589788"/>
                  </a:moveTo>
                  <a:lnTo>
                    <a:pt x="1229487" y="589788"/>
                  </a:lnTo>
                  <a:lnTo>
                    <a:pt x="1229487" y="640588"/>
                  </a:lnTo>
                  <a:lnTo>
                    <a:pt x="1242187" y="640588"/>
                  </a:lnTo>
                  <a:lnTo>
                    <a:pt x="1242187" y="589788"/>
                  </a:lnTo>
                  <a:close/>
                </a:path>
                <a:path w="2672079" h="654685">
                  <a:moveTo>
                    <a:pt x="1242187" y="538988"/>
                  </a:moveTo>
                  <a:lnTo>
                    <a:pt x="1229487" y="538988"/>
                  </a:lnTo>
                  <a:lnTo>
                    <a:pt x="1229487" y="551688"/>
                  </a:lnTo>
                  <a:lnTo>
                    <a:pt x="1242187" y="551688"/>
                  </a:lnTo>
                  <a:lnTo>
                    <a:pt x="1242187" y="538988"/>
                  </a:lnTo>
                  <a:close/>
                </a:path>
                <a:path w="2672079" h="654685">
                  <a:moveTo>
                    <a:pt x="1242187" y="450088"/>
                  </a:moveTo>
                  <a:lnTo>
                    <a:pt x="1229487" y="450088"/>
                  </a:lnTo>
                  <a:lnTo>
                    <a:pt x="1229487" y="500888"/>
                  </a:lnTo>
                  <a:lnTo>
                    <a:pt x="1242187" y="500888"/>
                  </a:lnTo>
                  <a:lnTo>
                    <a:pt x="1242187" y="450088"/>
                  </a:lnTo>
                  <a:close/>
                </a:path>
                <a:path w="2672079" h="654685">
                  <a:moveTo>
                    <a:pt x="1242187" y="399288"/>
                  </a:moveTo>
                  <a:lnTo>
                    <a:pt x="1229487" y="399288"/>
                  </a:lnTo>
                  <a:lnTo>
                    <a:pt x="1229487" y="411988"/>
                  </a:lnTo>
                  <a:lnTo>
                    <a:pt x="1242187" y="411988"/>
                  </a:lnTo>
                  <a:lnTo>
                    <a:pt x="1242187" y="399288"/>
                  </a:lnTo>
                  <a:close/>
                </a:path>
                <a:path w="2672079" h="654685">
                  <a:moveTo>
                    <a:pt x="1242187" y="313944"/>
                  </a:moveTo>
                  <a:lnTo>
                    <a:pt x="1225931" y="313944"/>
                  </a:lnTo>
                  <a:lnTo>
                    <a:pt x="1225931" y="326644"/>
                  </a:lnTo>
                  <a:lnTo>
                    <a:pt x="1229487" y="326644"/>
                  </a:lnTo>
                  <a:lnTo>
                    <a:pt x="1229487" y="361188"/>
                  </a:lnTo>
                  <a:lnTo>
                    <a:pt x="1242187" y="361188"/>
                  </a:lnTo>
                  <a:lnTo>
                    <a:pt x="1242187" y="326644"/>
                  </a:lnTo>
                  <a:lnTo>
                    <a:pt x="1242187" y="320294"/>
                  </a:lnTo>
                  <a:lnTo>
                    <a:pt x="1242187" y="313944"/>
                  </a:lnTo>
                  <a:close/>
                </a:path>
                <a:path w="2672079" h="654685">
                  <a:moveTo>
                    <a:pt x="1309243" y="327660"/>
                  </a:moveTo>
                  <a:lnTo>
                    <a:pt x="1258443" y="327660"/>
                  </a:lnTo>
                  <a:lnTo>
                    <a:pt x="1258443" y="340360"/>
                  </a:lnTo>
                  <a:lnTo>
                    <a:pt x="1309243" y="340360"/>
                  </a:lnTo>
                  <a:lnTo>
                    <a:pt x="1309243" y="327660"/>
                  </a:lnTo>
                  <a:close/>
                </a:path>
                <a:path w="2672079" h="654685">
                  <a:moveTo>
                    <a:pt x="1360043" y="327660"/>
                  </a:moveTo>
                  <a:lnTo>
                    <a:pt x="1347343" y="327660"/>
                  </a:lnTo>
                  <a:lnTo>
                    <a:pt x="1347343" y="340360"/>
                  </a:lnTo>
                  <a:lnTo>
                    <a:pt x="1360043" y="340360"/>
                  </a:lnTo>
                  <a:lnTo>
                    <a:pt x="1360043" y="327660"/>
                  </a:lnTo>
                  <a:close/>
                </a:path>
                <a:path w="2672079" h="654685">
                  <a:moveTo>
                    <a:pt x="1448943" y="327660"/>
                  </a:moveTo>
                  <a:lnTo>
                    <a:pt x="1398143" y="327660"/>
                  </a:lnTo>
                  <a:lnTo>
                    <a:pt x="1398143" y="340360"/>
                  </a:lnTo>
                  <a:lnTo>
                    <a:pt x="1448943" y="340360"/>
                  </a:lnTo>
                  <a:lnTo>
                    <a:pt x="1448943" y="327660"/>
                  </a:lnTo>
                  <a:close/>
                </a:path>
                <a:path w="2672079" h="654685">
                  <a:moveTo>
                    <a:pt x="1499743" y="327660"/>
                  </a:moveTo>
                  <a:lnTo>
                    <a:pt x="1487043" y="327660"/>
                  </a:lnTo>
                  <a:lnTo>
                    <a:pt x="1487043" y="340360"/>
                  </a:lnTo>
                  <a:lnTo>
                    <a:pt x="1499743" y="340360"/>
                  </a:lnTo>
                  <a:lnTo>
                    <a:pt x="1499743" y="327660"/>
                  </a:lnTo>
                  <a:close/>
                </a:path>
                <a:path w="2672079" h="654685">
                  <a:moveTo>
                    <a:pt x="1588643" y="327660"/>
                  </a:moveTo>
                  <a:lnTo>
                    <a:pt x="1537843" y="327660"/>
                  </a:lnTo>
                  <a:lnTo>
                    <a:pt x="1537843" y="340360"/>
                  </a:lnTo>
                  <a:lnTo>
                    <a:pt x="1588643" y="340360"/>
                  </a:lnTo>
                  <a:lnTo>
                    <a:pt x="1588643" y="327660"/>
                  </a:lnTo>
                  <a:close/>
                </a:path>
                <a:path w="2672079" h="654685">
                  <a:moveTo>
                    <a:pt x="1639443" y="327660"/>
                  </a:moveTo>
                  <a:lnTo>
                    <a:pt x="1626743" y="327660"/>
                  </a:lnTo>
                  <a:lnTo>
                    <a:pt x="1626743" y="340360"/>
                  </a:lnTo>
                  <a:lnTo>
                    <a:pt x="1639443" y="340360"/>
                  </a:lnTo>
                  <a:lnTo>
                    <a:pt x="1639443" y="327660"/>
                  </a:lnTo>
                  <a:close/>
                </a:path>
                <a:path w="2672079" h="654685">
                  <a:moveTo>
                    <a:pt x="1728343" y="327660"/>
                  </a:moveTo>
                  <a:lnTo>
                    <a:pt x="1677543" y="327660"/>
                  </a:lnTo>
                  <a:lnTo>
                    <a:pt x="1677543" y="340360"/>
                  </a:lnTo>
                  <a:lnTo>
                    <a:pt x="1728343" y="340360"/>
                  </a:lnTo>
                  <a:lnTo>
                    <a:pt x="1728343" y="327660"/>
                  </a:lnTo>
                  <a:close/>
                </a:path>
                <a:path w="2672079" h="654685">
                  <a:moveTo>
                    <a:pt x="1779143" y="327660"/>
                  </a:moveTo>
                  <a:lnTo>
                    <a:pt x="1766443" y="327660"/>
                  </a:lnTo>
                  <a:lnTo>
                    <a:pt x="1766443" y="340360"/>
                  </a:lnTo>
                  <a:lnTo>
                    <a:pt x="1779143" y="340360"/>
                  </a:lnTo>
                  <a:lnTo>
                    <a:pt x="1779143" y="327660"/>
                  </a:lnTo>
                  <a:close/>
                </a:path>
                <a:path w="2672079" h="654685">
                  <a:moveTo>
                    <a:pt x="1868043" y="327660"/>
                  </a:moveTo>
                  <a:lnTo>
                    <a:pt x="1817243" y="327660"/>
                  </a:lnTo>
                  <a:lnTo>
                    <a:pt x="1817243" y="340360"/>
                  </a:lnTo>
                  <a:lnTo>
                    <a:pt x="1868043" y="340360"/>
                  </a:lnTo>
                  <a:lnTo>
                    <a:pt x="1868043" y="327660"/>
                  </a:lnTo>
                  <a:close/>
                </a:path>
                <a:path w="2672079" h="654685">
                  <a:moveTo>
                    <a:pt x="1918843" y="327660"/>
                  </a:moveTo>
                  <a:lnTo>
                    <a:pt x="1906143" y="327660"/>
                  </a:lnTo>
                  <a:lnTo>
                    <a:pt x="1906143" y="340360"/>
                  </a:lnTo>
                  <a:lnTo>
                    <a:pt x="1918843" y="340360"/>
                  </a:lnTo>
                  <a:lnTo>
                    <a:pt x="1918843" y="327660"/>
                  </a:lnTo>
                  <a:close/>
                </a:path>
                <a:path w="2672079" h="654685">
                  <a:moveTo>
                    <a:pt x="2007743" y="327660"/>
                  </a:moveTo>
                  <a:lnTo>
                    <a:pt x="1956943" y="327660"/>
                  </a:lnTo>
                  <a:lnTo>
                    <a:pt x="1956943" y="340360"/>
                  </a:lnTo>
                  <a:lnTo>
                    <a:pt x="2007743" y="340360"/>
                  </a:lnTo>
                  <a:lnTo>
                    <a:pt x="2007743" y="327660"/>
                  </a:lnTo>
                  <a:close/>
                </a:path>
                <a:path w="2672079" h="654685">
                  <a:moveTo>
                    <a:pt x="2058543" y="327660"/>
                  </a:moveTo>
                  <a:lnTo>
                    <a:pt x="2045843" y="327660"/>
                  </a:lnTo>
                  <a:lnTo>
                    <a:pt x="2045843" y="340360"/>
                  </a:lnTo>
                  <a:lnTo>
                    <a:pt x="2058543" y="340360"/>
                  </a:lnTo>
                  <a:lnTo>
                    <a:pt x="2058543" y="327660"/>
                  </a:lnTo>
                  <a:close/>
                </a:path>
                <a:path w="2672079" h="654685">
                  <a:moveTo>
                    <a:pt x="2147443" y="327660"/>
                  </a:moveTo>
                  <a:lnTo>
                    <a:pt x="2096643" y="327660"/>
                  </a:lnTo>
                  <a:lnTo>
                    <a:pt x="2096643" y="340360"/>
                  </a:lnTo>
                  <a:lnTo>
                    <a:pt x="2147443" y="340360"/>
                  </a:lnTo>
                  <a:lnTo>
                    <a:pt x="2147443" y="327660"/>
                  </a:lnTo>
                  <a:close/>
                </a:path>
                <a:path w="2672079" h="654685">
                  <a:moveTo>
                    <a:pt x="2198243" y="327660"/>
                  </a:moveTo>
                  <a:lnTo>
                    <a:pt x="2185543" y="327660"/>
                  </a:lnTo>
                  <a:lnTo>
                    <a:pt x="2185543" y="340360"/>
                  </a:lnTo>
                  <a:lnTo>
                    <a:pt x="2198243" y="340360"/>
                  </a:lnTo>
                  <a:lnTo>
                    <a:pt x="2198243" y="327660"/>
                  </a:lnTo>
                  <a:close/>
                </a:path>
                <a:path w="2672079" h="654685">
                  <a:moveTo>
                    <a:pt x="2287143" y="327660"/>
                  </a:moveTo>
                  <a:lnTo>
                    <a:pt x="2236343" y="327660"/>
                  </a:lnTo>
                  <a:lnTo>
                    <a:pt x="2236343" y="340360"/>
                  </a:lnTo>
                  <a:lnTo>
                    <a:pt x="2287143" y="340360"/>
                  </a:lnTo>
                  <a:lnTo>
                    <a:pt x="2287143" y="327660"/>
                  </a:lnTo>
                  <a:close/>
                </a:path>
                <a:path w="2672079" h="654685">
                  <a:moveTo>
                    <a:pt x="2337943" y="327660"/>
                  </a:moveTo>
                  <a:lnTo>
                    <a:pt x="2325243" y="327660"/>
                  </a:lnTo>
                  <a:lnTo>
                    <a:pt x="2325243" y="340360"/>
                  </a:lnTo>
                  <a:lnTo>
                    <a:pt x="2337943" y="340360"/>
                  </a:lnTo>
                  <a:lnTo>
                    <a:pt x="2337943" y="327660"/>
                  </a:lnTo>
                  <a:close/>
                </a:path>
                <a:path w="2672079" h="654685">
                  <a:moveTo>
                    <a:pt x="2426843" y="327660"/>
                  </a:moveTo>
                  <a:lnTo>
                    <a:pt x="2376043" y="327660"/>
                  </a:lnTo>
                  <a:lnTo>
                    <a:pt x="2376043" y="340360"/>
                  </a:lnTo>
                  <a:lnTo>
                    <a:pt x="2426843" y="340360"/>
                  </a:lnTo>
                  <a:lnTo>
                    <a:pt x="2426843" y="327660"/>
                  </a:lnTo>
                  <a:close/>
                </a:path>
                <a:path w="2672079" h="654685">
                  <a:moveTo>
                    <a:pt x="2477643" y="327660"/>
                  </a:moveTo>
                  <a:lnTo>
                    <a:pt x="2464943" y="327660"/>
                  </a:lnTo>
                  <a:lnTo>
                    <a:pt x="2464943" y="340360"/>
                  </a:lnTo>
                  <a:lnTo>
                    <a:pt x="2477643" y="340360"/>
                  </a:lnTo>
                  <a:lnTo>
                    <a:pt x="2477643" y="327660"/>
                  </a:lnTo>
                  <a:close/>
                </a:path>
                <a:path w="2672079" h="654685">
                  <a:moveTo>
                    <a:pt x="2566543" y="327660"/>
                  </a:moveTo>
                  <a:lnTo>
                    <a:pt x="2515743" y="327660"/>
                  </a:lnTo>
                  <a:lnTo>
                    <a:pt x="2515743" y="340360"/>
                  </a:lnTo>
                  <a:lnTo>
                    <a:pt x="2566543" y="340360"/>
                  </a:lnTo>
                  <a:lnTo>
                    <a:pt x="2566543" y="327660"/>
                  </a:lnTo>
                  <a:close/>
                </a:path>
                <a:path w="2672079" h="654685">
                  <a:moveTo>
                    <a:pt x="2617343" y="327660"/>
                  </a:moveTo>
                  <a:lnTo>
                    <a:pt x="2604643" y="327660"/>
                  </a:lnTo>
                  <a:lnTo>
                    <a:pt x="2604643" y="340360"/>
                  </a:lnTo>
                  <a:lnTo>
                    <a:pt x="2617343" y="340360"/>
                  </a:lnTo>
                  <a:lnTo>
                    <a:pt x="2617343" y="327660"/>
                  </a:lnTo>
                  <a:close/>
                </a:path>
                <a:path w="2672079" h="654685">
                  <a:moveTo>
                    <a:pt x="2671699" y="603504"/>
                  </a:moveTo>
                  <a:lnTo>
                    <a:pt x="2658999" y="603504"/>
                  </a:lnTo>
                  <a:lnTo>
                    <a:pt x="2658999" y="654304"/>
                  </a:lnTo>
                  <a:lnTo>
                    <a:pt x="2671699" y="654304"/>
                  </a:lnTo>
                  <a:lnTo>
                    <a:pt x="2671699" y="603504"/>
                  </a:lnTo>
                  <a:close/>
                </a:path>
                <a:path w="2672079" h="654685">
                  <a:moveTo>
                    <a:pt x="2671699" y="552704"/>
                  </a:moveTo>
                  <a:lnTo>
                    <a:pt x="2658999" y="552704"/>
                  </a:lnTo>
                  <a:lnTo>
                    <a:pt x="2658999" y="565404"/>
                  </a:lnTo>
                  <a:lnTo>
                    <a:pt x="2671699" y="565404"/>
                  </a:lnTo>
                  <a:lnTo>
                    <a:pt x="2671699" y="552704"/>
                  </a:lnTo>
                  <a:close/>
                </a:path>
                <a:path w="2672079" h="654685">
                  <a:moveTo>
                    <a:pt x="2671699" y="463804"/>
                  </a:moveTo>
                  <a:lnTo>
                    <a:pt x="2658999" y="463804"/>
                  </a:lnTo>
                  <a:lnTo>
                    <a:pt x="2658999" y="514604"/>
                  </a:lnTo>
                  <a:lnTo>
                    <a:pt x="2671699" y="514604"/>
                  </a:lnTo>
                  <a:lnTo>
                    <a:pt x="2671699" y="463804"/>
                  </a:lnTo>
                  <a:close/>
                </a:path>
                <a:path w="2672079" h="654685">
                  <a:moveTo>
                    <a:pt x="2671699" y="413004"/>
                  </a:moveTo>
                  <a:lnTo>
                    <a:pt x="2658999" y="413004"/>
                  </a:lnTo>
                  <a:lnTo>
                    <a:pt x="2658999" y="425704"/>
                  </a:lnTo>
                  <a:lnTo>
                    <a:pt x="2671699" y="425704"/>
                  </a:lnTo>
                  <a:lnTo>
                    <a:pt x="2671699" y="413004"/>
                  </a:lnTo>
                  <a:close/>
                </a:path>
                <a:path w="2672079" h="654685">
                  <a:moveTo>
                    <a:pt x="2671699" y="327660"/>
                  </a:moveTo>
                  <a:lnTo>
                    <a:pt x="2655443" y="327660"/>
                  </a:lnTo>
                  <a:lnTo>
                    <a:pt x="2655443" y="340360"/>
                  </a:lnTo>
                  <a:lnTo>
                    <a:pt x="2658999" y="340360"/>
                  </a:lnTo>
                  <a:lnTo>
                    <a:pt x="2658999" y="374904"/>
                  </a:lnTo>
                  <a:lnTo>
                    <a:pt x="2671699" y="374904"/>
                  </a:lnTo>
                  <a:lnTo>
                    <a:pt x="2671699" y="340360"/>
                  </a:lnTo>
                  <a:lnTo>
                    <a:pt x="2671699" y="334010"/>
                  </a:lnTo>
                  <a:lnTo>
                    <a:pt x="2671699" y="32766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1" name="object 4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015483" y="2470365"/>
              <a:ext cx="341401" cy="339890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074919" y="2510027"/>
              <a:ext cx="227075" cy="227075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748783" y="2383561"/>
              <a:ext cx="385610" cy="234670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808219" y="2423159"/>
              <a:ext cx="271271" cy="121919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207507" y="2692857"/>
              <a:ext cx="236156" cy="384098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266944" y="2732531"/>
              <a:ext cx="121919" cy="271271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207507" y="2991573"/>
              <a:ext cx="236156" cy="385610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266944" y="3031235"/>
              <a:ext cx="121919" cy="272796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015483" y="3259772"/>
              <a:ext cx="341401" cy="338391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074919" y="3299459"/>
              <a:ext cx="227075" cy="225551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748783" y="3451859"/>
              <a:ext cx="385610" cy="233171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808219" y="3491483"/>
              <a:ext cx="271271" cy="120395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450079" y="3451859"/>
              <a:ext cx="385610" cy="233171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509515" y="3491483"/>
              <a:ext cx="271272" cy="120395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227575" y="3259772"/>
              <a:ext cx="339890" cy="338391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287011" y="3299459"/>
              <a:ext cx="225551" cy="225551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4140707" y="2991573"/>
              <a:ext cx="234670" cy="385610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4200143" y="3031235"/>
              <a:ext cx="120395" cy="272796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4140707" y="2692857"/>
              <a:ext cx="234670" cy="384098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4200143" y="2732531"/>
              <a:ext cx="120395" cy="271271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4287011" y="2510027"/>
              <a:ext cx="225551" cy="227075"/>
            </a:xfrm>
            <a:prstGeom prst="rect">
              <a:avLst/>
            </a:prstGeom>
          </p:spPr>
        </p:pic>
        <p:sp>
          <p:nvSpPr>
            <p:cNvPr id="62" name="object 62"/>
            <p:cNvSpPr/>
            <p:nvPr/>
          </p:nvSpPr>
          <p:spPr>
            <a:xfrm>
              <a:off x="4509515" y="2423159"/>
              <a:ext cx="271780" cy="121920"/>
            </a:xfrm>
            <a:custGeom>
              <a:avLst/>
              <a:gdLst/>
              <a:ahLst/>
              <a:cxnLst/>
              <a:rect l="l" t="t" r="r" b="b"/>
              <a:pathLst>
                <a:path w="271779" h="121919">
                  <a:moveTo>
                    <a:pt x="271272" y="0"/>
                  </a:moveTo>
                  <a:lnTo>
                    <a:pt x="222867" y="3074"/>
                  </a:lnTo>
                  <a:lnTo>
                    <a:pt x="175542" y="10032"/>
                  </a:lnTo>
                  <a:lnTo>
                    <a:pt x="129444" y="20716"/>
                  </a:lnTo>
                  <a:lnTo>
                    <a:pt x="84723" y="34967"/>
                  </a:lnTo>
                  <a:lnTo>
                    <a:pt x="41525" y="52625"/>
                  </a:lnTo>
                  <a:lnTo>
                    <a:pt x="0" y="73532"/>
                  </a:lnTo>
                  <a:lnTo>
                    <a:pt x="27432" y="121919"/>
                  </a:lnTo>
                  <a:lnTo>
                    <a:pt x="72639" y="100105"/>
                  </a:lnTo>
                  <a:lnTo>
                    <a:pt x="119774" y="82277"/>
                  </a:lnTo>
                  <a:lnTo>
                    <a:pt x="168688" y="68765"/>
                  </a:lnTo>
                  <a:lnTo>
                    <a:pt x="219236" y="59899"/>
                  </a:lnTo>
                  <a:lnTo>
                    <a:pt x="271272" y="56006"/>
                  </a:lnTo>
                  <a:lnTo>
                    <a:pt x="271272" y="0"/>
                  </a:lnTo>
                  <a:close/>
                </a:path>
              </a:pathLst>
            </a:custGeom>
            <a:solidFill>
              <a:srgbClr val="DB1713">
                <a:alpha val="25097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3" name="object 63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4250435" y="2494775"/>
              <a:ext cx="1083564" cy="1080528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4309871" y="2534411"/>
              <a:ext cx="969263" cy="967739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7380412" y="2482158"/>
              <a:ext cx="314448" cy="313056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7421879" y="2503931"/>
              <a:ext cx="227075" cy="227075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095744" y="2377465"/>
              <a:ext cx="385610" cy="234670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7155179" y="2417063"/>
              <a:ext cx="271272" cy="121920"/>
            </a:xfrm>
            <a:prstGeom prst="rect">
              <a:avLst/>
            </a:prstGeom>
          </p:spPr>
        </p:pic>
        <p:sp>
          <p:nvSpPr>
            <p:cNvPr id="69" name="object 69"/>
            <p:cNvSpPr/>
            <p:nvPr/>
          </p:nvSpPr>
          <p:spPr>
            <a:xfrm>
              <a:off x="7613904" y="2726435"/>
              <a:ext cx="121920" cy="571500"/>
            </a:xfrm>
            <a:custGeom>
              <a:avLst/>
              <a:gdLst/>
              <a:ahLst/>
              <a:cxnLst/>
              <a:rect l="l" t="t" r="r" b="b"/>
              <a:pathLst>
                <a:path w="121920" h="571500">
                  <a:moveTo>
                    <a:pt x="121920" y="298704"/>
                  </a:moveTo>
                  <a:lnTo>
                    <a:pt x="65913" y="298704"/>
                  </a:lnTo>
                  <a:lnTo>
                    <a:pt x="62128" y="350926"/>
                  </a:lnTo>
                  <a:lnTo>
                    <a:pt x="53479" y="401777"/>
                  </a:lnTo>
                  <a:lnTo>
                    <a:pt x="40132" y="450926"/>
                  </a:lnTo>
                  <a:lnTo>
                    <a:pt x="22250" y="498081"/>
                  </a:lnTo>
                  <a:lnTo>
                    <a:pt x="0" y="542925"/>
                  </a:lnTo>
                  <a:lnTo>
                    <a:pt x="49403" y="571500"/>
                  </a:lnTo>
                  <a:lnTo>
                    <a:pt x="69875" y="529907"/>
                  </a:lnTo>
                  <a:lnTo>
                    <a:pt x="87249" y="486613"/>
                  </a:lnTo>
                  <a:lnTo>
                    <a:pt x="101320" y="441731"/>
                  </a:lnTo>
                  <a:lnTo>
                    <a:pt x="111912" y="395376"/>
                  </a:lnTo>
                  <a:lnTo>
                    <a:pt x="118846" y="347662"/>
                  </a:lnTo>
                  <a:lnTo>
                    <a:pt x="121920" y="298704"/>
                  </a:lnTo>
                  <a:close/>
                </a:path>
                <a:path w="121920" h="571500">
                  <a:moveTo>
                    <a:pt x="121920" y="271272"/>
                  </a:moveTo>
                  <a:lnTo>
                    <a:pt x="118846" y="222872"/>
                  </a:lnTo>
                  <a:lnTo>
                    <a:pt x="111912" y="175552"/>
                  </a:lnTo>
                  <a:lnTo>
                    <a:pt x="101320" y="129451"/>
                  </a:lnTo>
                  <a:lnTo>
                    <a:pt x="87249" y="84734"/>
                  </a:lnTo>
                  <a:lnTo>
                    <a:pt x="69875" y="41529"/>
                  </a:lnTo>
                  <a:lnTo>
                    <a:pt x="49403" y="0"/>
                  </a:lnTo>
                  <a:lnTo>
                    <a:pt x="0" y="28575"/>
                  </a:lnTo>
                  <a:lnTo>
                    <a:pt x="22250" y="73228"/>
                  </a:lnTo>
                  <a:lnTo>
                    <a:pt x="40132" y="120027"/>
                  </a:lnTo>
                  <a:lnTo>
                    <a:pt x="53479" y="168770"/>
                  </a:lnTo>
                  <a:lnTo>
                    <a:pt x="62128" y="219252"/>
                  </a:lnTo>
                  <a:lnTo>
                    <a:pt x="65913" y="271272"/>
                  </a:lnTo>
                  <a:lnTo>
                    <a:pt x="121920" y="271272"/>
                  </a:lnTo>
                  <a:close/>
                </a:path>
              </a:pathLst>
            </a:custGeom>
            <a:solidFill>
              <a:srgbClr val="EE5250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0" name="object 70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7421879" y="3293363"/>
              <a:ext cx="227075" cy="225551"/>
            </a:xfrm>
            <a:prstGeom prst="rect">
              <a:avLst/>
            </a:prstGeom>
          </p:spPr>
        </p:pic>
        <p:sp>
          <p:nvSpPr>
            <p:cNvPr id="71" name="object 71"/>
            <p:cNvSpPr/>
            <p:nvPr/>
          </p:nvSpPr>
          <p:spPr>
            <a:xfrm>
              <a:off x="6856476" y="3485387"/>
              <a:ext cx="570230" cy="120650"/>
            </a:xfrm>
            <a:custGeom>
              <a:avLst/>
              <a:gdLst/>
              <a:ahLst/>
              <a:cxnLst/>
              <a:rect l="l" t="t" r="r" b="b"/>
              <a:pathLst>
                <a:path w="570229" h="120650">
                  <a:moveTo>
                    <a:pt x="269748" y="64516"/>
                  </a:moveTo>
                  <a:lnTo>
                    <a:pt x="218008" y="60756"/>
                  </a:lnTo>
                  <a:lnTo>
                    <a:pt x="167792" y="52222"/>
                  </a:lnTo>
                  <a:lnTo>
                    <a:pt x="119316" y="39103"/>
                  </a:lnTo>
                  <a:lnTo>
                    <a:pt x="72796" y="21628"/>
                  </a:lnTo>
                  <a:lnTo>
                    <a:pt x="28448" y="0"/>
                  </a:lnTo>
                  <a:lnTo>
                    <a:pt x="0" y="48145"/>
                  </a:lnTo>
                  <a:lnTo>
                    <a:pt x="41275" y="68554"/>
                  </a:lnTo>
                  <a:lnTo>
                    <a:pt x="84239" y="85864"/>
                  </a:lnTo>
                  <a:lnTo>
                    <a:pt x="128727" y="99885"/>
                  </a:lnTo>
                  <a:lnTo>
                    <a:pt x="174574" y="110439"/>
                  </a:lnTo>
                  <a:lnTo>
                    <a:pt x="221640" y="117348"/>
                  </a:lnTo>
                  <a:lnTo>
                    <a:pt x="269748" y="120408"/>
                  </a:lnTo>
                  <a:lnTo>
                    <a:pt x="269748" y="64516"/>
                  </a:lnTo>
                  <a:close/>
                </a:path>
                <a:path w="570229" h="120650">
                  <a:moveTo>
                    <a:pt x="569976" y="48145"/>
                  </a:moveTo>
                  <a:lnTo>
                    <a:pt x="541528" y="0"/>
                  </a:lnTo>
                  <a:lnTo>
                    <a:pt x="496963" y="21628"/>
                  </a:lnTo>
                  <a:lnTo>
                    <a:pt x="450088" y="39103"/>
                  </a:lnTo>
                  <a:lnTo>
                    <a:pt x="401193" y="52222"/>
                  </a:lnTo>
                  <a:lnTo>
                    <a:pt x="350621" y="60769"/>
                  </a:lnTo>
                  <a:lnTo>
                    <a:pt x="298704" y="64516"/>
                  </a:lnTo>
                  <a:lnTo>
                    <a:pt x="298704" y="120408"/>
                  </a:lnTo>
                  <a:lnTo>
                    <a:pt x="347345" y="117348"/>
                  </a:lnTo>
                  <a:lnTo>
                    <a:pt x="394792" y="110439"/>
                  </a:lnTo>
                  <a:lnTo>
                    <a:pt x="440905" y="99885"/>
                  </a:lnTo>
                  <a:lnTo>
                    <a:pt x="485559" y="85864"/>
                  </a:lnTo>
                  <a:lnTo>
                    <a:pt x="528624" y="68554"/>
                  </a:lnTo>
                  <a:lnTo>
                    <a:pt x="569976" y="48145"/>
                  </a:lnTo>
                  <a:close/>
                </a:path>
              </a:pathLst>
            </a:custGeom>
            <a:solidFill>
              <a:srgbClr val="EE5250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2" name="object 72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6633972" y="3293363"/>
              <a:ext cx="225551" cy="225551"/>
            </a:xfrm>
            <a:prstGeom prst="rect">
              <a:avLst/>
            </a:prstGeom>
          </p:spPr>
        </p:pic>
        <p:sp>
          <p:nvSpPr>
            <p:cNvPr id="73" name="object 73"/>
            <p:cNvSpPr/>
            <p:nvPr/>
          </p:nvSpPr>
          <p:spPr>
            <a:xfrm>
              <a:off x="6545580" y="2726435"/>
              <a:ext cx="121920" cy="571500"/>
            </a:xfrm>
            <a:custGeom>
              <a:avLst/>
              <a:gdLst/>
              <a:ahLst/>
              <a:cxnLst/>
              <a:rect l="l" t="t" r="r" b="b"/>
              <a:pathLst>
                <a:path w="121920" h="571500">
                  <a:moveTo>
                    <a:pt x="121920" y="542925"/>
                  </a:moveTo>
                  <a:lnTo>
                    <a:pt x="100101" y="498081"/>
                  </a:lnTo>
                  <a:lnTo>
                    <a:pt x="82270" y="450926"/>
                  </a:lnTo>
                  <a:lnTo>
                    <a:pt x="68757" y="401777"/>
                  </a:lnTo>
                  <a:lnTo>
                    <a:pt x="59893" y="350926"/>
                  </a:lnTo>
                  <a:lnTo>
                    <a:pt x="55994" y="298704"/>
                  </a:lnTo>
                  <a:lnTo>
                    <a:pt x="0" y="298704"/>
                  </a:lnTo>
                  <a:lnTo>
                    <a:pt x="3073" y="347662"/>
                  </a:lnTo>
                  <a:lnTo>
                    <a:pt x="10020" y="395376"/>
                  </a:lnTo>
                  <a:lnTo>
                    <a:pt x="20713" y="441731"/>
                  </a:lnTo>
                  <a:lnTo>
                    <a:pt x="34963" y="486613"/>
                  </a:lnTo>
                  <a:lnTo>
                    <a:pt x="52616" y="529907"/>
                  </a:lnTo>
                  <a:lnTo>
                    <a:pt x="73533" y="571500"/>
                  </a:lnTo>
                  <a:lnTo>
                    <a:pt x="121920" y="542925"/>
                  </a:lnTo>
                  <a:close/>
                </a:path>
                <a:path w="121920" h="571500">
                  <a:moveTo>
                    <a:pt x="121920" y="28575"/>
                  </a:moveTo>
                  <a:lnTo>
                    <a:pt x="73533" y="0"/>
                  </a:lnTo>
                  <a:lnTo>
                    <a:pt x="52616" y="41529"/>
                  </a:lnTo>
                  <a:lnTo>
                    <a:pt x="34963" y="84734"/>
                  </a:lnTo>
                  <a:lnTo>
                    <a:pt x="20713" y="129451"/>
                  </a:lnTo>
                  <a:lnTo>
                    <a:pt x="10033" y="175552"/>
                  </a:lnTo>
                  <a:lnTo>
                    <a:pt x="3073" y="222872"/>
                  </a:lnTo>
                  <a:lnTo>
                    <a:pt x="0" y="271272"/>
                  </a:lnTo>
                  <a:lnTo>
                    <a:pt x="55994" y="271272"/>
                  </a:lnTo>
                  <a:lnTo>
                    <a:pt x="59893" y="219252"/>
                  </a:lnTo>
                  <a:lnTo>
                    <a:pt x="68757" y="168770"/>
                  </a:lnTo>
                  <a:lnTo>
                    <a:pt x="82270" y="120027"/>
                  </a:lnTo>
                  <a:lnTo>
                    <a:pt x="100101" y="73228"/>
                  </a:lnTo>
                  <a:lnTo>
                    <a:pt x="121920" y="28575"/>
                  </a:lnTo>
                  <a:close/>
                </a:path>
              </a:pathLst>
            </a:custGeom>
            <a:solidFill>
              <a:srgbClr val="EE5250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4" name="object 74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6633972" y="2503931"/>
              <a:ext cx="225551" cy="227075"/>
            </a:xfrm>
            <a:prstGeom prst="rect">
              <a:avLst/>
            </a:prstGeom>
          </p:spPr>
        </p:pic>
        <p:sp>
          <p:nvSpPr>
            <p:cNvPr id="75" name="object 75"/>
            <p:cNvSpPr/>
            <p:nvPr/>
          </p:nvSpPr>
          <p:spPr>
            <a:xfrm>
              <a:off x="6856476" y="2417063"/>
              <a:ext cx="269875" cy="121920"/>
            </a:xfrm>
            <a:custGeom>
              <a:avLst/>
              <a:gdLst/>
              <a:ahLst/>
              <a:cxnLst/>
              <a:rect l="l" t="t" r="r" b="b"/>
              <a:pathLst>
                <a:path w="269875" h="121919">
                  <a:moveTo>
                    <a:pt x="269748" y="0"/>
                  </a:moveTo>
                  <a:lnTo>
                    <a:pt x="221641" y="3074"/>
                  </a:lnTo>
                  <a:lnTo>
                    <a:pt x="174582" y="10032"/>
                  </a:lnTo>
                  <a:lnTo>
                    <a:pt x="128730" y="20716"/>
                  </a:lnTo>
                  <a:lnTo>
                    <a:pt x="84243" y="34967"/>
                  </a:lnTo>
                  <a:lnTo>
                    <a:pt x="41280" y="52625"/>
                  </a:lnTo>
                  <a:lnTo>
                    <a:pt x="0" y="73533"/>
                  </a:lnTo>
                  <a:lnTo>
                    <a:pt x="27304" y="121920"/>
                  </a:lnTo>
                  <a:lnTo>
                    <a:pt x="72221" y="100105"/>
                  </a:lnTo>
                  <a:lnTo>
                    <a:pt x="119082" y="82277"/>
                  </a:lnTo>
                  <a:lnTo>
                    <a:pt x="167729" y="68765"/>
                  </a:lnTo>
                  <a:lnTo>
                    <a:pt x="218004" y="59899"/>
                  </a:lnTo>
                  <a:lnTo>
                    <a:pt x="269748" y="56007"/>
                  </a:lnTo>
                  <a:lnTo>
                    <a:pt x="269748" y="0"/>
                  </a:lnTo>
                  <a:close/>
                </a:path>
              </a:pathLst>
            </a:custGeom>
            <a:solidFill>
              <a:srgbClr val="DB1713">
                <a:alpha val="25097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6" name="object 76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6597395" y="2488679"/>
              <a:ext cx="1083563" cy="1080528"/>
            </a:xfrm>
            <a:prstGeom prst="rect">
              <a:avLst/>
            </a:prstGeom>
          </p:spPr>
        </p:pic>
        <p:pic>
          <p:nvPicPr>
            <p:cNvPr id="77" name="object 77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6656832" y="2528315"/>
              <a:ext cx="969264" cy="967739"/>
            </a:xfrm>
            <a:prstGeom prst="rect">
              <a:avLst/>
            </a:prstGeom>
          </p:spPr>
        </p:pic>
        <p:pic>
          <p:nvPicPr>
            <p:cNvPr id="78" name="object 78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7543800" y="2647187"/>
              <a:ext cx="257606" cy="425196"/>
            </a:xfrm>
            <a:prstGeom prst="rect">
              <a:avLst/>
            </a:prstGeom>
          </p:spPr>
        </p:pic>
        <p:pic>
          <p:nvPicPr>
            <p:cNvPr id="79" name="object 79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7613903" y="2726435"/>
              <a:ext cx="121920" cy="271272"/>
            </a:xfrm>
            <a:prstGeom prst="rect">
              <a:avLst/>
            </a:prstGeom>
          </p:spPr>
        </p:pic>
        <p:sp>
          <p:nvSpPr>
            <p:cNvPr id="80" name="object 80"/>
            <p:cNvSpPr/>
            <p:nvPr/>
          </p:nvSpPr>
          <p:spPr>
            <a:xfrm>
              <a:off x="7613903" y="2726435"/>
              <a:ext cx="121920" cy="271780"/>
            </a:xfrm>
            <a:custGeom>
              <a:avLst/>
              <a:gdLst/>
              <a:ahLst/>
              <a:cxnLst/>
              <a:rect l="l" t="t" r="r" b="b"/>
              <a:pathLst>
                <a:path w="121920" h="271780">
                  <a:moveTo>
                    <a:pt x="49402" y="0"/>
                  </a:moveTo>
                  <a:lnTo>
                    <a:pt x="20841" y="16519"/>
                  </a:lnTo>
                  <a:lnTo>
                    <a:pt x="6175" y="25003"/>
                  </a:lnTo>
                  <a:lnTo>
                    <a:pt x="771" y="28128"/>
                  </a:lnTo>
                  <a:lnTo>
                    <a:pt x="0" y="28575"/>
                  </a:lnTo>
                  <a:lnTo>
                    <a:pt x="22253" y="73225"/>
                  </a:lnTo>
                  <a:lnTo>
                    <a:pt x="40136" y="120021"/>
                  </a:lnTo>
                  <a:lnTo>
                    <a:pt x="53483" y="168761"/>
                  </a:lnTo>
                  <a:lnTo>
                    <a:pt x="62130" y="219245"/>
                  </a:lnTo>
                  <a:lnTo>
                    <a:pt x="65913" y="271272"/>
                  </a:lnTo>
                  <a:lnTo>
                    <a:pt x="98292" y="271272"/>
                  </a:lnTo>
                  <a:lnTo>
                    <a:pt x="114919" y="271272"/>
                  </a:lnTo>
                  <a:lnTo>
                    <a:pt x="121044" y="271272"/>
                  </a:lnTo>
                  <a:lnTo>
                    <a:pt x="121920" y="271272"/>
                  </a:lnTo>
                  <a:lnTo>
                    <a:pt x="118850" y="222867"/>
                  </a:lnTo>
                  <a:lnTo>
                    <a:pt x="111924" y="175542"/>
                  </a:lnTo>
                  <a:lnTo>
                    <a:pt x="101330" y="129444"/>
                  </a:lnTo>
                  <a:lnTo>
                    <a:pt x="87253" y="84723"/>
                  </a:lnTo>
                  <a:lnTo>
                    <a:pt x="69882" y="41525"/>
                  </a:lnTo>
                  <a:lnTo>
                    <a:pt x="49402" y="0"/>
                  </a:lnTo>
                  <a:close/>
                </a:path>
              </a:pathLst>
            </a:custGeom>
            <a:ln w="6350">
              <a:solidFill>
                <a:srgbClr val="EE52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1" name="object 81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7546847" y="2953550"/>
              <a:ext cx="254457" cy="419061"/>
            </a:xfrm>
            <a:prstGeom prst="rect">
              <a:avLst/>
            </a:prstGeom>
          </p:spPr>
        </p:pic>
        <p:pic>
          <p:nvPicPr>
            <p:cNvPr id="82" name="object 82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7613903" y="3025139"/>
              <a:ext cx="121920" cy="272796"/>
            </a:xfrm>
            <a:prstGeom prst="rect">
              <a:avLst/>
            </a:prstGeom>
          </p:spPr>
        </p:pic>
        <p:sp>
          <p:nvSpPr>
            <p:cNvPr id="83" name="object 83"/>
            <p:cNvSpPr/>
            <p:nvPr/>
          </p:nvSpPr>
          <p:spPr>
            <a:xfrm>
              <a:off x="7613903" y="3025139"/>
              <a:ext cx="121920" cy="273050"/>
            </a:xfrm>
            <a:custGeom>
              <a:avLst/>
              <a:gdLst/>
              <a:ahLst/>
              <a:cxnLst/>
              <a:rect l="l" t="t" r="r" b="b"/>
              <a:pathLst>
                <a:path w="121920" h="273050">
                  <a:moveTo>
                    <a:pt x="65913" y="0"/>
                  </a:moveTo>
                  <a:lnTo>
                    <a:pt x="62130" y="52221"/>
                  </a:lnTo>
                  <a:lnTo>
                    <a:pt x="53483" y="103065"/>
                  </a:lnTo>
                  <a:lnTo>
                    <a:pt x="40136" y="152220"/>
                  </a:lnTo>
                  <a:lnTo>
                    <a:pt x="22253" y="199375"/>
                  </a:lnTo>
                  <a:lnTo>
                    <a:pt x="0" y="244221"/>
                  </a:lnTo>
                  <a:lnTo>
                    <a:pt x="28561" y="260740"/>
                  </a:lnTo>
                  <a:lnTo>
                    <a:pt x="43227" y="269224"/>
                  </a:lnTo>
                  <a:lnTo>
                    <a:pt x="48631" y="272349"/>
                  </a:lnTo>
                  <a:lnTo>
                    <a:pt x="49402" y="272796"/>
                  </a:lnTo>
                  <a:lnTo>
                    <a:pt x="69882" y="231201"/>
                  </a:lnTo>
                  <a:lnTo>
                    <a:pt x="87253" y="187903"/>
                  </a:lnTo>
                  <a:lnTo>
                    <a:pt x="101330" y="143017"/>
                  </a:lnTo>
                  <a:lnTo>
                    <a:pt x="111924" y="96661"/>
                  </a:lnTo>
                  <a:lnTo>
                    <a:pt x="118850" y="48949"/>
                  </a:lnTo>
                  <a:lnTo>
                    <a:pt x="121920" y="0"/>
                  </a:lnTo>
                  <a:lnTo>
                    <a:pt x="65913" y="0"/>
                  </a:lnTo>
                  <a:close/>
                </a:path>
              </a:pathLst>
            </a:custGeom>
            <a:ln w="6350">
              <a:solidFill>
                <a:srgbClr val="EE52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4" name="object 84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7353300" y="3221723"/>
              <a:ext cx="367322" cy="368820"/>
            </a:xfrm>
            <a:prstGeom prst="rect">
              <a:avLst/>
            </a:prstGeom>
          </p:spPr>
        </p:pic>
        <p:pic>
          <p:nvPicPr>
            <p:cNvPr id="85" name="object 85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7421879" y="3293363"/>
              <a:ext cx="227075" cy="225551"/>
            </a:xfrm>
            <a:prstGeom prst="rect">
              <a:avLst/>
            </a:prstGeom>
          </p:spPr>
        </p:pic>
        <p:pic>
          <p:nvPicPr>
            <p:cNvPr id="86" name="object 86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7418704" y="3290188"/>
              <a:ext cx="233425" cy="231901"/>
            </a:xfrm>
            <a:prstGeom prst="rect">
              <a:avLst/>
            </a:prstGeom>
          </p:spPr>
        </p:pic>
        <p:pic>
          <p:nvPicPr>
            <p:cNvPr id="87" name="object 87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7075932" y="3418357"/>
              <a:ext cx="425196" cy="252958"/>
            </a:xfrm>
            <a:prstGeom prst="rect">
              <a:avLst/>
            </a:prstGeom>
          </p:spPr>
        </p:pic>
        <p:pic>
          <p:nvPicPr>
            <p:cNvPr id="88" name="object 88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7155179" y="3485387"/>
              <a:ext cx="271272" cy="120396"/>
            </a:xfrm>
            <a:prstGeom prst="rect">
              <a:avLst/>
            </a:prstGeom>
          </p:spPr>
        </p:pic>
        <p:sp>
          <p:nvSpPr>
            <p:cNvPr id="89" name="object 89"/>
            <p:cNvSpPr/>
            <p:nvPr/>
          </p:nvSpPr>
          <p:spPr>
            <a:xfrm>
              <a:off x="7155179" y="3485387"/>
              <a:ext cx="271780" cy="120650"/>
            </a:xfrm>
            <a:custGeom>
              <a:avLst/>
              <a:gdLst/>
              <a:ahLst/>
              <a:cxnLst/>
              <a:rect l="l" t="t" r="r" b="b"/>
              <a:pathLst>
                <a:path w="271779" h="120650">
                  <a:moveTo>
                    <a:pt x="271272" y="48133"/>
                  </a:moveTo>
                  <a:lnTo>
                    <a:pt x="254825" y="20306"/>
                  </a:lnTo>
                  <a:lnTo>
                    <a:pt x="246380" y="6016"/>
                  </a:lnTo>
                  <a:lnTo>
                    <a:pt x="243268" y="752"/>
                  </a:lnTo>
                  <a:lnTo>
                    <a:pt x="242824" y="0"/>
                  </a:lnTo>
                  <a:lnTo>
                    <a:pt x="198270" y="21620"/>
                  </a:lnTo>
                  <a:lnTo>
                    <a:pt x="151388" y="39095"/>
                  </a:lnTo>
                  <a:lnTo>
                    <a:pt x="102500" y="52212"/>
                  </a:lnTo>
                  <a:lnTo>
                    <a:pt x="51929" y="60756"/>
                  </a:lnTo>
                  <a:lnTo>
                    <a:pt x="0" y="64515"/>
                  </a:lnTo>
                  <a:lnTo>
                    <a:pt x="0" y="96821"/>
                  </a:lnTo>
                  <a:lnTo>
                    <a:pt x="0" y="113411"/>
                  </a:lnTo>
                  <a:lnTo>
                    <a:pt x="0" y="119522"/>
                  </a:lnTo>
                  <a:lnTo>
                    <a:pt x="0" y="120396"/>
                  </a:lnTo>
                  <a:lnTo>
                    <a:pt x="48651" y="117336"/>
                  </a:lnTo>
                  <a:lnTo>
                    <a:pt x="96096" y="110438"/>
                  </a:lnTo>
                  <a:lnTo>
                    <a:pt x="142208" y="99885"/>
                  </a:lnTo>
                  <a:lnTo>
                    <a:pt x="186859" y="85861"/>
                  </a:lnTo>
                  <a:lnTo>
                    <a:pt x="229922" y="68549"/>
                  </a:lnTo>
                  <a:lnTo>
                    <a:pt x="271272" y="48133"/>
                  </a:lnTo>
                  <a:close/>
                </a:path>
              </a:pathLst>
            </a:custGeom>
            <a:ln w="6350">
              <a:solidFill>
                <a:srgbClr val="EE52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0" name="object 90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6783323" y="3413810"/>
              <a:ext cx="419061" cy="254457"/>
            </a:xfrm>
            <a:prstGeom prst="rect">
              <a:avLst/>
            </a:prstGeom>
          </p:spPr>
        </p:pic>
        <p:pic>
          <p:nvPicPr>
            <p:cNvPr id="91" name="object 91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6856476" y="3485387"/>
              <a:ext cx="269748" cy="120396"/>
            </a:xfrm>
            <a:prstGeom prst="rect">
              <a:avLst/>
            </a:prstGeom>
          </p:spPr>
        </p:pic>
        <p:sp>
          <p:nvSpPr>
            <p:cNvPr id="92" name="object 92"/>
            <p:cNvSpPr/>
            <p:nvPr/>
          </p:nvSpPr>
          <p:spPr>
            <a:xfrm>
              <a:off x="6856476" y="3485387"/>
              <a:ext cx="269875" cy="120650"/>
            </a:xfrm>
            <a:custGeom>
              <a:avLst/>
              <a:gdLst/>
              <a:ahLst/>
              <a:cxnLst/>
              <a:rect l="l" t="t" r="r" b="b"/>
              <a:pathLst>
                <a:path w="269875" h="120650">
                  <a:moveTo>
                    <a:pt x="0" y="48133"/>
                  </a:moveTo>
                  <a:lnTo>
                    <a:pt x="41280" y="68549"/>
                  </a:lnTo>
                  <a:lnTo>
                    <a:pt x="84243" y="85861"/>
                  </a:lnTo>
                  <a:lnTo>
                    <a:pt x="128730" y="99885"/>
                  </a:lnTo>
                  <a:lnTo>
                    <a:pt x="174582" y="110438"/>
                  </a:lnTo>
                  <a:lnTo>
                    <a:pt x="221641" y="117336"/>
                  </a:lnTo>
                  <a:lnTo>
                    <a:pt x="269748" y="120396"/>
                  </a:lnTo>
                  <a:lnTo>
                    <a:pt x="269748" y="88090"/>
                  </a:lnTo>
                  <a:lnTo>
                    <a:pt x="269748" y="71500"/>
                  </a:lnTo>
                  <a:lnTo>
                    <a:pt x="269748" y="65389"/>
                  </a:lnTo>
                  <a:lnTo>
                    <a:pt x="269748" y="64515"/>
                  </a:lnTo>
                  <a:lnTo>
                    <a:pt x="218013" y="60756"/>
                  </a:lnTo>
                  <a:lnTo>
                    <a:pt x="167802" y="52212"/>
                  </a:lnTo>
                  <a:lnTo>
                    <a:pt x="119329" y="39095"/>
                  </a:lnTo>
                  <a:lnTo>
                    <a:pt x="72806" y="21620"/>
                  </a:lnTo>
                  <a:lnTo>
                    <a:pt x="28448" y="0"/>
                  </a:lnTo>
                  <a:lnTo>
                    <a:pt x="0" y="48133"/>
                  </a:lnTo>
                  <a:close/>
                </a:path>
              </a:pathLst>
            </a:custGeom>
            <a:ln w="6350">
              <a:solidFill>
                <a:srgbClr val="EE52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3" name="object 93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6565391" y="3214103"/>
              <a:ext cx="368820" cy="368820"/>
            </a:xfrm>
            <a:prstGeom prst="rect">
              <a:avLst/>
            </a:prstGeom>
          </p:spPr>
        </p:pic>
        <p:pic>
          <p:nvPicPr>
            <p:cNvPr id="94" name="object 94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6633972" y="3293363"/>
              <a:ext cx="225551" cy="225551"/>
            </a:xfrm>
            <a:prstGeom prst="rect">
              <a:avLst/>
            </a:prstGeom>
          </p:spPr>
        </p:pic>
        <p:pic>
          <p:nvPicPr>
            <p:cNvPr id="95" name="object 95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6630797" y="3290188"/>
              <a:ext cx="231901" cy="231901"/>
            </a:xfrm>
            <a:prstGeom prst="rect">
              <a:avLst/>
            </a:prstGeom>
          </p:spPr>
        </p:pic>
        <p:pic>
          <p:nvPicPr>
            <p:cNvPr id="96" name="object 96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6475475" y="2953524"/>
              <a:ext cx="262102" cy="408419"/>
            </a:xfrm>
            <a:prstGeom prst="rect">
              <a:avLst/>
            </a:prstGeom>
          </p:spPr>
        </p:pic>
        <p:pic>
          <p:nvPicPr>
            <p:cNvPr id="97" name="object 97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6545579" y="3025139"/>
              <a:ext cx="121920" cy="272796"/>
            </a:xfrm>
            <a:prstGeom prst="rect">
              <a:avLst/>
            </a:prstGeom>
          </p:spPr>
        </p:pic>
        <p:sp>
          <p:nvSpPr>
            <p:cNvPr id="98" name="object 98"/>
            <p:cNvSpPr/>
            <p:nvPr/>
          </p:nvSpPr>
          <p:spPr>
            <a:xfrm>
              <a:off x="6545579" y="3025139"/>
              <a:ext cx="121920" cy="273050"/>
            </a:xfrm>
            <a:custGeom>
              <a:avLst/>
              <a:gdLst/>
              <a:ahLst/>
              <a:cxnLst/>
              <a:rect l="l" t="t" r="r" b="b"/>
              <a:pathLst>
                <a:path w="121920" h="273050">
                  <a:moveTo>
                    <a:pt x="0" y="0"/>
                  </a:moveTo>
                  <a:lnTo>
                    <a:pt x="3074" y="48949"/>
                  </a:lnTo>
                  <a:lnTo>
                    <a:pt x="10032" y="96661"/>
                  </a:lnTo>
                  <a:lnTo>
                    <a:pt x="20716" y="143017"/>
                  </a:lnTo>
                  <a:lnTo>
                    <a:pt x="34967" y="187903"/>
                  </a:lnTo>
                  <a:lnTo>
                    <a:pt x="52625" y="231201"/>
                  </a:lnTo>
                  <a:lnTo>
                    <a:pt x="73533" y="272796"/>
                  </a:lnTo>
                  <a:lnTo>
                    <a:pt x="101506" y="256276"/>
                  </a:lnTo>
                  <a:lnTo>
                    <a:pt x="115871" y="247792"/>
                  </a:lnTo>
                  <a:lnTo>
                    <a:pt x="121163" y="244667"/>
                  </a:lnTo>
                  <a:lnTo>
                    <a:pt x="121920" y="244221"/>
                  </a:lnTo>
                  <a:lnTo>
                    <a:pt x="100105" y="199375"/>
                  </a:lnTo>
                  <a:lnTo>
                    <a:pt x="82277" y="152220"/>
                  </a:lnTo>
                  <a:lnTo>
                    <a:pt x="68765" y="103065"/>
                  </a:lnTo>
                  <a:lnTo>
                    <a:pt x="59899" y="52221"/>
                  </a:lnTo>
                  <a:lnTo>
                    <a:pt x="56006" y="0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EE52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9" name="object 99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6475475" y="2647200"/>
              <a:ext cx="254457" cy="417563"/>
            </a:xfrm>
            <a:prstGeom prst="rect">
              <a:avLst/>
            </a:prstGeom>
          </p:spPr>
        </p:pic>
        <p:pic>
          <p:nvPicPr>
            <p:cNvPr id="100" name="object 100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6545579" y="2726435"/>
              <a:ext cx="121920" cy="271272"/>
            </a:xfrm>
            <a:prstGeom prst="rect">
              <a:avLst/>
            </a:prstGeom>
          </p:spPr>
        </p:pic>
        <p:sp>
          <p:nvSpPr>
            <p:cNvPr id="101" name="object 101"/>
            <p:cNvSpPr/>
            <p:nvPr/>
          </p:nvSpPr>
          <p:spPr>
            <a:xfrm>
              <a:off x="6545579" y="2726435"/>
              <a:ext cx="121920" cy="271780"/>
            </a:xfrm>
            <a:custGeom>
              <a:avLst/>
              <a:gdLst/>
              <a:ahLst/>
              <a:cxnLst/>
              <a:rect l="l" t="t" r="r" b="b"/>
              <a:pathLst>
                <a:path w="121920" h="271780">
                  <a:moveTo>
                    <a:pt x="56006" y="271272"/>
                  </a:moveTo>
                  <a:lnTo>
                    <a:pt x="59899" y="219245"/>
                  </a:lnTo>
                  <a:lnTo>
                    <a:pt x="68765" y="168761"/>
                  </a:lnTo>
                  <a:lnTo>
                    <a:pt x="82277" y="120021"/>
                  </a:lnTo>
                  <a:lnTo>
                    <a:pt x="100105" y="73225"/>
                  </a:lnTo>
                  <a:lnTo>
                    <a:pt x="121920" y="28575"/>
                  </a:lnTo>
                  <a:lnTo>
                    <a:pt x="93946" y="12055"/>
                  </a:lnTo>
                  <a:lnTo>
                    <a:pt x="79581" y="3571"/>
                  </a:lnTo>
                  <a:lnTo>
                    <a:pt x="74289" y="446"/>
                  </a:lnTo>
                  <a:lnTo>
                    <a:pt x="73533" y="0"/>
                  </a:lnTo>
                  <a:lnTo>
                    <a:pt x="52625" y="41525"/>
                  </a:lnTo>
                  <a:lnTo>
                    <a:pt x="34967" y="84723"/>
                  </a:lnTo>
                  <a:lnTo>
                    <a:pt x="20716" y="129444"/>
                  </a:lnTo>
                  <a:lnTo>
                    <a:pt x="10033" y="175542"/>
                  </a:lnTo>
                  <a:lnTo>
                    <a:pt x="3074" y="222867"/>
                  </a:lnTo>
                  <a:lnTo>
                    <a:pt x="0" y="271272"/>
                  </a:lnTo>
                  <a:lnTo>
                    <a:pt x="56006" y="271272"/>
                  </a:lnTo>
                  <a:close/>
                </a:path>
              </a:pathLst>
            </a:custGeom>
            <a:ln w="6350">
              <a:solidFill>
                <a:srgbClr val="EE52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2" name="object 102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6557772" y="2427731"/>
              <a:ext cx="365810" cy="370332"/>
            </a:xfrm>
            <a:prstGeom prst="rect">
              <a:avLst/>
            </a:prstGeom>
          </p:spPr>
        </p:pic>
        <p:pic>
          <p:nvPicPr>
            <p:cNvPr id="103" name="object 103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6633972" y="2503931"/>
              <a:ext cx="225551" cy="227075"/>
            </a:xfrm>
            <a:prstGeom prst="rect">
              <a:avLst/>
            </a:prstGeom>
          </p:spPr>
        </p:pic>
        <p:pic>
          <p:nvPicPr>
            <p:cNvPr id="104" name="object 104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6630797" y="2500756"/>
              <a:ext cx="231901" cy="233425"/>
            </a:xfrm>
            <a:prstGeom prst="rect">
              <a:avLst/>
            </a:prstGeom>
          </p:spPr>
        </p:pic>
        <p:pic>
          <p:nvPicPr>
            <p:cNvPr id="105" name="object 105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6819900" y="2386558"/>
              <a:ext cx="393242" cy="231673"/>
            </a:xfrm>
            <a:prstGeom prst="rect">
              <a:avLst/>
            </a:prstGeom>
          </p:spPr>
        </p:pic>
        <p:pic>
          <p:nvPicPr>
            <p:cNvPr id="106" name="object 106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6856476" y="2417063"/>
              <a:ext cx="269748" cy="121920"/>
            </a:xfrm>
            <a:prstGeom prst="rect">
              <a:avLst/>
            </a:prstGeom>
          </p:spPr>
        </p:pic>
        <p:sp>
          <p:nvSpPr>
            <p:cNvPr id="107" name="object 107"/>
            <p:cNvSpPr/>
            <p:nvPr/>
          </p:nvSpPr>
          <p:spPr>
            <a:xfrm>
              <a:off x="6856476" y="2417063"/>
              <a:ext cx="269875" cy="121920"/>
            </a:xfrm>
            <a:custGeom>
              <a:avLst/>
              <a:gdLst/>
              <a:ahLst/>
              <a:cxnLst/>
              <a:rect l="l" t="t" r="r" b="b"/>
              <a:pathLst>
                <a:path w="269875" h="121919">
                  <a:moveTo>
                    <a:pt x="0" y="73533"/>
                  </a:moveTo>
                  <a:lnTo>
                    <a:pt x="15785" y="101506"/>
                  </a:lnTo>
                  <a:lnTo>
                    <a:pt x="23891" y="115871"/>
                  </a:lnTo>
                  <a:lnTo>
                    <a:pt x="26878" y="121163"/>
                  </a:lnTo>
                  <a:lnTo>
                    <a:pt x="27304" y="121920"/>
                  </a:lnTo>
                  <a:lnTo>
                    <a:pt x="72221" y="100105"/>
                  </a:lnTo>
                  <a:lnTo>
                    <a:pt x="119082" y="82277"/>
                  </a:lnTo>
                  <a:lnTo>
                    <a:pt x="167729" y="68765"/>
                  </a:lnTo>
                  <a:lnTo>
                    <a:pt x="218004" y="59899"/>
                  </a:lnTo>
                  <a:lnTo>
                    <a:pt x="269748" y="56007"/>
                  </a:lnTo>
                  <a:lnTo>
                    <a:pt x="269748" y="23627"/>
                  </a:lnTo>
                  <a:lnTo>
                    <a:pt x="269748" y="7000"/>
                  </a:lnTo>
                  <a:lnTo>
                    <a:pt x="269748" y="875"/>
                  </a:lnTo>
                  <a:lnTo>
                    <a:pt x="269748" y="0"/>
                  </a:lnTo>
                  <a:lnTo>
                    <a:pt x="221641" y="3074"/>
                  </a:lnTo>
                  <a:lnTo>
                    <a:pt x="174582" y="10032"/>
                  </a:lnTo>
                  <a:lnTo>
                    <a:pt x="128730" y="20716"/>
                  </a:lnTo>
                  <a:lnTo>
                    <a:pt x="84243" y="34967"/>
                  </a:lnTo>
                  <a:lnTo>
                    <a:pt x="41280" y="52625"/>
                  </a:lnTo>
                  <a:lnTo>
                    <a:pt x="0" y="73533"/>
                  </a:lnTo>
                  <a:close/>
                </a:path>
              </a:pathLst>
            </a:custGeom>
            <a:ln w="6350">
              <a:solidFill>
                <a:srgbClr val="EE52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8" name="object 108"/>
          <p:cNvSpPr txBox="1"/>
          <p:nvPr/>
        </p:nvSpPr>
        <p:spPr>
          <a:xfrm>
            <a:off x="4457827" y="2715590"/>
            <a:ext cx="756285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1585" dirty="0">
                <a:solidFill>
                  <a:srgbClr val="FFFFFF"/>
                </a:solidFill>
                <a:latin typeface="Calibri"/>
                <a:cs typeface="Calibri"/>
              </a:rPr>
              <a:t>3</a:t>
            </a:r>
            <a:r>
              <a:rPr sz="3200" spc="-1580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r>
              <a:rPr sz="4800" spc="-2475" baseline="-1736" dirty="0">
                <a:solidFill>
                  <a:srgbClr val="FFFFFF"/>
                </a:solidFill>
                <a:latin typeface="Calibri"/>
                <a:cs typeface="Calibri"/>
              </a:rPr>
              <a:t>8</a:t>
            </a:r>
            <a:r>
              <a:rPr sz="3200" spc="-1650" dirty="0">
                <a:solidFill>
                  <a:srgbClr val="FFFFFF"/>
                </a:solidFill>
                <a:latin typeface="Calibri"/>
                <a:cs typeface="Calibri"/>
              </a:rPr>
              <a:t>75</a:t>
            </a:r>
            <a:r>
              <a:rPr sz="4800" spc="-2332" baseline="-1736" dirty="0">
                <a:solidFill>
                  <a:srgbClr val="FFFFFF"/>
                </a:solidFill>
                <a:latin typeface="Calibri"/>
                <a:cs typeface="Calibri"/>
              </a:rPr>
              <a:t>6</a:t>
            </a:r>
            <a:r>
              <a:rPr sz="3200" spc="-1605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r>
              <a:rPr sz="3200" spc="-715" dirty="0">
                <a:solidFill>
                  <a:srgbClr val="FFFFFF"/>
                </a:solidFill>
                <a:latin typeface="Calibri"/>
                <a:cs typeface="Calibri"/>
              </a:rPr>
              <a:t>4</a:t>
            </a:r>
            <a:r>
              <a:rPr sz="3200" spc="-1180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r>
              <a:rPr sz="3200" spc="-1585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r>
              <a:rPr sz="3200" spc="-1495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r>
              <a:rPr sz="3200" spc="-1605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r>
              <a:rPr sz="3200" spc="-715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r>
              <a:rPr sz="3200" spc="-1830" dirty="0">
                <a:solidFill>
                  <a:srgbClr val="FFFFFF"/>
                </a:solidFill>
                <a:latin typeface="Calibri"/>
                <a:cs typeface="Calibri"/>
              </a:rPr>
              <a:t>%</a:t>
            </a:r>
            <a:r>
              <a:rPr sz="3200" spc="-2250" dirty="0">
                <a:solidFill>
                  <a:srgbClr val="FFFFFF"/>
                </a:solidFill>
                <a:latin typeface="Calibri"/>
                <a:cs typeface="Calibri"/>
              </a:rPr>
              <a:t>%</a:t>
            </a:r>
            <a:r>
              <a:rPr sz="3200" spc="-2150" dirty="0">
                <a:solidFill>
                  <a:srgbClr val="FFFFFF"/>
                </a:solidFill>
                <a:latin typeface="Calibri"/>
                <a:cs typeface="Calibri"/>
              </a:rPr>
              <a:t>%</a:t>
            </a:r>
            <a:r>
              <a:rPr sz="3200" spc="-2275" dirty="0">
                <a:solidFill>
                  <a:srgbClr val="FFFFFF"/>
                </a:solidFill>
                <a:latin typeface="Calibri"/>
                <a:cs typeface="Calibri"/>
              </a:rPr>
              <a:t>%</a:t>
            </a:r>
            <a:r>
              <a:rPr sz="3200" spc="-10" dirty="0">
                <a:solidFill>
                  <a:srgbClr val="FFFFFF"/>
                </a:solidFill>
                <a:latin typeface="Calibri"/>
                <a:cs typeface="Calibri"/>
              </a:rPr>
              <a:t>%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109" name="object 109"/>
          <p:cNvSpPr txBox="1"/>
          <p:nvPr/>
        </p:nvSpPr>
        <p:spPr>
          <a:xfrm>
            <a:off x="6688581" y="2727147"/>
            <a:ext cx="933450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800" spc="-592" baseline="3472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r>
              <a:rPr sz="3200" spc="-1595" dirty="0">
                <a:solidFill>
                  <a:srgbClr val="FFFFFF"/>
                </a:solidFill>
                <a:latin typeface="Calibri"/>
                <a:cs typeface="Calibri"/>
              </a:rPr>
              <a:t>7</a:t>
            </a:r>
            <a:r>
              <a:rPr sz="3200" spc="-1610" dirty="0">
                <a:solidFill>
                  <a:srgbClr val="FFFFFF"/>
                </a:solidFill>
                <a:latin typeface="Calibri"/>
                <a:cs typeface="Calibri"/>
              </a:rPr>
              <a:t>8</a:t>
            </a:r>
            <a:r>
              <a:rPr sz="4800" spc="-2437" baseline="1736" dirty="0">
                <a:solidFill>
                  <a:srgbClr val="FFFFFF"/>
                </a:solidFill>
                <a:latin typeface="Calibri"/>
                <a:cs typeface="Calibri"/>
              </a:rPr>
              <a:t>9</a:t>
            </a:r>
            <a:r>
              <a:rPr sz="4800" spc="-2490" baseline="1736" dirty="0">
                <a:solidFill>
                  <a:srgbClr val="FFFFFF"/>
                </a:solidFill>
                <a:latin typeface="Calibri"/>
                <a:cs typeface="Calibri"/>
              </a:rPr>
              <a:t>4</a:t>
            </a:r>
            <a:r>
              <a:rPr sz="3200" spc="-1655" dirty="0">
                <a:solidFill>
                  <a:srgbClr val="FFFFFF"/>
                </a:solidFill>
                <a:latin typeface="Calibri"/>
                <a:cs typeface="Calibri"/>
              </a:rPr>
              <a:t>3</a:t>
            </a:r>
            <a:r>
              <a:rPr sz="3200" spc="-1650" dirty="0">
                <a:solidFill>
                  <a:srgbClr val="FFFFFF"/>
                </a:solidFill>
                <a:latin typeface="Calibri"/>
                <a:cs typeface="Calibri"/>
              </a:rPr>
              <a:t>5</a:t>
            </a:r>
            <a:r>
              <a:rPr sz="3200" spc="-1590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r>
              <a:rPr sz="3200" spc="-1510" dirty="0">
                <a:solidFill>
                  <a:srgbClr val="FFFFFF"/>
                </a:solidFill>
                <a:latin typeface="Calibri"/>
                <a:cs typeface="Calibri"/>
              </a:rPr>
              <a:t>6</a:t>
            </a:r>
            <a:r>
              <a:rPr sz="4800" spc="-494" baseline="3472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r>
              <a:rPr sz="3200" spc="-1610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r>
              <a:rPr sz="4800" spc="-2092" baseline="1736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r>
              <a:rPr sz="4800" spc="-494" baseline="3472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r>
              <a:rPr sz="3200" spc="-2255" dirty="0">
                <a:solidFill>
                  <a:srgbClr val="FFFFFF"/>
                </a:solidFill>
                <a:latin typeface="Calibri"/>
                <a:cs typeface="Calibri"/>
              </a:rPr>
              <a:t>%</a:t>
            </a:r>
            <a:r>
              <a:rPr sz="4800" spc="-3090" baseline="1736" dirty="0">
                <a:solidFill>
                  <a:srgbClr val="FFFFFF"/>
                </a:solidFill>
                <a:latin typeface="Calibri"/>
                <a:cs typeface="Calibri"/>
              </a:rPr>
              <a:t>%</a:t>
            </a:r>
            <a:r>
              <a:rPr sz="4800" b="1" spc="-37" baseline="3472" dirty="0">
                <a:solidFill>
                  <a:srgbClr val="FFFFFF"/>
                </a:solidFill>
                <a:latin typeface="Calibri"/>
                <a:cs typeface="Calibri"/>
              </a:rPr>
              <a:t>%</a:t>
            </a:r>
            <a:endParaRPr sz="4800" baseline="3472">
              <a:latin typeface="Calibri"/>
              <a:cs typeface="Calibri"/>
            </a:endParaRPr>
          </a:p>
        </p:txBody>
      </p:sp>
      <p:pic>
        <p:nvPicPr>
          <p:cNvPr id="110" name="object 110"/>
          <p:cNvPicPr/>
          <p:nvPr/>
        </p:nvPicPr>
        <p:blipFill>
          <a:blip r:embed="rId60" cstate="print"/>
          <a:stretch>
            <a:fillRect/>
          </a:stretch>
        </p:blipFill>
        <p:spPr>
          <a:xfrm>
            <a:off x="2388107" y="5260847"/>
            <a:ext cx="7708392" cy="1373124"/>
          </a:xfrm>
          <a:prstGeom prst="rect">
            <a:avLst/>
          </a:prstGeom>
        </p:spPr>
      </p:pic>
      <p:grpSp>
        <p:nvGrpSpPr>
          <p:cNvPr id="111" name="object 111"/>
          <p:cNvGrpSpPr/>
          <p:nvPr/>
        </p:nvGrpSpPr>
        <p:grpSpPr>
          <a:xfrm>
            <a:off x="1587753" y="4173982"/>
            <a:ext cx="896619" cy="732155"/>
            <a:chOff x="1587753" y="4173982"/>
            <a:chExt cx="896619" cy="732155"/>
          </a:xfrm>
        </p:grpSpPr>
        <p:sp>
          <p:nvSpPr>
            <p:cNvPr id="112" name="object 112"/>
            <p:cNvSpPr/>
            <p:nvPr/>
          </p:nvSpPr>
          <p:spPr>
            <a:xfrm>
              <a:off x="1594103" y="4180332"/>
              <a:ext cx="883919" cy="719455"/>
            </a:xfrm>
            <a:custGeom>
              <a:avLst/>
              <a:gdLst/>
              <a:ahLst/>
              <a:cxnLst/>
              <a:rect l="l" t="t" r="r" b="b"/>
              <a:pathLst>
                <a:path w="883919" h="719454">
                  <a:moveTo>
                    <a:pt x="764032" y="0"/>
                  </a:moveTo>
                  <a:lnTo>
                    <a:pt x="119888" y="0"/>
                  </a:lnTo>
                  <a:lnTo>
                    <a:pt x="73241" y="9427"/>
                  </a:lnTo>
                  <a:lnTo>
                    <a:pt x="35131" y="35131"/>
                  </a:lnTo>
                  <a:lnTo>
                    <a:pt x="9427" y="73241"/>
                  </a:lnTo>
                  <a:lnTo>
                    <a:pt x="0" y="119888"/>
                  </a:lnTo>
                  <a:lnTo>
                    <a:pt x="0" y="599440"/>
                  </a:lnTo>
                  <a:lnTo>
                    <a:pt x="9427" y="646086"/>
                  </a:lnTo>
                  <a:lnTo>
                    <a:pt x="35131" y="684196"/>
                  </a:lnTo>
                  <a:lnTo>
                    <a:pt x="73241" y="709900"/>
                  </a:lnTo>
                  <a:lnTo>
                    <a:pt x="119888" y="719328"/>
                  </a:lnTo>
                  <a:lnTo>
                    <a:pt x="764032" y="719328"/>
                  </a:lnTo>
                  <a:lnTo>
                    <a:pt x="810678" y="709900"/>
                  </a:lnTo>
                  <a:lnTo>
                    <a:pt x="848788" y="684196"/>
                  </a:lnTo>
                  <a:lnTo>
                    <a:pt x="874492" y="646086"/>
                  </a:lnTo>
                  <a:lnTo>
                    <a:pt x="883920" y="599440"/>
                  </a:lnTo>
                  <a:lnTo>
                    <a:pt x="883920" y="119888"/>
                  </a:lnTo>
                  <a:lnTo>
                    <a:pt x="874492" y="73241"/>
                  </a:lnTo>
                  <a:lnTo>
                    <a:pt x="848788" y="35131"/>
                  </a:lnTo>
                  <a:lnTo>
                    <a:pt x="810678" y="9427"/>
                  </a:lnTo>
                  <a:lnTo>
                    <a:pt x="764032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1594103" y="4180332"/>
              <a:ext cx="883919" cy="719455"/>
            </a:xfrm>
            <a:custGeom>
              <a:avLst/>
              <a:gdLst/>
              <a:ahLst/>
              <a:cxnLst/>
              <a:rect l="l" t="t" r="r" b="b"/>
              <a:pathLst>
                <a:path w="883919" h="719454">
                  <a:moveTo>
                    <a:pt x="0" y="119888"/>
                  </a:moveTo>
                  <a:lnTo>
                    <a:pt x="9427" y="73241"/>
                  </a:lnTo>
                  <a:lnTo>
                    <a:pt x="35131" y="35131"/>
                  </a:lnTo>
                  <a:lnTo>
                    <a:pt x="73241" y="9427"/>
                  </a:lnTo>
                  <a:lnTo>
                    <a:pt x="119888" y="0"/>
                  </a:lnTo>
                  <a:lnTo>
                    <a:pt x="764032" y="0"/>
                  </a:lnTo>
                  <a:lnTo>
                    <a:pt x="810678" y="9427"/>
                  </a:lnTo>
                  <a:lnTo>
                    <a:pt x="848788" y="35131"/>
                  </a:lnTo>
                  <a:lnTo>
                    <a:pt x="874492" y="73241"/>
                  </a:lnTo>
                  <a:lnTo>
                    <a:pt x="883920" y="119888"/>
                  </a:lnTo>
                  <a:lnTo>
                    <a:pt x="883920" y="599440"/>
                  </a:lnTo>
                  <a:lnTo>
                    <a:pt x="874492" y="646086"/>
                  </a:lnTo>
                  <a:lnTo>
                    <a:pt x="848788" y="684196"/>
                  </a:lnTo>
                  <a:lnTo>
                    <a:pt x="810678" y="709900"/>
                  </a:lnTo>
                  <a:lnTo>
                    <a:pt x="764032" y="719328"/>
                  </a:lnTo>
                  <a:lnTo>
                    <a:pt x="119888" y="719328"/>
                  </a:lnTo>
                  <a:lnTo>
                    <a:pt x="73241" y="709900"/>
                  </a:lnTo>
                  <a:lnTo>
                    <a:pt x="35131" y="684196"/>
                  </a:lnTo>
                  <a:lnTo>
                    <a:pt x="9427" y="646086"/>
                  </a:lnTo>
                  <a:lnTo>
                    <a:pt x="0" y="599440"/>
                  </a:lnTo>
                  <a:lnTo>
                    <a:pt x="0" y="119888"/>
                  </a:lnTo>
                  <a:close/>
                </a:path>
              </a:pathLst>
            </a:custGeom>
            <a:ln w="12700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4" name="object 1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77567" y="4302252"/>
              <a:ext cx="307848" cy="291083"/>
            </a:xfrm>
            <a:prstGeom prst="rect">
              <a:avLst/>
            </a:prstGeom>
          </p:spPr>
        </p:pic>
      </p:grpSp>
      <p:sp>
        <p:nvSpPr>
          <p:cNvPr id="115" name="object 115"/>
          <p:cNvSpPr txBox="1"/>
          <p:nvPr/>
        </p:nvSpPr>
        <p:spPr>
          <a:xfrm>
            <a:off x="1833752" y="4692472"/>
            <a:ext cx="412115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10" dirty="0">
                <a:solidFill>
                  <a:srgbClr val="FFFFFF"/>
                </a:solidFill>
                <a:latin typeface="Calibri"/>
                <a:cs typeface="Calibri"/>
              </a:rPr>
              <a:t>app:v1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116" name="object 116"/>
          <p:cNvGrpSpPr/>
          <p:nvPr/>
        </p:nvGrpSpPr>
        <p:grpSpPr>
          <a:xfrm>
            <a:off x="187197" y="4173982"/>
            <a:ext cx="898525" cy="732155"/>
            <a:chOff x="187197" y="4173982"/>
            <a:chExt cx="898525" cy="732155"/>
          </a:xfrm>
        </p:grpSpPr>
        <p:sp>
          <p:nvSpPr>
            <p:cNvPr id="117" name="object 117"/>
            <p:cNvSpPr/>
            <p:nvPr/>
          </p:nvSpPr>
          <p:spPr>
            <a:xfrm>
              <a:off x="193547" y="4180332"/>
              <a:ext cx="885825" cy="719455"/>
            </a:xfrm>
            <a:custGeom>
              <a:avLst/>
              <a:gdLst/>
              <a:ahLst/>
              <a:cxnLst/>
              <a:rect l="l" t="t" r="r" b="b"/>
              <a:pathLst>
                <a:path w="885825" h="719454">
                  <a:moveTo>
                    <a:pt x="765555" y="0"/>
                  </a:moveTo>
                  <a:lnTo>
                    <a:pt x="119888" y="0"/>
                  </a:lnTo>
                  <a:lnTo>
                    <a:pt x="73225" y="9427"/>
                  </a:lnTo>
                  <a:lnTo>
                    <a:pt x="35117" y="35131"/>
                  </a:lnTo>
                  <a:lnTo>
                    <a:pt x="9422" y="73241"/>
                  </a:lnTo>
                  <a:lnTo>
                    <a:pt x="0" y="119888"/>
                  </a:lnTo>
                  <a:lnTo>
                    <a:pt x="0" y="599440"/>
                  </a:lnTo>
                  <a:lnTo>
                    <a:pt x="9422" y="646086"/>
                  </a:lnTo>
                  <a:lnTo>
                    <a:pt x="35117" y="684196"/>
                  </a:lnTo>
                  <a:lnTo>
                    <a:pt x="73225" y="709900"/>
                  </a:lnTo>
                  <a:lnTo>
                    <a:pt x="119888" y="719328"/>
                  </a:lnTo>
                  <a:lnTo>
                    <a:pt x="765555" y="719328"/>
                  </a:lnTo>
                  <a:lnTo>
                    <a:pt x="812218" y="709900"/>
                  </a:lnTo>
                  <a:lnTo>
                    <a:pt x="850326" y="684196"/>
                  </a:lnTo>
                  <a:lnTo>
                    <a:pt x="876021" y="646086"/>
                  </a:lnTo>
                  <a:lnTo>
                    <a:pt x="885444" y="599440"/>
                  </a:lnTo>
                  <a:lnTo>
                    <a:pt x="885444" y="119888"/>
                  </a:lnTo>
                  <a:lnTo>
                    <a:pt x="876021" y="73241"/>
                  </a:lnTo>
                  <a:lnTo>
                    <a:pt x="850326" y="35131"/>
                  </a:lnTo>
                  <a:lnTo>
                    <a:pt x="812218" y="9427"/>
                  </a:lnTo>
                  <a:lnTo>
                    <a:pt x="765555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/>
            <p:cNvSpPr/>
            <p:nvPr/>
          </p:nvSpPr>
          <p:spPr>
            <a:xfrm>
              <a:off x="193547" y="4180332"/>
              <a:ext cx="885825" cy="719455"/>
            </a:xfrm>
            <a:custGeom>
              <a:avLst/>
              <a:gdLst/>
              <a:ahLst/>
              <a:cxnLst/>
              <a:rect l="l" t="t" r="r" b="b"/>
              <a:pathLst>
                <a:path w="885825" h="719454">
                  <a:moveTo>
                    <a:pt x="0" y="119888"/>
                  </a:moveTo>
                  <a:lnTo>
                    <a:pt x="9422" y="73241"/>
                  </a:lnTo>
                  <a:lnTo>
                    <a:pt x="35117" y="35131"/>
                  </a:lnTo>
                  <a:lnTo>
                    <a:pt x="73225" y="9427"/>
                  </a:lnTo>
                  <a:lnTo>
                    <a:pt x="119888" y="0"/>
                  </a:lnTo>
                  <a:lnTo>
                    <a:pt x="765555" y="0"/>
                  </a:lnTo>
                  <a:lnTo>
                    <a:pt x="812218" y="9427"/>
                  </a:lnTo>
                  <a:lnTo>
                    <a:pt x="850326" y="35131"/>
                  </a:lnTo>
                  <a:lnTo>
                    <a:pt x="876021" y="73241"/>
                  </a:lnTo>
                  <a:lnTo>
                    <a:pt x="885444" y="119888"/>
                  </a:lnTo>
                  <a:lnTo>
                    <a:pt x="885444" y="599440"/>
                  </a:lnTo>
                  <a:lnTo>
                    <a:pt x="876021" y="646086"/>
                  </a:lnTo>
                  <a:lnTo>
                    <a:pt x="850326" y="684196"/>
                  </a:lnTo>
                  <a:lnTo>
                    <a:pt x="812218" y="709900"/>
                  </a:lnTo>
                  <a:lnTo>
                    <a:pt x="765555" y="719328"/>
                  </a:lnTo>
                  <a:lnTo>
                    <a:pt x="119888" y="719328"/>
                  </a:lnTo>
                  <a:lnTo>
                    <a:pt x="73225" y="709900"/>
                  </a:lnTo>
                  <a:lnTo>
                    <a:pt x="35117" y="684196"/>
                  </a:lnTo>
                  <a:lnTo>
                    <a:pt x="9422" y="646086"/>
                  </a:lnTo>
                  <a:lnTo>
                    <a:pt x="0" y="599440"/>
                  </a:lnTo>
                  <a:lnTo>
                    <a:pt x="0" y="119888"/>
                  </a:lnTo>
                  <a:close/>
                </a:path>
              </a:pathLst>
            </a:custGeom>
            <a:ln w="12700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9" name="object 11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8536" y="4302252"/>
              <a:ext cx="306323" cy="291083"/>
            </a:xfrm>
            <a:prstGeom prst="rect">
              <a:avLst/>
            </a:prstGeom>
          </p:spPr>
        </p:pic>
      </p:grpSp>
      <p:sp>
        <p:nvSpPr>
          <p:cNvPr id="120" name="object 120"/>
          <p:cNvSpPr txBox="1"/>
          <p:nvPr/>
        </p:nvSpPr>
        <p:spPr>
          <a:xfrm>
            <a:off x="433831" y="4692472"/>
            <a:ext cx="412115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10" dirty="0">
                <a:solidFill>
                  <a:srgbClr val="FFFFFF"/>
                </a:solidFill>
                <a:latin typeface="Calibri"/>
                <a:cs typeface="Calibri"/>
              </a:rPr>
              <a:t>app:v1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121" name="object 121"/>
          <p:cNvGrpSpPr/>
          <p:nvPr/>
        </p:nvGrpSpPr>
        <p:grpSpPr>
          <a:xfrm>
            <a:off x="629158" y="3429000"/>
            <a:ext cx="9895840" cy="1477010"/>
            <a:chOff x="629158" y="3429000"/>
            <a:chExt cx="9895840" cy="1477010"/>
          </a:xfrm>
        </p:grpSpPr>
        <p:sp>
          <p:nvSpPr>
            <p:cNvPr id="122" name="object 122"/>
            <p:cNvSpPr/>
            <p:nvPr/>
          </p:nvSpPr>
          <p:spPr>
            <a:xfrm>
              <a:off x="629158" y="3428999"/>
              <a:ext cx="5392420" cy="751205"/>
            </a:xfrm>
            <a:custGeom>
              <a:avLst/>
              <a:gdLst/>
              <a:ahLst/>
              <a:cxnLst/>
              <a:rect l="l" t="t" r="r" b="b"/>
              <a:pathLst>
                <a:path w="5392420" h="751204">
                  <a:moveTo>
                    <a:pt x="12700" y="700151"/>
                  </a:moveTo>
                  <a:lnTo>
                    <a:pt x="0" y="700151"/>
                  </a:lnTo>
                  <a:lnTo>
                    <a:pt x="0" y="750951"/>
                  </a:lnTo>
                  <a:lnTo>
                    <a:pt x="12700" y="750951"/>
                  </a:lnTo>
                  <a:lnTo>
                    <a:pt x="12700" y="700151"/>
                  </a:lnTo>
                  <a:close/>
                </a:path>
                <a:path w="5392420" h="751204">
                  <a:moveTo>
                    <a:pt x="12700" y="649351"/>
                  </a:moveTo>
                  <a:lnTo>
                    <a:pt x="0" y="649351"/>
                  </a:lnTo>
                  <a:lnTo>
                    <a:pt x="0" y="662051"/>
                  </a:lnTo>
                  <a:lnTo>
                    <a:pt x="12700" y="662051"/>
                  </a:lnTo>
                  <a:lnTo>
                    <a:pt x="12700" y="649351"/>
                  </a:lnTo>
                  <a:close/>
                </a:path>
                <a:path w="5392420" h="751204">
                  <a:moveTo>
                    <a:pt x="12700" y="560451"/>
                  </a:moveTo>
                  <a:lnTo>
                    <a:pt x="0" y="560451"/>
                  </a:lnTo>
                  <a:lnTo>
                    <a:pt x="0" y="611251"/>
                  </a:lnTo>
                  <a:lnTo>
                    <a:pt x="12700" y="611251"/>
                  </a:lnTo>
                  <a:lnTo>
                    <a:pt x="12700" y="560451"/>
                  </a:lnTo>
                  <a:close/>
                </a:path>
                <a:path w="5392420" h="751204">
                  <a:moveTo>
                    <a:pt x="12700" y="509651"/>
                  </a:moveTo>
                  <a:lnTo>
                    <a:pt x="0" y="509651"/>
                  </a:lnTo>
                  <a:lnTo>
                    <a:pt x="0" y="522351"/>
                  </a:lnTo>
                  <a:lnTo>
                    <a:pt x="12700" y="522351"/>
                  </a:lnTo>
                  <a:lnTo>
                    <a:pt x="12700" y="509651"/>
                  </a:lnTo>
                  <a:close/>
                </a:path>
                <a:path w="5392420" h="751204">
                  <a:moveTo>
                    <a:pt x="12700" y="420751"/>
                  </a:moveTo>
                  <a:lnTo>
                    <a:pt x="0" y="420751"/>
                  </a:lnTo>
                  <a:lnTo>
                    <a:pt x="0" y="471551"/>
                  </a:lnTo>
                  <a:lnTo>
                    <a:pt x="12700" y="471551"/>
                  </a:lnTo>
                  <a:lnTo>
                    <a:pt x="12700" y="420751"/>
                  </a:lnTo>
                  <a:close/>
                </a:path>
                <a:path w="5392420" h="751204">
                  <a:moveTo>
                    <a:pt x="12700" y="375412"/>
                  </a:moveTo>
                  <a:lnTo>
                    <a:pt x="11874" y="376237"/>
                  </a:lnTo>
                  <a:lnTo>
                    <a:pt x="11874" y="369062"/>
                  </a:lnTo>
                  <a:lnTo>
                    <a:pt x="0" y="369062"/>
                  </a:lnTo>
                  <a:lnTo>
                    <a:pt x="0" y="382651"/>
                  </a:lnTo>
                  <a:lnTo>
                    <a:pt x="12700" y="382651"/>
                  </a:lnTo>
                  <a:lnTo>
                    <a:pt x="12700" y="381762"/>
                  </a:lnTo>
                  <a:lnTo>
                    <a:pt x="12700" y="375412"/>
                  </a:lnTo>
                  <a:close/>
                </a:path>
                <a:path w="5392420" h="751204">
                  <a:moveTo>
                    <a:pt x="100774" y="369062"/>
                  </a:moveTo>
                  <a:lnTo>
                    <a:pt x="49974" y="369062"/>
                  </a:lnTo>
                  <a:lnTo>
                    <a:pt x="49974" y="381762"/>
                  </a:lnTo>
                  <a:lnTo>
                    <a:pt x="100774" y="381762"/>
                  </a:lnTo>
                  <a:lnTo>
                    <a:pt x="100774" y="369062"/>
                  </a:lnTo>
                  <a:close/>
                </a:path>
                <a:path w="5392420" h="751204">
                  <a:moveTo>
                    <a:pt x="151574" y="369062"/>
                  </a:moveTo>
                  <a:lnTo>
                    <a:pt x="138874" y="369062"/>
                  </a:lnTo>
                  <a:lnTo>
                    <a:pt x="138874" y="381762"/>
                  </a:lnTo>
                  <a:lnTo>
                    <a:pt x="151574" y="381762"/>
                  </a:lnTo>
                  <a:lnTo>
                    <a:pt x="151574" y="369062"/>
                  </a:lnTo>
                  <a:close/>
                </a:path>
                <a:path w="5392420" h="751204">
                  <a:moveTo>
                    <a:pt x="240474" y="369062"/>
                  </a:moveTo>
                  <a:lnTo>
                    <a:pt x="189661" y="369062"/>
                  </a:lnTo>
                  <a:lnTo>
                    <a:pt x="189661" y="381762"/>
                  </a:lnTo>
                  <a:lnTo>
                    <a:pt x="240474" y="381762"/>
                  </a:lnTo>
                  <a:lnTo>
                    <a:pt x="240474" y="369062"/>
                  </a:lnTo>
                  <a:close/>
                </a:path>
                <a:path w="5392420" h="751204">
                  <a:moveTo>
                    <a:pt x="291274" y="369062"/>
                  </a:moveTo>
                  <a:lnTo>
                    <a:pt x="278574" y="369062"/>
                  </a:lnTo>
                  <a:lnTo>
                    <a:pt x="278574" y="381762"/>
                  </a:lnTo>
                  <a:lnTo>
                    <a:pt x="291274" y="381762"/>
                  </a:lnTo>
                  <a:lnTo>
                    <a:pt x="291274" y="369062"/>
                  </a:lnTo>
                  <a:close/>
                </a:path>
                <a:path w="5392420" h="751204">
                  <a:moveTo>
                    <a:pt x="380174" y="369062"/>
                  </a:moveTo>
                  <a:lnTo>
                    <a:pt x="329374" y="369062"/>
                  </a:lnTo>
                  <a:lnTo>
                    <a:pt x="329374" y="381762"/>
                  </a:lnTo>
                  <a:lnTo>
                    <a:pt x="380174" y="381762"/>
                  </a:lnTo>
                  <a:lnTo>
                    <a:pt x="380174" y="369062"/>
                  </a:lnTo>
                  <a:close/>
                </a:path>
                <a:path w="5392420" h="751204">
                  <a:moveTo>
                    <a:pt x="430974" y="369062"/>
                  </a:moveTo>
                  <a:lnTo>
                    <a:pt x="418274" y="369062"/>
                  </a:lnTo>
                  <a:lnTo>
                    <a:pt x="418274" y="381762"/>
                  </a:lnTo>
                  <a:lnTo>
                    <a:pt x="430974" y="381762"/>
                  </a:lnTo>
                  <a:lnTo>
                    <a:pt x="430974" y="369062"/>
                  </a:lnTo>
                  <a:close/>
                </a:path>
                <a:path w="5392420" h="751204">
                  <a:moveTo>
                    <a:pt x="519874" y="369062"/>
                  </a:moveTo>
                  <a:lnTo>
                    <a:pt x="469074" y="369062"/>
                  </a:lnTo>
                  <a:lnTo>
                    <a:pt x="469074" y="381762"/>
                  </a:lnTo>
                  <a:lnTo>
                    <a:pt x="519874" y="381762"/>
                  </a:lnTo>
                  <a:lnTo>
                    <a:pt x="519874" y="369062"/>
                  </a:lnTo>
                  <a:close/>
                </a:path>
                <a:path w="5392420" h="751204">
                  <a:moveTo>
                    <a:pt x="570674" y="369062"/>
                  </a:moveTo>
                  <a:lnTo>
                    <a:pt x="557974" y="369062"/>
                  </a:lnTo>
                  <a:lnTo>
                    <a:pt x="557974" y="381762"/>
                  </a:lnTo>
                  <a:lnTo>
                    <a:pt x="570674" y="381762"/>
                  </a:lnTo>
                  <a:lnTo>
                    <a:pt x="570674" y="369062"/>
                  </a:lnTo>
                  <a:close/>
                </a:path>
                <a:path w="5392420" h="751204">
                  <a:moveTo>
                    <a:pt x="659638" y="369062"/>
                  </a:moveTo>
                  <a:lnTo>
                    <a:pt x="608774" y="369062"/>
                  </a:lnTo>
                  <a:lnTo>
                    <a:pt x="608774" y="381762"/>
                  </a:lnTo>
                  <a:lnTo>
                    <a:pt x="659638" y="381762"/>
                  </a:lnTo>
                  <a:lnTo>
                    <a:pt x="659638" y="369062"/>
                  </a:lnTo>
                  <a:close/>
                </a:path>
                <a:path w="5392420" h="751204">
                  <a:moveTo>
                    <a:pt x="710438" y="369062"/>
                  </a:moveTo>
                  <a:lnTo>
                    <a:pt x="697738" y="369062"/>
                  </a:lnTo>
                  <a:lnTo>
                    <a:pt x="697738" y="381762"/>
                  </a:lnTo>
                  <a:lnTo>
                    <a:pt x="710438" y="381762"/>
                  </a:lnTo>
                  <a:lnTo>
                    <a:pt x="710438" y="369062"/>
                  </a:lnTo>
                  <a:close/>
                </a:path>
                <a:path w="5392420" h="751204">
                  <a:moveTo>
                    <a:pt x="799338" y="369062"/>
                  </a:moveTo>
                  <a:lnTo>
                    <a:pt x="748538" y="369062"/>
                  </a:lnTo>
                  <a:lnTo>
                    <a:pt x="748538" y="381762"/>
                  </a:lnTo>
                  <a:lnTo>
                    <a:pt x="799338" y="381762"/>
                  </a:lnTo>
                  <a:lnTo>
                    <a:pt x="799338" y="369062"/>
                  </a:lnTo>
                  <a:close/>
                </a:path>
                <a:path w="5392420" h="751204">
                  <a:moveTo>
                    <a:pt x="850138" y="369062"/>
                  </a:moveTo>
                  <a:lnTo>
                    <a:pt x="837438" y="369062"/>
                  </a:lnTo>
                  <a:lnTo>
                    <a:pt x="837438" y="381762"/>
                  </a:lnTo>
                  <a:lnTo>
                    <a:pt x="850138" y="381762"/>
                  </a:lnTo>
                  <a:lnTo>
                    <a:pt x="850138" y="369062"/>
                  </a:lnTo>
                  <a:close/>
                </a:path>
                <a:path w="5392420" h="751204">
                  <a:moveTo>
                    <a:pt x="939038" y="369062"/>
                  </a:moveTo>
                  <a:lnTo>
                    <a:pt x="888238" y="369062"/>
                  </a:lnTo>
                  <a:lnTo>
                    <a:pt x="888238" y="381762"/>
                  </a:lnTo>
                  <a:lnTo>
                    <a:pt x="939038" y="381762"/>
                  </a:lnTo>
                  <a:lnTo>
                    <a:pt x="939038" y="369062"/>
                  </a:lnTo>
                  <a:close/>
                </a:path>
                <a:path w="5392420" h="751204">
                  <a:moveTo>
                    <a:pt x="989838" y="369062"/>
                  </a:moveTo>
                  <a:lnTo>
                    <a:pt x="977138" y="369062"/>
                  </a:lnTo>
                  <a:lnTo>
                    <a:pt x="977138" y="381762"/>
                  </a:lnTo>
                  <a:lnTo>
                    <a:pt x="989838" y="381762"/>
                  </a:lnTo>
                  <a:lnTo>
                    <a:pt x="989838" y="369062"/>
                  </a:lnTo>
                  <a:close/>
                </a:path>
                <a:path w="5392420" h="751204">
                  <a:moveTo>
                    <a:pt x="1078738" y="369062"/>
                  </a:moveTo>
                  <a:lnTo>
                    <a:pt x="1027925" y="369062"/>
                  </a:lnTo>
                  <a:lnTo>
                    <a:pt x="1027925" y="381762"/>
                  </a:lnTo>
                  <a:lnTo>
                    <a:pt x="1078738" y="381762"/>
                  </a:lnTo>
                  <a:lnTo>
                    <a:pt x="1078738" y="369062"/>
                  </a:lnTo>
                  <a:close/>
                </a:path>
                <a:path w="5392420" h="751204">
                  <a:moveTo>
                    <a:pt x="1129538" y="369062"/>
                  </a:moveTo>
                  <a:lnTo>
                    <a:pt x="1116838" y="369062"/>
                  </a:lnTo>
                  <a:lnTo>
                    <a:pt x="1116838" y="381762"/>
                  </a:lnTo>
                  <a:lnTo>
                    <a:pt x="1129538" y="381762"/>
                  </a:lnTo>
                  <a:lnTo>
                    <a:pt x="1129538" y="369062"/>
                  </a:lnTo>
                  <a:close/>
                </a:path>
                <a:path w="5392420" h="751204">
                  <a:moveTo>
                    <a:pt x="1218438" y="369062"/>
                  </a:moveTo>
                  <a:lnTo>
                    <a:pt x="1167638" y="369062"/>
                  </a:lnTo>
                  <a:lnTo>
                    <a:pt x="1167638" y="381762"/>
                  </a:lnTo>
                  <a:lnTo>
                    <a:pt x="1218438" y="381762"/>
                  </a:lnTo>
                  <a:lnTo>
                    <a:pt x="1218438" y="369062"/>
                  </a:lnTo>
                  <a:close/>
                </a:path>
                <a:path w="5392420" h="751204">
                  <a:moveTo>
                    <a:pt x="1269238" y="369062"/>
                  </a:moveTo>
                  <a:lnTo>
                    <a:pt x="1256538" y="369062"/>
                  </a:lnTo>
                  <a:lnTo>
                    <a:pt x="1256538" y="381762"/>
                  </a:lnTo>
                  <a:lnTo>
                    <a:pt x="1269238" y="381762"/>
                  </a:lnTo>
                  <a:lnTo>
                    <a:pt x="1269238" y="369062"/>
                  </a:lnTo>
                  <a:close/>
                </a:path>
                <a:path w="5392420" h="751204">
                  <a:moveTo>
                    <a:pt x="1358138" y="369062"/>
                  </a:moveTo>
                  <a:lnTo>
                    <a:pt x="1307338" y="369062"/>
                  </a:lnTo>
                  <a:lnTo>
                    <a:pt x="1307338" y="381762"/>
                  </a:lnTo>
                  <a:lnTo>
                    <a:pt x="1358138" y="381762"/>
                  </a:lnTo>
                  <a:lnTo>
                    <a:pt x="1358138" y="369062"/>
                  </a:lnTo>
                  <a:close/>
                </a:path>
                <a:path w="5392420" h="751204">
                  <a:moveTo>
                    <a:pt x="1413256" y="700151"/>
                  </a:moveTo>
                  <a:lnTo>
                    <a:pt x="1400556" y="700151"/>
                  </a:lnTo>
                  <a:lnTo>
                    <a:pt x="1400556" y="750951"/>
                  </a:lnTo>
                  <a:lnTo>
                    <a:pt x="1413256" y="750951"/>
                  </a:lnTo>
                  <a:lnTo>
                    <a:pt x="1413256" y="700151"/>
                  </a:lnTo>
                  <a:close/>
                </a:path>
                <a:path w="5392420" h="751204">
                  <a:moveTo>
                    <a:pt x="1413256" y="649351"/>
                  </a:moveTo>
                  <a:lnTo>
                    <a:pt x="1400556" y="649351"/>
                  </a:lnTo>
                  <a:lnTo>
                    <a:pt x="1400556" y="662051"/>
                  </a:lnTo>
                  <a:lnTo>
                    <a:pt x="1413256" y="662051"/>
                  </a:lnTo>
                  <a:lnTo>
                    <a:pt x="1413256" y="649351"/>
                  </a:lnTo>
                  <a:close/>
                </a:path>
                <a:path w="5392420" h="751204">
                  <a:moveTo>
                    <a:pt x="1413256" y="560451"/>
                  </a:moveTo>
                  <a:lnTo>
                    <a:pt x="1400556" y="560451"/>
                  </a:lnTo>
                  <a:lnTo>
                    <a:pt x="1400556" y="611251"/>
                  </a:lnTo>
                  <a:lnTo>
                    <a:pt x="1413256" y="611251"/>
                  </a:lnTo>
                  <a:lnTo>
                    <a:pt x="1413256" y="560451"/>
                  </a:lnTo>
                  <a:close/>
                </a:path>
                <a:path w="5392420" h="751204">
                  <a:moveTo>
                    <a:pt x="1413256" y="509651"/>
                  </a:moveTo>
                  <a:lnTo>
                    <a:pt x="1400556" y="509651"/>
                  </a:lnTo>
                  <a:lnTo>
                    <a:pt x="1400556" y="522351"/>
                  </a:lnTo>
                  <a:lnTo>
                    <a:pt x="1413256" y="522351"/>
                  </a:lnTo>
                  <a:lnTo>
                    <a:pt x="1413256" y="509651"/>
                  </a:lnTo>
                  <a:close/>
                </a:path>
                <a:path w="5392420" h="751204">
                  <a:moveTo>
                    <a:pt x="1413256" y="420751"/>
                  </a:moveTo>
                  <a:lnTo>
                    <a:pt x="1400556" y="420751"/>
                  </a:lnTo>
                  <a:lnTo>
                    <a:pt x="1400556" y="471551"/>
                  </a:lnTo>
                  <a:lnTo>
                    <a:pt x="1413256" y="471551"/>
                  </a:lnTo>
                  <a:lnTo>
                    <a:pt x="1413256" y="420751"/>
                  </a:lnTo>
                  <a:close/>
                </a:path>
                <a:path w="5392420" h="751204">
                  <a:moveTo>
                    <a:pt x="1413256" y="375412"/>
                  </a:moveTo>
                  <a:lnTo>
                    <a:pt x="1412494" y="376174"/>
                  </a:lnTo>
                  <a:lnTo>
                    <a:pt x="1412494" y="369062"/>
                  </a:lnTo>
                  <a:lnTo>
                    <a:pt x="1408938" y="369062"/>
                  </a:lnTo>
                  <a:lnTo>
                    <a:pt x="1400556" y="369062"/>
                  </a:lnTo>
                  <a:lnTo>
                    <a:pt x="1396238" y="369062"/>
                  </a:lnTo>
                  <a:lnTo>
                    <a:pt x="1396238" y="381762"/>
                  </a:lnTo>
                  <a:lnTo>
                    <a:pt x="1400556" y="381762"/>
                  </a:lnTo>
                  <a:lnTo>
                    <a:pt x="1400556" y="382651"/>
                  </a:lnTo>
                  <a:lnTo>
                    <a:pt x="1413256" y="382651"/>
                  </a:lnTo>
                  <a:lnTo>
                    <a:pt x="1413256" y="381762"/>
                  </a:lnTo>
                  <a:lnTo>
                    <a:pt x="1413256" y="375412"/>
                  </a:lnTo>
                  <a:close/>
                </a:path>
                <a:path w="5392420" h="751204">
                  <a:moveTo>
                    <a:pt x="1501394" y="369062"/>
                  </a:moveTo>
                  <a:lnTo>
                    <a:pt x="1497838" y="369062"/>
                  </a:lnTo>
                  <a:lnTo>
                    <a:pt x="1450594" y="369062"/>
                  </a:lnTo>
                  <a:lnTo>
                    <a:pt x="1447038" y="369062"/>
                  </a:lnTo>
                  <a:lnTo>
                    <a:pt x="1447038" y="381762"/>
                  </a:lnTo>
                  <a:lnTo>
                    <a:pt x="1450594" y="381762"/>
                  </a:lnTo>
                  <a:lnTo>
                    <a:pt x="1497838" y="381762"/>
                  </a:lnTo>
                  <a:lnTo>
                    <a:pt x="1501394" y="381762"/>
                  </a:lnTo>
                  <a:lnTo>
                    <a:pt x="1501394" y="369062"/>
                  </a:lnTo>
                  <a:close/>
                </a:path>
                <a:path w="5392420" h="751204">
                  <a:moveTo>
                    <a:pt x="1552194" y="369062"/>
                  </a:moveTo>
                  <a:lnTo>
                    <a:pt x="1548638" y="369062"/>
                  </a:lnTo>
                  <a:lnTo>
                    <a:pt x="1539494" y="369062"/>
                  </a:lnTo>
                  <a:lnTo>
                    <a:pt x="1535938" y="369062"/>
                  </a:lnTo>
                  <a:lnTo>
                    <a:pt x="1535938" y="381762"/>
                  </a:lnTo>
                  <a:lnTo>
                    <a:pt x="1539494" y="381762"/>
                  </a:lnTo>
                  <a:lnTo>
                    <a:pt x="1548638" y="381762"/>
                  </a:lnTo>
                  <a:lnTo>
                    <a:pt x="1552194" y="381762"/>
                  </a:lnTo>
                  <a:lnTo>
                    <a:pt x="1552194" y="369062"/>
                  </a:lnTo>
                  <a:close/>
                </a:path>
                <a:path w="5392420" h="751204">
                  <a:moveTo>
                    <a:pt x="1641094" y="369062"/>
                  </a:moveTo>
                  <a:lnTo>
                    <a:pt x="1637538" y="369062"/>
                  </a:lnTo>
                  <a:lnTo>
                    <a:pt x="1590294" y="369062"/>
                  </a:lnTo>
                  <a:lnTo>
                    <a:pt x="1586738" y="369062"/>
                  </a:lnTo>
                  <a:lnTo>
                    <a:pt x="1586738" y="381762"/>
                  </a:lnTo>
                  <a:lnTo>
                    <a:pt x="1590294" y="381762"/>
                  </a:lnTo>
                  <a:lnTo>
                    <a:pt x="1637538" y="381762"/>
                  </a:lnTo>
                  <a:lnTo>
                    <a:pt x="1641094" y="381762"/>
                  </a:lnTo>
                  <a:lnTo>
                    <a:pt x="1641094" y="369062"/>
                  </a:lnTo>
                  <a:close/>
                </a:path>
                <a:path w="5392420" h="751204">
                  <a:moveTo>
                    <a:pt x="1691894" y="369062"/>
                  </a:moveTo>
                  <a:lnTo>
                    <a:pt x="1688338" y="369062"/>
                  </a:lnTo>
                  <a:lnTo>
                    <a:pt x="1679194" y="369062"/>
                  </a:lnTo>
                  <a:lnTo>
                    <a:pt x="1675638" y="369062"/>
                  </a:lnTo>
                  <a:lnTo>
                    <a:pt x="1675638" y="381762"/>
                  </a:lnTo>
                  <a:lnTo>
                    <a:pt x="1679194" y="381762"/>
                  </a:lnTo>
                  <a:lnTo>
                    <a:pt x="1688338" y="381762"/>
                  </a:lnTo>
                  <a:lnTo>
                    <a:pt x="1691894" y="381762"/>
                  </a:lnTo>
                  <a:lnTo>
                    <a:pt x="1691894" y="369062"/>
                  </a:lnTo>
                  <a:close/>
                </a:path>
                <a:path w="5392420" h="751204">
                  <a:moveTo>
                    <a:pt x="1780794" y="369062"/>
                  </a:moveTo>
                  <a:lnTo>
                    <a:pt x="1777238" y="369062"/>
                  </a:lnTo>
                  <a:lnTo>
                    <a:pt x="1729994" y="369062"/>
                  </a:lnTo>
                  <a:lnTo>
                    <a:pt x="1726438" y="369062"/>
                  </a:lnTo>
                  <a:lnTo>
                    <a:pt x="1726438" y="381762"/>
                  </a:lnTo>
                  <a:lnTo>
                    <a:pt x="1729994" y="381762"/>
                  </a:lnTo>
                  <a:lnTo>
                    <a:pt x="1777238" y="381762"/>
                  </a:lnTo>
                  <a:lnTo>
                    <a:pt x="1780794" y="381762"/>
                  </a:lnTo>
                  <a:lnTo>
                    <a:pt x="1780794" y="369062"/>
                  </a:lnTo>
                  <a:close/>
                </a:path>
                <a:path w="5392420" h="751204">
                  <a:moveTo>
                    <a:pt x="1831594" y="369062"/>
                  </a:moveTo>
                  <a:lnTo>
                    <a:pt x="1828038" y="369062"/>
                  </a:lnTo>
                  <a:lnTo>
                    <a:pt x="1818894" y="369062"/>
                  </a:lnTo>
                  <a:lnTo>
                    <a:pt x="1815338" y="369062"/>
                  </a:lnTo>
                  <a:lnTo>
                    <a:pt x="1815338" y="381762"/>
                  </a:lnTo>
                  <a:lnTo>
                    <a:pt x="1818894" y="381762"/>
                  </a:lnTo>
                  <a:lnTo>
                    <a:pt x="1828038" y="381762"/>
                  </a:lnTo>
                  <a:lnTo>
                    <a:pt x="1831594" y="381762"/>
                  </a:lnTo>
                  <a:lnTo>
                    <a:pt x="1831594" y="369062"/>
                  </a:lnTo>
                  <a:close/>
                </a:path>
                <a:path w="5392420" h="751204">
                  <a:moveTo>
                    <a:pt x="1920494" y="369062"/>
                  </a:moveTo>
                  <a:lnTo>
                    <a:pt x="1916938" y="369062"/>
                  </a:lnTo>
                  <a:lnTo>
                    <a:pt x="1869694" y="369062"/>
                  </a:lnTo>
                  <a:lnTo>
                    <a:pt x="1866138" y="369062"/>
                  </a:lnTo>
                  <a:lnTo>
                    <a:pt x="1866138" y="381762"/>
                  </a:lnTo>
                  <a:lnTo>
                    <a:pt x="1869694" y="381762"/>
                  </a:lnTo>
                  <a:lnTo>
                    <a:pt x="1916938" y="381762"/>
                  </a:lnTo>
                  <a:lnTo>
                    <a:pt x="1920494" y="381762"/>
                  </a:lnTo>
                  <a:lnTo>
                    <a:pt x="1920494" y="369062"/>
                  </a:lnTo>
                  <a:close/>
                </a:path>
                <a:path w="5392420" h="751204">
                  <a:moveTo>
                    <a:pt x="1971294" y="369062"/>
                  </a:moveTo>
                  <a:lnTo>
                    <a:pt x="1967738" y="369062"/>
                  </a:lnTo>
                  <a:lnTo>
                    <a:pt x="1958594" y="369062"/>
                  </a:lnTo>
                  <a:lnTo>
                    <a:pt x="1955038" y="369062"/>
                  </a:lnTo>
                  <a:lnTo>
                    <a:pt x="1955038" y="381762"/>
                  </a:lnTo>
                  <a:lnTo>
                    <a:pt x="1958594" y="381762"/>
                  </a:lnTo>
                  <a:lnTo>
                    <a:pt x="1967738" y="381762"/>
                  </a:lnTo>
                  <a:lnTo>
                    <a:pt x="1971294" y="381762"/>
                  </a:lnTo>
                  <a:lnTo>
                    <a:pt x="1971294" y="369062"/>
                  </a:lnTo>
                  <a:close/>
                </a:path>
                <a:path w="5392420" h="751204">
                  <a:moveTo>
                    <a:pt x="2060194" y="369062"/>
                  </a:moveTo>
                  <a:lnTo>
                    <a:pt x="2056638" y="369062"/>
                  </a:lnTo>
                  <a:lnTo>
                    <a:pt x="2009394" y="369062"/>
                  </a:lnTo>
                  <a:lnTo>
                    <a:pt x="2005838" y="369062"/>
                  </a:lnTo>
                  <a:lnTo>
                    <a:pt x="2005838" y="381762"/>
                  </a:lnTo>
                  <a:lnTo>
                    <a:pt x="2009394" y="381762"/>
                  </a:lnTo>
                  <a:lnTo>
                    <a:pt x="2056638" y="381762"/>
                  </a:lnTo>
                  <a:lnTo>
                    <a:pt x="2060194" y="381762"/>
                  </a:lnTo>
                  <a:lnTo>
                    <a:pt x="2060194" y="369062"/>
                  </a:lnTo>
                  <a:close/>
                </a:path>
                <a:path w="5392420" h="751204">
                  <a:moveTo>
                    <a:pt x="2110994" y="369062"/>
                  </a:moveTo>
                  <a:lnTo>
                    <a:pt x="2107438" y="369062"/>
                  </a:lnTo>
                  <a:lnTo>
                    <a:pt x="2098294" y="369062"/>
                  </a:lnTo>
                  <a:lnTo>
                    <a:pt x="2094738" y="369062"/>
                  </a:lnTo>
                  <a:lnTo>
                    <a:pt x="2094738" y="381762"/>
                  </a:lnTo>
                  <a:lnTo>
                    <a:pt x="2098294" y="381762"/>
                  </a:lnTo>
                  <a:lnTo>
                    <a:pt x="2107438" y="381762"/>
                  </a:lnTo>
                  <a:lnTo>
                    <a:pt x="2110994" y="381762"/>
                  </a:lnTo>
                  <a:lnTo>
                    <a:pt x="2110994" y="369062"/>
                  </a:lnTo>
                  <a:close/>
                </a:path>
                <a:path w="5392420" h="751204">
                  <a:moveTo>
                    <a:pt x="2199894" y="369062"/>
                  </a:moveTo>
                  <a:lnTo>
                    <a:pt x="2196338" y="369062"/>
                  </a:lnTo>
                  <a:lnTo>
                    <a:pt x="2149094" y="369062"/>
                  </a:lnTo>
                  <a:lnTo>
                    <a:pt x="2145538" y="369062"/>
                  </a:lnTo>
                  <a:lnTo>
                    <a:pt x="2145538" y="381762"/>
                  </a:lnTo>
                  <a:lnTo>
                    <a:pt x="2149094" y="381762"/>
                  </a:lnTo>
                  <a:lnTo>
                    <a:pt x="2196338" y="381762"/>
                  </a:lnTo>
                  <a:lnTo>
                    <a:pt x="2199894" y="381762"/>
                  </a:lnTo>
                  <a:lnTo>
                    <a:pt x="2199894" y="369062"/>
                  </a:lnTo>
                  <a:close/>
                </a:path>
                <a:path w="5392420" h="751204">
                  <a:moveTo>
                    <a:pt x="2250694" y="369062"/>
                  </a:moveTo>
                  <a:lnTo>
                    <a:pt x="2247138" y="369062"/>
                  </a:lnTo>
                  <a:lnTo>
                    <a:pt x="2237994" y="369062"/>
                  </a:lnTo>
                  <a:lnTo>
                    <a:pt x="2234438" y="369062"/>
                  </a:lnTo>
                  <a:lnTo>
                    <a:pt x="2234438" y="381762"/>
                  </a:lnTo>
                  <a:lnTo>
                    <a:pt x="2237994" y="381762"/>
                  </a:lnTo>
                  <a:lnTo>
                    <a:pt x="2247138" y="381762"/>
                  </a:lnTo>
                  <a:lnTo>
                    <a:pt x="2250694" y="381762"/>
                  </a:lnTo>
                  <a:lnTo>
                    <a:pt x="2250694" y="369062"/>
                  </a:lnTo>
                  <a:close/>
                </a:path>
                <a:path w="5392420" h="751204">
                  <a:moveTo>
                    <a:pt x="2339594" y="369062"/>
                  </a:moveTo>
                  <a:lnTo>
                    <a:pt x="2336038" y="369062"/>
                  </a:lnTo>
                  <a:lnTo>
                    <a:pt x="2288794" y="369062"/>
                  </a:lnTo>
                  <a:lnTo>
                    <a:pt x="2285238" y="369062"/>
                  </a:lnTo>
                  <a:lnTo>
                    <a:pt x="2285238" y="381762"/>
                  </a:lnTo>
                  <a:lnTo>
                    <a:pt x="2288794" y="381762"/>
                  </a:lnTo>
                  <a:lnTo>
                    <a:pt x="2336038" y="381762"/>
                  </a:lnTo>
                  <a:lnTo>
                    <a:pt x="2339594" y="381762"/>
                  </a:lnTo>
                  <a:lnTo>
                    <a:pt x="2339594" y="369062"/>
                  </a:lnTo>
                  <a:close/>
                </a:path>
                <a:path w="5392420" h="751204">
                  <a:moveTo>
                    <a:pt x="2390394" y="369062"/>
                  </a:moveTo>
                  <a:lnTo>
                    <a:pt x="2386838" y="369062"/>
                  </a:lnTo>
                  <a:lnTo>
                    <a:pt x="2377694" y="369062"/>
                  </a:lnTo>
                  <a:lnTo>
                    <a:pt x="2374138" y="369062"/>
                  </a:lnTo>
                  <a:lnTo>
                    <a:pt x="2374138" y="381762"/>
                  </a:lnTo>
                  <a:lnTo>
                    <a:pt x="2377694" y="381762"/>
                  </a:lnTo>
                  <a:lnTo>
                    <a:pt x="2386838" y="381762"/>
                  </a:lnTo>
                  <a:lnTo>
                    <a:pt x="2390394" y="381762"/>
                  </a:lnTo>
                  <a:lnTo>
                    <a:pt x="2390394" y="369062"/>
                  </a:lnTo>
                  <a:close/>
                </a:path>
                <a:path w="5392420" h="751204">
                  <a:moveTo>
                    <a:pt x="2479294" y="369062"/>
                  </a:moveTo>
                  <a:lnTo>
                    <a:pt x="2475738" y="369062"/>
                  </a:lnTo>
                  <a:lnTo>
                    <a:pt x="2428494" y="369062"/>
                  </a:lnTo>
                  <a:lnTo>
                    <a:pt x="2424938" y="369062"/>
                  </a:lnTo>
                  <a:lnTo>
                    <a:pt x="2424938" y="381762"/>
                  </a:lnTo>
                  <a:lnTo>
                    <a:pt x="2428494" y="381762"/>
                  </a:lnTo>
                  <a:lnTo>
                    <a:pt x="2475738" y="381762"/>
                  </a:lnTo>
                  <a:lnTo>
                    <a:pt x="2479294" y="381762"/>
                  </a:lnTo>
                  <a:lnTo>
                    <a:pt x="2479294" y="369062"/>
                  </a:lnTo>
                  <a:close/>
                </a:path>
                <a:path w="5392420" h="751204">
                  <a:moveTo>
                    <a:pt x="2530094" y="369062"/>
                  </a:moveTo>
                  <a:lnTo>
                    <a:pt x="2526538" y="369062"/>
                  </a:lnTo>
                  <a:lnTo>
                    <a:pt x="2517394" y="369062"/>
                  </a:lnTo>
                  <a:lnTo>
                    <a:pt x="2513838" y="369062"/>
                  </a:lnTo>
                  <a:lnTo>
                    <a:pt x="2513838" y="381762"/>
                  </a:lnTo>
                  <a:lnTo>
                    <a:pt x="2517394" y="381762"/>
                  </a:lnTo>
                  <a:lnTo>
                    <a:pt x="2526538" y="381762"/>
                  </a:lnTo>
                  <a:lnTo>
                    <a:pt x="2530094" y="381762"/>
                  </a:lnTo>
                  <a:lnTo>
                    <a:pt x="2530094" y="369062"/>
                  </a:lnTo>
                  <a:close/>
                </a:path>
                <a:path w="5392420" h="751204">
                  <a:moveTo>
                    <a:pt x="2618994" y="369062"/>
                  </a:moveTo>
                  <a:lnTo>
                    <a:pt x="2615438" y="369062"/>
                  </a:lnTo>
                  <a:lnTo>
                    <a:pt x="2568194" y="369062"/>
                  </a:lnTo>
                  <a:lnTo>
                    <a:pt x="2564638" y="369062"/>
                  </a:lnTo>
                  <a:lnTo>
                    <a:pt x="2564638" y="381762"/>
                  </a:lnTo>
                  <a:lnTo>
                    <a:pt x="2568194" y="381762"/>
                  </a:lnTo>
                  <a:lnTo>
                    <a:pt x="2615438" y="381762"/>
                  </a:lnTo>
                  <a:lnTo>
                    <a:pt x="2618994" y="381762"/>
                  </a:lnTo>
                  <a:lnTo>
                    <a:pt x="2618994" y="369062"/>
                  </a:lnTo>
                  <a:close/>
                </a:path>
                <a:path w="5392420" h="751204">
                  <a:moveTo>
                    <a:pt x="2669794" y="369062"/>
                  </a:moveTo>
                  <a:lnTo>
                    <a:pt x="2666238" y="369062"/>
                  </a:lnTo>
                  <a:lnTo>
                    <a:pt x="2657094" y="369062"/>
                  </a:lnTo>
                  <a:lnTo>
                    <a:pt x="2653538" y="369062"/>
                  </a:lnTo>
                  <a:lnTo>
                    <a:pt x="2653538" y="381762"/>
                  </a:lnTo>
                  <a:lnTo>
                    <a:pt x="2657094" y="381762"/>
                  </a:lnTo>
                  <a:lnTo>
                    <a:pt x="2666238" y="381762"/>
                  </a:lnTo>
                  <a:lnTo>
                    <a:pt x="2669794" y="381762"/>
                  </a:lnTo>
                  <a:lnTo>
                    <a:pt x="2669794" y="369062"/>
                  </a:lnTo>
                  <a:close/>
                </a:path>
                <a:path w="5392420" h="751204">
                  <a:moveTo>
                    <a:pt x="2758694" y="369062"/>
                  </a:moveTo>
                  <a:lnTo>
                    <a:pt x="2755138" y="369062"/>
                  </a:lnTo>
                  <a:lnTo>
                    <a:pt x="2707894" y="369062"/>
                  </a:lnTo>
                  <a:lnTo>
                    <a:pt x="2704338" y="369062"/>
                  </a:lnTo>
                  <a:lnTo>
                    <a:pt x="2704338" y="381762"/>
                  </a:lnTo>
                  <a:lnTo>
                    <a:pt x="2707894" y="381762"/>
                  </a:lnTo>
                  <a:lnTo>
                    <a:pt x="2755138" y="381762"/>
                  </a:lnTo>
                  <a:lnTo>
                    <a:pt x="2758694" y="381762"/>
                  </a:lnTo>
                  <a:lnTo>
                    <a:pt x="2758694" y="369062"/>
                  </a:lnTo>
                  <a:close/>
                </a:path>
                <a:path w="5392420" h="751204">
                  <a:moveTo>
                    <a:pt x="2809494" y="369062"/>
                  </a:moveTo>
                  <a:lnTo>
                    <a:pt x="2805938" y="369062"/>
                  </a:lnTo>
                  <a:lnTo>
                    <a:pt x="2796794" y="369062"/>
                  </a:lnTo>
                  <a:lnTo>
                    <a:pt x="2793238" y="369062"/>
                  </a:lnTo>
                  <a:lnTo>
                    <a:pt x="2793238" y="381762"/>
                  </a:lnTo>
                  <a:lnTo>
                    <a:pt x="2796794" y="381762"/>
                  </a:lnTo>
                  <a:lnTo>
                    <a:pt x="2805938" y="381762"/>
                  </a:lnTo>
                  <a:lnTo>
                    <a:pt x="2809494" y="381762"/>
                  </a:lnTo>
                  <a:lnTo>
                    <a:pt x="2809494" y="369062"/>
                  </a:lnTo>
                  <a:close/>
                </a:path>
                <a:path w="5392420" h="751204">
                  <a:moveTo>
                    <a:pt x="2898394" y="369062"/>
                  </a:moveTo>
                  <a:lnTo>
                    <a:pt x="2894838" y="369062"/>
                  </a:lnTo>
                  <a:lnTo>
                    <a:pt x="2847594" y="369062"/>
                  </a:lnTo>
                  <a:lnTo>
                    <a:pt x="2844038" y="369062"/>
                  </a:lnTo>
                  <a:lnTo>
                    <a:pt x="2844038" y="381762"/>
                  </a:lnTo>
                  <a:lnTo>
                    <a:pt x="2847594" y="381762"/>
                  </a:lnTo>
                  <a:lnTo>
                    <a:pt x="2894838" y="381762"/>
                  </a:lnTo>
                  <a:lnTo>
                    <a:pt x="2898394" y="381762"/>
                  </a:lnTo>
                  <a:lnTo>
                    <a:pt x="2898394" y="369062"/>
                  </a:lnTo>
                  <a:close/>
                </a:path>
                <a:path w="5392420" h="751204">
                  <a:moveTo>
                    <a:pt x="2949194" y="369062"/>
                  </a:moveTo>
                  <a:lnTo>
                    <a:pt x="2945638" y="369062"/>
                  </a:lnTo>
                  <a:lnTo>
                    <a:pt x="2936494" y="369062"/>
                  </a:lnTo>
                  <a:lnTo>
                    <a:pt x="2932938" y="369062"/>
                  </a:lnTo>
                  <a:lnTo>
                    <a:pt x="2932938" y="381762"/>
                  </a:lnTo>
                  <a:lnTo>
                    <a:pt x="2936494" y="381762"/>
                  </a:lnTo>
                  <a:lnTo>
                    <a:pt x="2945638" y="381762"/>
                  </a:lnTo>
                  <a:lnTo>
                    <a:pt x="2949194" y="381762"/>
                  </a:lnTo>
                  <a:lnTo>
                    <a:pt x="2949194" y="369062"/>
                  </a:lnTo>
                  <a:close/>
                </a:path>
                <a:path w="5392420" h="751204">
                  <a:moveTo>
                    <a:pt x="3038094" y="369062"/>
                  </a:moveTo>
                  <a:lnTo>
                    <a:pt x="3034538" y="369062"/>
                  </a:lnTo>
                  <a:lnTo>
                    <a:pt x="2987294" y="369062"/>
                  </a:lnTo>
                  <a:lnTo>
                    <a:pt x="2983738" y="369062"/>
                  </a:lnTo>
                  <a:lnTo>
                    <a:pt x="2983738" y="381762"/>
                  </a:lnTo>
                  <a:lnTo>
                    <a:pt x="2987294" y="381762"/>
                  </a:lnTo>
                  <a:lnTo>
                    <a:pt x="3034538" y="381762"/>
                  </a:lnTo>
                  <a:lnTo>
                    <a:pt x="3038094" y="381762"/>
                  </a:lnTo>
                  <a:lnTo>
                    <a:pt x="3038094" y="369062"/>
                  </a:lnTo>
                  <a:close/>
                </a:path>
                <a:path w="5392420" h="751204">
                  <a:moveTo>
                    <a:pt x="3088894" y="369062"/>
                  </a:moveTo>
                  <a:lnTo>
                    <a:pt x="3085338" y="369062"/>
                  </a:lnTo>
                  <a:lnTo>
                    <a:pt x="3076194" y="369062"/>
                  </a:lnTo>
                  <a:lnTo>
                    <a:pt x="3072638" y="369062"/>
                  </a:lnTo>
                  <a:lnTo>
                    <a:pt x="3072638" y="381762"/>
                  </a:lnTo>
                  <a:lnTo>
                    <a:pt x="3076194" y="381762"/>
                  </a:lnTo>
                  <a:lnTo>
                    <a:pt x="3085338" y="381762"/>
                  </a:lnTo>
                  <a:lnTo>
                    <a:pt x="3088894" y="381762"/>
                  </a:lnTo>
                  <a:lnTo>
                    <a:pt x="3088894" y="369062"/>
                  </a:lnTo>
                  <a:close/>
                </a:path>
                <a:path w="5392420" h="751204">
                  <a:moveTo>
                    <a:pt x="3177794" y="369062"/>
                  </a:moveTo>
                  <a:lnTo>
                    <a:pt x="3174238" y="369062"/>
                  </a:lnTo>
                  <a:lnTo>
                    <a:pt x="3126994" y="369062"/>
                  </a:lnTo>
                  <a:lnTo>
                    <a:pt x="3123438" y="369062"/>
                  </a:lnTo>
                  <a:lnTo>
                    <a:pt x="3123438" y="381762"/>
                  </a:lnTo>
                  <a:lnTo>
                    <a:pt x="3126994" y="381762"/>
                  </a:lnTo>
                  <a:lnTo>
                    <a:pt x="3174238" y="381762"/>
                  </a:lnTo>
                  <a:lnTo>
                    <a:pt x="3177794" y="381762"/>
                  </a:lnTo>
                  <a:lnTo>
                    <a:pt x="3177794" y="369062"/>
                  </a:lnTo>
                  <a:close/>
                </a:path>
                <a:path w="5392420" h="751204">
                  <a:moveTo>
                    <a:pt x="3228594" y="369062"/>
                  </a:moveTo>
                  <a:lnTo>
                    <a:pt x="3225038" y="369062"/>
                  </a:lnTo>
                  <a:lnTo>
                    <a:pt x="3215894" y="369062"/>
                  </a:lnTo>
                  <a:lnTo>
                    <a:pt x="3212338" y="369062"/>
                  </a:lnTo>
                  <a:lnTo>
                    <a:pt x="3212338" y="381762"/>
                  </a:lnTo>
                  <a:lnTo>
                    <a:pt x="3215894" y="381762"/>
                  </a:lnTo>
                  <a:lnTo>
                    <a:pt x="3225038" y="381762"/>
                  </a:lnTo>
                  <a:lnTo>
                    <a:pt x="3228594" y="381762"/>
                  </a:lnTo>
                  <a:lnTo>
                    <a:pt x="3228594" y="369062"/>
                  </a:lnTo>
                  <a:close/>
                </a:path>
                <a:path w="5392420" h="751204">
                  <a:moveTo>
                    <a:pt x="3317494" y="369062"/>
                  </a:moveTo>
                  <a:lnTo>
                    <a:pt x="3313938" y="369062"/>
                  </a:lnTo>
                  <a:lnTo>
                    <a:pt x="3266694" y="369062"/>
                  </a:lnTo>
                  <a:lnTo>
                    <a:pt x="3263138" y="369062"/>
                  </a:lnTo>
                  <a:lnTo>
                    <a:pt x="3263138" y="381762"/>
                  </a:lnTo>
                  <a:lnTo>
                    <a:pt x="3266694" y="381762"/>
                  </a:lnTo>
                  <a:lnTo>
                    <a:pt x="3313938" y="381762"/>
                  </a:lnTo>
                  <a:lnTo>
                    <a:pt x="3317494" y="381762"/>
                  </a:lnTo>
                  <a:lnTo>
                    <a:pt x="3317494" y="369062"/>
                  </a:lnTo>
                  <a:close/>
                </a:path>
                <a:path w="5392420" h="751204">
                  <a:moveTo>
                    <a:pt x="3368294" y="369062"/>
                  </a:moveTo>
                  <a:lnTo>
                    <a:pt x="3364738" y="369062"/>
                  </a:lnTo>
                  <a:lnTo>
                    <a:pt x="3355594" y="369062"/>
                  </a:lnTo>
                  <a:lnTo>
                    <a:pt x="3352038" y="369062"/>
                  </a:lnTo>
                  <a:lnTo>
                    <a:pt x="3352038" y="381762"/>
                  </a:lnTo>
                  <a:lnTo>
                    <a:pt x="3355594" y="381762"/>
                  </a:lnTo>
                  <a:lnTo>
                    <a:pt x="3364738" y="381762"/>
                  </a:lnTo>
                  <a:lnTo>
                    <a:pt x="3368294" y="381762"/>
                  </a:lnTo>
                  <a:lnTo>
                    <a:pt x="3368294" y="369062"/>
                  </a:lnTo>
                  <a:close/>
                </a:path>
                <a:path w="5392420" h="751204">
                  <a:moveTo>
                    <a:pt x="3457194" y="369062"/>
                  </a:moveTo>
                  <a:lnTo>
                    <a:pt x="3453638" y="369062"/>
                  </a:lnTo>
                  <a:lnTo>
                    <a:pt x="3406394" y="369062"/>
                  </a:lnTo>
                  <a:lnTo>
                    <a:pt x="3402838" y="369062"/>
                  </a:lnTo>
                  <a:lnTo>
                    <a:pt x="3402838" y="381762"/>
                  </a:lnTo>
                  <a:lnTo>
                    <a:pt x="3406394" y="381762"/>
                  </a:lnTo>
                  <a:lnTo>
                    <a:pt x="3453638" y="381762"/>
                  </a:lnTo>
                  <a:lnTo>
                    <a:pt x="3457194" y="381762"/>
                  </a:lnTo>
                  <a:lnTo>
                    <a:pt x="3457194" y="369062"/>
                  </a:lnTo>
                  <a:close/>
                </a:path>
                <a:path w="5392420" h="751204">
                  <a:moveTo>
                    <a:pt x="3507994" y="369062"/>
                  </a:moveTo>
                  <a:lnTo>
                    <a:pt x="3504438" y="369062"/>
                  </a:lnTo>
                  <a:lnTo>
                    <a:pt x="3495294" y="369062"/>
                  </a:lnTo>
                  <a:lnTo>
                    <a:pt x="3491738" y="369062"/>
                  </a:lnTo>
                  <a:lnTo>
                    <a:pt x="3491738" y="381762"/>
                  </a:lnTo>
                  <a:lnTo>
                    <a:pt x="3495294" y="381762"/>
                  </a:lnTo>
                  <a:lnTo>
                    <a:pt x="3504438" y="381762"/>
                  </a:lnTo>
                  <a:lnTo>
                    <a:pt x="3507994" y="381762"/>
                  </a:lnTo>
                  <a:lnTo>
                    <a:pt x="3507994" y="369062"/>
                  </a:lnTo>
                  <a:close/>
                </a:path>
                <a:path w="5392420" h="751204">
                  <a:moveTo>
                    <a:pt x="3596894" y="369062"/>
                  </a:moveTo>
                  <a:lnTo>
                    <a:pt x="3593338" y="369062"/>
                  </a:lnTo>
                  <a:lnTo>
                    <a:pt x="3546094" y="369062"/>
                  </a:lnTo>
                  <a:lnTo>
                    <a:pt x="3542538" y="369062"/>
                  </a:lnTo>
                  <a:lnTo>
                    <a:pt x="3542538" y="381762"/>
                  </a:lnTo>
                  <a:lnTo>
                    <a:pt x="3546094" y="381762"/>
                  </a:lnTo>
                  <a:lnTo>
                    <a:pt x="3593338" y="381762"/>
                  </a:lnTo>
                  <a:lnTo>
                    <a:pt x="3596894" y="381762"/>
                  </a:lnTo>
                  <a:lnTo>
                    <a:pt x="3596894" y="369062"/>
                  </a:lnTo>
                  <a:close/>
                </a:path>
                <a:path w="5392420" h="751204">
                  <a:moveTo>
                    <a:pt x="3647694" y="369062"/>
                  </a:moveTo>
                  <a:lnTo>
                    <a:pt x="3644138" y="369062"/>
                  </a:lnTo>
                  <a:lnTo>
                    <a:pt x="3634994" y="369062"/>
                  </a:lnTo>
                  <a:lnTo>
                    <a:pt x="3631438" y="369062"/>
                  </a:lnTo>
                  <a:lnTo>
                    <a:pt x="3631438" y="381762"/>
                  </a:lnTo>
                  <a:lnTo>
                    <a:pt x="3634994" y="381762"/>
                  </a:lnTo>
                  <a:lnTo>
                    <a:pt x="3644138" y="381762"/>
                  </a:lnTo>
                  <a:lnTo>
                    <a:pt x="3647694" y="381762"/>
                  </a:lnTo>
                  <a:lnTo>
                    <a:pt x="3647694" y="369062"/>
                  </a:lnTo>
                  <a:close/>
                </a:path>
                <a:path w="5392420" h="751204">
                  <a:moveTo>
                    <a:pt x="3736594" y="369062"/>
                  </a:moveTo>
                  <a:lnTo>
                    <a:pt x="3733038" y="369062"/>
                  </a:lnTo>
                  <a:lnTo>
                    <a:pt x="3685794" y="369062"/>
                  </a:lnTo>
                  <a:lnTo>
                    <a:pt x="3682238" y="369062"/>
                  </a:lnTo>
                  <a:lnTo>
                    <a:pt x="3682238" y="381762"/>
                  </a:lnTo>
                  <a:lnTo>
                    <a:pt x="3685794" y="381762"/>
                  </a:lnTo>
                  <a:lnTo>
                    <a:pt x="3733038" y="381762"/>
                  </a:lnTo>
                  <a:lnTo>
                    <a:pt x="3736594" y="381762"/>
                  </a:lnTo>
                  <a:lnTo>
                    <a:pt x="3736594" y="369062"/>
                  </a:lnTo>
                  <a:close/>
                </a:path>
                <a:path w="5392420" h="751204">
                  <a:moveTo>
                    <a:pt x="3787394" y="369062"/>
                  </a:moveTo>
                  <a:lnTo>
                    <a:pt x="3783838" y="369062"/>
                  </a:lnTo>
                  <a:lnTo>
                    <a:pt x="3774694" y="369062"/>
                  </a:lnTo>
                  <a:lnTo>
                    <a:pt x="3771138" y="369062"/>
                  </a:lnTo>
                  <a:lnTo>
                    <a:pt x="3771138" y="381762"/>
                  </a:lnTo>
                  <a:lnTo>
                    <a:pt x="3774694" y="381762"/>
                  </a:lnTo>
                  <a:lnTo>
                    <a:pt x="3783838" y="381762"/>
                  </a:lnTo>
                  <a:lnTo>
                    <a:pt x="3787394" y="381762"/>
                  </a:lnTo>
                  <a:lnTo>
                    <a:pt x="3787394" y="369062"/>
                  </a:lnTo>
                  <a:close/>
                </a:path>
                <a:path w="5392420" h="751204">
                  <a:moveTo>
                    <a:pt x="3876294" y="369062"/>
                  </a:moveTo>
                  <a:lnTo>
                    <a:pt x="3872738" y="369062"/>
                  </a:lnTo>
                  <a:lnTo>
                    <a:pt x="3825494" y="369062"/>
                  </a:lnTo>
                  <a:lnTo>
                    <a:pt x="3821938" y="369062"/>
                  </a:lnTo>
                  <a:lnTo>
                    <a:pt x="3821938" y="381762"/>
                  </a:lnTo>
                  <a:lnTo>
                    <a:pt x="3825494" y="381762"/>
                  </a:lnTo>
                  <a:lnTo>
                    <a:pt x="3872738" y="381762"/>
                  </a:lnTo>
                  <a:lnTo>
                    <a:pt x="3876294" y="381762"/>
                  </a:lnTo>
                  <a:lnTo>
                    <a:pt x="3876294" y="369062"/>
                  </a:lnTo>
                  <a:close/>
                </a:path>
                <a:path w="5392420" h="751204">
                  <a:moveTo>
                    <a:pt x="3927094" y="369062"/>
                  </a:moveTo>
                  <a:lnTo>
                    <a:pt x="3923538" y="369062"/>
                  </a:lnTo>
                  <a:lnTo>
                    <a:pt x="3914394" y="369062"/>
                  </a:lnTo>
                  <a:lnTo>
                    <a:pt x="3910838" y="369062"/>
                  </a:lnTo>
                  <a:lnTo>
                    <a:pt x="3910838" y="381762"/>
                  </a:lnTo>
                  <a:lnTo>
                    <a:pt x="3914394" y="381762"/>
                  </a:lnTo>
                  <a:lnTo>
                    <a:pt x="3923538" y="381762"/>
                  </a:lnTo>
                  <a:lnTo>
                    <a:pt x="3927094" y="381762"/>
                  </a:lnTo>
                  <a:lnTo>
                    <a:pt x="3927094" y="369062"/>
                  </a:lnTo>
                  <a:close/>
                </a:path>
                <a:path w="5392420" h="751204">
                  <a:moveTo>
                    <a:pt x="4015994" y="369062"/>
                  </a:moveTo>
                  <a:lnTo>
                    <a:pt x="4012438" y="369062"/>
                  </a:lnTo>
                  <a:lnTo>
                    <a:pt x="3965194" y="369062"/>
                  </a:lnTo>
                  <a:lnTo>
                    <a:pt x="3961638" y="369062"/>
                  </a:lnTo>
                  <a:lnTo>
                    <a:pt x="3961638" y="381762"/>
                  </a:lnTo>
                  <a:lnTo>
                    <a:pt x="3965194" y="381762"/>
                  </a:lnTo>
                  <a:lnTo>
                    <a:pt x="4012438" y="381762"/>
                  </a:lnTo>
                  <a:lnTo>
                    <a:pt x="4015994" y="381762"/>
                  </a:lnTo>
                  <a:lnTo>
                    <a:pt x="4015994" y="369062"/>
                  </a:lnTo>
                  <a:close/>
                </a:path>
                <a:path w="5392420" h="751204">
                  <a:moveTo>
                    <a:pt x="4066794" y="369062"/>
                  </a:moveTo>
                  <a:lnTo>
                    <a:pt x="4063238" y="369062"/>
                  </a:lnTo>
                  <a:lnTo>
                    <a:pt x="4054094" y="369062"/>
                  </a:lnTo>
                  <a:lnTo>
                    <a:pt x="4050538" y="369062"/>
                  </a:lnTo>
                  <a:lnTo>
                    <a:pt x="4050538" y="381762"/>
                  </a:lnTo>
                  <a:lnTo>
                    <a:pt x="4054094" y="381762"/>
                  </a:lnTo>
                  <a:lnTo>
                    <a:pt x="4063238" y="381762"/>
                  </a:lnTo>
                  <a:lnTo>
                    <a:pt x="4066794" y="381762"/>
                  </a:lnTo>
                  <a:lnTo>
                    <a:pt x="4066794" y="369062"/>
                  </a:lnTo>
                  <a:close/>
                </a:path>
                <a:path w="5392420" h="751204">
                  <a:moveTo>
                    <a:pt x="4155694" y="369062"/>
                  </a:moveTo>
                  <a:lnTo>
                    <a:pt x="4152138" y="369062"/>
                  </a:lnTo>
                  <a:lnTo>
                    <a:pt x="4104894" y="369062"/>
                  </a:lnTo>
                  <a:lnTo>
                    <a:pt x="4101338" y="369062"/>
                  </a:lnTo>
                  <a:lnTo>
                    <a:pt x="4101338" y="381762"/>
                  </a:lnTo>
                  <a:lnTo>
                    <a:pt x="4104894" y="381762"/>
                  </a:lnTo>
                  <a:lnTo>
                    <a:pt x="4152138" y="381762"/>
                  </a:lnTo>
                  <a:lnTo>
                    <a:pt x="4155694" y="381762"/>
                  </a:lnTo>
                  <a:lnTo>
                    <a:pt x="4155694" y="369062"/>
                  </a:lnTo>
                  <a:close/>
                </a:path>
                <a:path w="5392420" h="751204">
                  <a:moveTo>
                    <a:pt x="4206494" y="369062"/>
                  </a:moveTo>
                  <a:lnTo>
                    <a:pt x="4202938" y="369062"/>
                  </a:lnTo>
                  <a:lnTo>
                    <a:pt x="4193794" y="369062"/>
                  </a:lnTo>
                  <a:lnTo>
                    <a:pt x="4190238" y="369062"/>
                  </a:lnTo>
                  <a:lnTo>
                    <a:pt x="4190238" y="381762"/>
                  </a:lnTo>
                  <a:lnTo>
                    <a:pt x="4193794" y="381762"/>
                  </a:lnTo>
                  <a:lnTo>
                    <a:pt x="4202938" y="381762"/>
                  </a:lnTo>
                  <a:lnTo>
                    <a:pt x="4206494" y="381762"/>
                  </a:lnTo>
                  <a:lnTo>
                    <a:pt x="4206494" y="369062"/>
                  </a:lnTo>
                  <a:close/>
                </a:path>
                <a:path w="5392420" h="751204">
                  <a:moveTo>
                    <a:pt x="4295394" y="369062"/>
                  </a:moveTo>
                  <a:lnTo>
                    <a:pt x="4291838" y="369062"/>
                  </a:lnTo>
                  <a:lnTo>
                    <a:pt x="4244594" y="369062"/>
                  </a:lnTo>
                  <a:lnTo>
                    <a:pt x="4241038" y="369062"/>
                  </a:lnTo>
                  <a:lnTo>
                    <a:pt x="4241038" y="381762"/>
                  </a:lnTo>
                  <a:lnTo>
                    <a:pt x="4244594" y="381762"/>
                  </a:lnTo>
                  <a:lnTo>
                    <a:pt x="4291838" y="381762"/>
                  </a:lnTo>
                  <a:lnTo>
                    <a:pt x="4295394" y="381762"/>
                  </a:lnTo>
                  <a:lnTo>
                    <a:pt x="4295394" y="369062"/>
                  </a:lnTo>
                  <a:close/>
                </a:path>
                <a:path w="5392420" h="751204">
                  <a:moveTo>
                    <a:pt x="4346194" y="369062"/>
                  </a:moveTo>
                  <a:lnTo>
                    <a:pt x="4342638" y="369062"/>
                  </a:lnTo>
                  <a:lnTo>
                    <a:pt x="4333494" y="369062"/>
                  </a:lnTo>
                  <a:lnTo>
                    <a:pt x="4329938" y="369062"/>
                  </a:lnTo>
                  <a:lnTo>
                    <a:pt x="4329938" y="381762"/>
                  </a:lnTo>
                  <a:lnTo>
                    <a:pt x="4333494" y="381762"/>
                  </a:lnTo>
                  <a:lnTo>
                    <a:pt x="4342638" y="381762"/>
                  </a:lnTo>
                  <a:lnTo>
                    <a:pt x="4346194" y="381762"/>
                  </a:lnTo>
                  <a:lnTo>
                    <a:pt x="4346194" y="369062"/>
                  </a:lnTo>
                  <a:close/>
                </a:path>
                <a:path w="5392420" h="751204">
                  <a:moveTo>
                    <a:pt x="4435094" y="369062"/>
                  </a:moveTo>
                  <a:lnTo>
                    <a:pt x="4431538" y="369062"/>
                  </a:lnTo>
                  <a:lnTo>
                    <a:pt x="4384294" y="369062"/>
                  </a:lnTo>
                  <a:lnTo>
                    <a:pt x="4380738" y="369062"/>
                  </a:lnTo>
                  <a:lnTo>
                    <a:pt x="4380738" y="381762"/>
                  </a:lnTo>
                  <a:lnTo>
                    <a:pt x="4384294" y="381762"/>
                  </a:lnTo>
                  <a:lnTo>
                    <a:pt x="4431538" y="381762"/>
                  </a:lnTo>
                  <a:lnTo>
                    <a:pt x="4435094" y="381762"/>
                  </a:lnTo>
                  <a:lnTo>
                    <a:pt x="4435094" y="369062"/>
                  </a:lnTo>
                  <a:close/>
                </a:path>
                <a:path w="5392420" h="751204">
                  <a:moveTo>
                    <a:pt x="4485894" y="369062"/>
                  </a:moveTo>
                  <a:lnTo>
                    <a:pt x="4482338" y="369062"/>
                  </a:lnTo>
                  <a:lnTo>
                    <a:pt x="4473194" y="369062"/>
                  </a:lnTo>
                  <a:lnTo>
                    <a:pt x="4469638" y="369062"/>
                  </a:lnTo>
                  <a:lnTo>
                    <a:pt x="4469638" y="381762"/>
                  </a:lnTo>
                  <a:lnTo>
                    <a:pt x="4473194" y="381762"/>
                  </a:lnTo>
                  <a:lnTo>
                    <a:pt x="4482338" y="381762"/>
                  </a:lnTo>
                  <a:lnTo>
                    <a:pt x="4485894" y="381762"/>
                  </a:lnTo>
                  <a:lnTo>
                    <a:pt x="4485894" y="369062"/>
                  </a:lnTo>
                  <a:close/>
                </a:path>
                <a:path w="5392420" h="751204">
                  <a:moveTo>
                    <a:pt x="4574794" y="369062"/>
                  </a:moveTo>
                  <a:lnTo>
                    <a:pt x="4571238" y="369062"/>
                  </a:lnTo>
                  <a:lnTo>
                    <a:pt x="4523994" y="369062"/>
                  </a:lnTo>
                  <a:lnTo>
                    <a:pt x="4520438" y="369062"/>
                  </a:lnTo>
                  <a:lnTo>
                    <a:pt x="4520438" y="381762"/>
                  </a:lnTo>
                  <a:lnTo>
                    <a:pt x="4523994" y="381762"/>
                  </a:lnTo>
                  <a:lnTo>
                    <a:pt x="4571238" y="381762"/>
                  </a:lnTo>
                  <a:lnTo>
                    <a:pt x="4574794" y="381762"/>
                  </a:lnTo>
                  <a:lnTo>
                    <a:pt x="4574794" y="369062"/>
                  </a:lnTo>
                  <a:close/>
                </a:path>
                <a:path w="5392420" h="751204">
                  <a:moveTo>
                    <a:pt x="4625594" y="369062"/>
                  </a:moveTo>
                  <a:lnTo>
                    <a:pt x="4622038" y="369062"/>
                  </a:lnTo>
                  <a:lnTo>
                    <a:pt x="4612894" y="369062"/>
                  </a:lnTo>
                  <a:lnTo>
                    <a:pt x="4609338" y="369062"/>
                  </a:lnTo>
                  <a:lnTo>
                    <a:pt x="4609338" y="381762"/>
                  </a:lnTo>
                  <a:lnTo>
                    <a:pt x="4612894" y="381762"/>
                  </a:lnTo>
                  <a:lnTo>
                    <a:pt x="4622038" y="381762"/>
                  </a:lnTo>
                  <a:lnTo>
                    <a:pt x="4625594" y="381762"/>
                  </a:lnTo>
                  <a:lnTo>
                    <a:pt x="4625594" y="369062"/>
                  </a:lnTo>
                  <a:close/>
                </a:path>
                <a:path w="5392420" h="751204">
                  <a:moveTo>
                    <a:pt x="4714494" y="369062"/>
                  </a:moveTo>
                  <a:lnTo>
                    <a:pt x="4710938" y="369062"/>
                  </a:lnTo>
                  <a:lnTo>
                    <a:pt x="4663694" y="369062"/>
                  </a:lnTo>
                  <a:lnTo>
                    <a:pt x="4660138" y="369062"/>
                  </a:lnTo>
                  <a:lnTo>
                    <a:pt x="4660138" y="381762"/>
                  </a:lnTo>
                  <a:lnTo>
                    <a:pt x="4663694" y="381762"/>
                  </a:lnTo>
                  <a:lnTo>
                    <a:pt x="4710938" y="381762"/>
                  </a:lnTo>
                  <a:lnTo>
                    <a:pt x="4714494" y="381762"/>
                  </a:lnTo>
                  <a:lnTo>
                    <a:pt x="4714494" y="369062"/>
                  </a:lnTo>
                  <a:close/>
                </a:path>
                <a:path w="5392420" h="751204">
                  <a:moveTo>
                    <a:pt x="4765294" y="369062"/>
                  </a:moveTo>
                  <a:lnTo>
                    <a:pt x="4761738" y="369062"/>
                  </a:lnTo>
                  <a:lnTo>
                    <a:pt x="4752594" y="369062"/>
                  </a:lnTo>
                  <a:lnTo>
                    <a:pt x="4749038" y="369062"/>
                  </a:lnTo>
                  <a:lnTo>
                    <a:pt x="4749038" y="381762"/>
                  </a:lnTo>
                  <a:lnTo>
                    <a:pt x="4752594" y="381762"/>
                  </a:lnTo>
                  <a:lnTo>
                    <a:pt x="4761738" y="381762"/>
                  </a:lnTo>
                  <a:lnTo>
                    <a:pt x="4765294" y="381762"/>
                  </a:lnTo>
                  <a:lnTo>
                    <a:pt x="4765294" y="369062"/>
                  </a:lnTo>
                  <a:close/>
                </a:path>
                <a:path w="5392420" h="751204">
                  <a:moveTo>
                    <a:pt x="4854194" y="369062"/>
                  </a:moveTo>
                  <a:lnTo>
                    <a:pt x="4850638" y="369062"/>
                  </a:lnTo>
                  <a:lnTo>
                    <a:pt x="4803394" y="369062"/>
                  </a:lnTo>
                  <a:lnTo>
                    <a:pt x="4799838" y="369062"/>
                  </a:lnTo>
                  <a:lnTo>
                    <a:pt x="4799838" y="381762"/>
                  </a:lnTo>
                  <a:lnTo>
                    <a:pt x="4803394" y="381762"/>
                  </a:lnTo>
                  <a:lnTo>
                    <a:pt x="4850638" y="381762"/>
                  </a:lnTo>
                  <a:lnTo>
                    <a:pt x="4854194" y="381762"/>
                  </a:lnTo>
                  <a:lnTo>
                    <a:pt x="4854194" y="369062"/>
                  </a:lnTo>
                  <a:close/>
                </a:path>
                <a:path w="5392420" h="751204">
                  <a:moveTo>
                    <a:pt x="4904994" y="369062"/>
                  </a:moveTo>
                  <a:lnTo>
                    <a:pt x="4901438" y="369062"/>
                  </a:lnTo>
                  <a:lnTo>
                    <a:pt x="4892294" y="369062"/>
                  </a:lnTo>
                  <a:lnTo>
                    <a:pt x="4888738" y="369062"/>
                  </a:lnTo>
                  <a:lnTo>
                    <a:pt x="4888738" y="381762"/>
                  </a:lnTo>
                  <a:lnTo>
                    <a:pt x="4892294" y="381762"/>
                  </a:lnTo>
                  <a:lnTo>
                    <a:pt x="4901438" y="381762"/>
                  </a:lnTo>
                  <a:lnTo>
                    <a:pt x="4904994" y="381762"/>
                  </a:lnTo>
                  <a:lnTo>
                    <a:pt x="4904994" y="369062"/>
                  </a:lnTo>
                  <a:close/>
                </a:path>
                <a:path w="5392420" h="751204">
                  <a:moveTo>
                    <a:pt x="4993894" y="369062"/>
                  </a:moveTo>
                  <a:lnTo>
                    <a:pt x="4990338" y="369062"/>
                  </a:lnTo>
                  <a:lnTo>
                    <a:pt x="4943094" y="369062"/>
                  </a:lnTo>
                  <a:lnTo>
                    <a:pt x="4939538" y="369062"/>
                  </a:lnTo>
                  <a:lnTo>
                    <a:pt x="4939538" y="381762"/>
                  </a:lnTo>
                  <a:lnTo>
                    <a:pt x="4943094" y="381762"/>
                  </a:lnTo>
                  <a:lnTo>
                    <a:pt x="4990338" y="381762"/>
                  </a:lnTo>
                  <a:lnTo>
                    <a:pt x="4993894" y="381762"/>
                  </a:lnTo>
                  <a:lnTo>
                    <a:pt x="4993894" y="369062"/>
                  </a:lnTo>
                  <a:close/>
                </a:path>
                <a:path w="5392420" h="751204">
                  <a:moveTo>
                    <a:pt x="5044694" y="369062"/>
                  </a:moveTo>
                  <a:lnTo>
                    <a:pt x="5041138" y="369062"/>
                  </a:lnTo>
                  <a:lnTo>
                    <a:pt x="5031994" y="369062"/>
                  </a:lnTo>
                  <a:lnTo>
                    <a:pt x="5028438" y="369062"/>
                  </a:lnTo>
                  <a:lnTo>
                    <a:pt x="5028438" y="381762"/>
                  </a:lnTo>
                  <a:lnTo>
                    <a:pt x="5031994" y="381762"/>
                  </a:lnTo>
                  <a:lnTo>
                    <a:pt x="5041138" y="381762"/>
                  </a:lnTo>
                  <a:lnTo>
                    <a:pt x="5044694" y="381762"/>
                  </a:lnTo>
                  <a:lnTo>
                    <a:pt x="5044694" y="369062"/>
                  </a:lnTo>
                  <a:close/>
                </a:path>
                <a:path w="5392420" h="751204">
                  <a:moveTo>
                    <a:pt x="5133594" y="369062"/>
                  </a:moveTo>
                  <a:lnTo>
                    <a:pt x="5130038" y="369062"/>
                  </a:lnTo>
                  <a:lnTo>
                    <a:pt x="5082794" y="369062"/>
                  </a:lnTo>
                  <a:lnTo>
                    <a:pt x="5079238" y="369062"/>
                  </a:lnTo>
                  <a:lnTo>
                    <a:pt x="5079238" y="381762"/>
                  </a:lnTo>
                  <a:lnTo>
                    <a:pt x="5082794" y="381762"/>
                  </a:lnTo>
                  <a:lnTo>
                    <a:pt x="5130038" y="381762"/>
                  </a:lnTo>
                  <a:lnTo>
                    <a:pt x="5133594" y="381762"/>
                  </a:lnTo>
                  <a:lnTo>
                    <a:pt x="5133594" y="369062"/>
                  </a:lnTo>
                  <a:close/>
                </a:path>
                <a:path w="5392420" h="751204">
                  <a:moveTo>
                    <a:pt x="5184394" y="369062"/>
                  </a:moveTo>
                  <a:lnTo>
                    <a:pt x="5180838" y="369062"/>
                  </a:lnTo>
                  <a:lnTo>
                    <a:pt x="5171694" y="369062"/>
                  </a:lnTo>
                  <a:lnTo>
                    <a:pt x="5168138" y="369062"/>
                  </a:lnTo>
                  <a:lnTo>
                    <a:pt x="5168138" y="381762"/>
                  </a:lnTo>
                  <a:lnTo>
                    <a:pt x="5171694" y="381762"/>
                  </a:lnTo>
                  <a:lnTo>
                    <a:pt x="5180838" y="381762"/>
                  </a:lnTo>
                  <a:lnTo>
                    <a:pt x="5184394" y="381762"/>
                  </a:lnTo>
                  <a:lnTo>
                    <a:pt x="5184394" y="369062"/>
                  </a:lnTo>
                  <a:close/>
                </a:path>
                <a:path w="5392420" h="751204">
                  <a:moveTo>
                    <a:pt x="5273294" y="369062"/>
                  </a:moveTo>
                  <a:lnTo>
                    <a:pt x="5269738" y="369062"/>
                  </a:lnTo>
                  <a:lnTo>
                    <a:pt x="5222494" y="369062"/>
                  </a:lnTo>
                  <a:lnTo>
                    <a:pt x="5218938" y="369062"/>
                  </a:lnTo>
                  <a:lnTo>
                    <a:pt x="5218938" y="381762"/>
                  </a:lnTo>
                  <a:lnTo>
                    <a:pt x="5222494" y="381762"/>
                  </a:lnTo>
                  <a:lnTo>
                    <a:pt x="5269738" y="381762"/>
                  </a:lnTo>
                  <a:lnTo>
                    <a:pt x="5273294" y="381762"/>
                  </a:lnTo>
                  <a:lnTo>
                    <a:pt x="5273294" y="369062"/>
                  </a:lnTo>
                  <a:close/>
                </a:path>
                <a:path w="5392420" h="751204">
                  <a:moveTo>
                    <a:pt x="5324094" y="369062"/>
                  </a:moveTo>
                  <a:lnTo>
                    <a:pt x="5320538" y="369062"/>
                  </a:lnTo>
                  <a:lnTo>
                    <a:pt x="5311394" y="369062"/>
                  </a:lnTo>
                  <a:lnTo>
                    <a:pt x="5307838" y="369062"/>
                  </a:lnTo>
                  <a:lnTo>
                    <a:pt x="5307838" y="381762"/>
                  </a:lnTo>
                  <a:lnTo>
                    <a:pt x="5311394" y="381762"/>
                  </a:lnTo>
                  <a:lnTo>
                    <a:pt x="5320538" y="381762"/>
                  </a:lnTo>
                  <a:lnTo>
                    <a:pt x="5324094" y="381762"/>
                  </a:lnTo>
                  <a:lnTo>
                    <a:pt x="5324094" y="369062"/>
                  </a:lnTo>
                  <a:close/>
                </a:path>
                <a:path w="5392420" h="751204">
                  <a:moveTo>
                    <a:pt x="5360543" y="316738"/>
                  </a:moveTo>
                  <a:lnTo>
                    <a:pt x="5347843" y="316738"/>
                  </a:lnTo>
                  <a:lnTo>
                    <a:pt x="5347843" y="319786"/>
                  </a:lnTo>
                  <a:lnTo>
                    <a:pt x="5347335" y="319786"/>
                  </a:lnTo>
                  <a:lnTo>
                    <a:pt x="5347335" y="370586"/>
                  </a:lnTo>
                  <a:lnTo>
                    <a:pt x="5360035" y="370586"/>
                  </a:lnTo>
                  <a:lnTo>
                    <a:pt x="5360035" y="367538"/>
                  </a:lnTo>
                  <a:lnTo>
                    <a:pt x="5360543" y="367538"/>
                  </a:lnTo>
                  <a:lnTo>
                    <a:pt x="5360543" y="316738"/>
                  </a:lnTo>
                  <a:close/>
                </a:path>
                <a:path w="5392420" h="751204">
                  <a:moveTo>
                    <a:pt x="5360543" y="265938"/>
                  </a:moveTo>
                  <a:lnTo>
                    <a:pt x="5347843" y="265938"/>
                  </a:lnTo>
                  <a:lnTo>
                    <a:pt x="5347843" y="268986"/>
                  </a:lnTo>
                  <a:lnTo>
                    <a:pt x="5347335" y="268986"/>
                  </a:lnTo>
                  <a:lnTo>
                    <a:pt x="5347335" y="281686"/>
                  </a:lnTo>
                  <a:lnTo>
                    <a:pt x="5360035" y="281686"/>
                  </a:lnTo>
                  <a:lnTo>
                    <a:pt x="5360035" y="278638"/>
                  </a:lnTo>
                  <a:lnTo>
                    <a:pt x="5360543" y="278638"/>
                  </a:lnTo>
                  <a:lnTo>
                    <a:pt x="5360543" y="265938"/>
                  </a:lnTo>
                  <a:close/>
                </a:path>
                <a:path w="5392420" h="751204">
                  <a:moveTo>
                    <a:pt x="5360543" y="177038"/>
                  </a:moveTo>
                  <a:lnTo>
                    <a:pt x="5347843" y="177038"/>
                  </a:lnTo>
                  <a:lnTo>
                    <a:pt x="5347843" y="180086"/>
                  </a:lnTo>
                  <a:lnTo>
                    <a:pt x="5347335" y="180086"/>
                  </a:lnTo>
                  <a:lnTo>
                    <a:pt x="5347335" y="230886"/>
                  </a:lnTo>
                  <a:lnTo>
                    <a:pt x="5360035" y="230886"/>
                  </a:lnTo>
                  <a:lnTo>
                    <a:pt x="5360035" y="227838"/>
                  </a:lnTo>
                  <a:lnTo>
                    <a:pt x="5360543" y="227838"/>
                  </a:lnTo>
                  <a:lnTo>
                    <a:pt x="5360543" y="177038"/>
                  </a:lnTo>
                  <a:close/>
                </a:path>
                <a:path w="5392420" h="751204">
                  <a:moveTo>
                    <a:pt x="5360543" y="126238"/>
                  </a:moveTo>
                  <a:lnTo>
                    <a:pt x="5347843" y="126238"/>
                  </a:lnTo>
                  <a:lnTo>
                    <a:pt x="5347843" y="129286"/>
                  </a:lnTo>
                  <a:lnTo>
                    <a:pt x="5347335" y="129286"/>
                  </a:lnTo>
                  <a:lnTo>
                    <a:pt x="5347335" y="141986"/>
                  </a:lnTo>
                  <a:lnTo>
                    <a:pt x="5360035" y="141986"/>
                  </a:lnTo>
                  <a:lnTo>
                    <a:pt x="5360035" y="138938"/>
                  </a:lnTo>
                  <a:lnTo>
                    <a:pt x="5360543" y="138938"/>
                  </a:lnTo>
                  <a:lnTo>
                    <a:pt x="5360543" y="126238"/>
                  </a:lnTo>
                  <a:close/>
                </a:path>
                <a:path w="5392420" h="751204">
                  <a:moveTo>
                    <a:pt x="5392293" y="76200"/>
                  </a:moveTo>
                  <a:lnTo>
                    <a:pt x="5385943" y="63500"/>
                  </a:lnTo>
                  <a:lnTo>
                    <a:pt x="5354193" y="0"/>
                  </a:lnTo>
                  <a:lnTo>
                    <a:pt x="5353939" y="508"/>
                  </a:lnTo>
                  <a:lnTo>
                    <a:pt x="5353685" y="0"/>
                  </a:lnTo>
                  <a:lnTo>
                    <a:pt x="5315585" y="76200"/>
                  </a:lnTo>
                  <a:lnTo>
                    <a:pt x="5316093" y="76200"/>
                  </a:lnTo>
                  <a:lnTo>
                    <a:pt x="5347335" y="76200"/>
                  </a:lnTo>
                  <a:lnTo>
                    <a:pt x="5347335" y="91186"/>
                  </a:lnTo>
                  <a:lnTo>
                    <a:pt x="5360035" y="91186"/>
                  </a:lnTo>
                  <a:lnTo>
                    <a:pt x="5360035" y="88138"/>
                  </a:lnTo>
                  <a:lnTo>
                    <a:pt x="5360543" y="88138"/>
                  </a:lnTo>
                  <a:lnTo>
                    <a:pt x="5360543" y="76200"/>
                  </a:lnTo>
                  <a:lnTo>
                    <a:pt x="5391785" y="76200"/>
                  </a:lnTo>
                  <a:lnTo>
                    <a:pt x="5392293" y="7620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23"/>
            <p:cNvSpPr/>
            <p:nvPr/>
          </p:nvSpPr>
          <p:spPr>
            <a:xfrm>
              <a:off x="9634727" y="4180331"/>
              <a:ext cx="883919" cy="719455"/>
            </a:xfrm>
            <a:custGeom>
              <a:avLst/>
              <a:gdLst/>
              <a:ahLst/>
              <a:cxnLst/>
              <a:rect l="l" t="t" r="r" b="b"/>
              <a:pathLst>
                <a:path w="883920" h="719454">
                  <a:moveTo>
                    <a:pt x="764031" y="0"/>
                  </a:moveTo>
                  <a:lnTo>
                    <a:pt x="119888" y="0"/>
                  </a:lnTo>
                  <a:lnTo>
                    <a:pt x="73241" y="9427"/>
                  </a:lnTo>
                  <a:lnTo>
                    <a:pt x="35131" y="35131"/>
                  </a:lnTo>
                  <a:lnTo>
                    <a:pt x="9427" y="73241"/>
                  </a:lnTo>
                  <a:lnTo>
                    <a:pt x="0" y="119888"/>
                  </a:lnTo>
                  <a:lnTo>
                    <a:pt x="0" y="599440"/>
                  </a:lnTo>
                  <a:lnTo>
                    <a:pt x="9427" y="646086"/>
                  </a:lnTo>
                  <a:lnTo>
                    <a:pt x="35131" y="684196"/>
                  </a:lnTo>
                  <a:lnTo>
                    <a:pt x="73241" y="709900"/>
                  </a:lnTo>
                  <a:lnTo>
                    <a:pt x="119888" y="719328"/>
                  </a:lnTo>
                  <a:lnTo>
                    <a:pt x="764031" y="719328"/>
                  </a:lnTo>
                  <a:lnTo>
                    <a:pt x="810678" y="709900"/>
                  </a:lnTo>
                  <a:lnTo>
                    <a:pt x="848788" y="684196"/>
                  </a:lnTo>
                  <a:lnTo>
                    <a:pt x="874492" y="646086"/>
                  </a:lnTo>
                  <a:lnTo>
                    <a:pt x="883920" y="599440"/>
                  </a:lnTo>
                  <a:lnTo>
                    <a:pt x="883920" y="119888"/>
                  </a:lnTo>
                  <a:lnTo>
                    <a:pt x="874492" y="73241"/>
                  </a:lnTo>
                  <a:lnTo>
                    <a:pt x="848788" y="35131"/>
                  </a:lnTo>
                  <a:lnTo>
                    <a:pt x="810678" y="9427"/>
                  </a:lnTo>
                  <a:lnTo>
                    <a:pt x="764031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124"/>
            <p:cNvSpPr/>
            <p:nvPr/>
          </p:nvSpPr>
          <p:spPr>
            <a:xfrm>
              <a:off x="9634727" y="4180331"/>
              <a:ext cx="883919" cy="719455"/>
            </a:xfrm>
            <a:custGeom>
              <a:avLst/>
              <a:gdLst/>
              <a:ahLst/>
              <a:cxnLst/>
              <a:rect l="l" t="t" r="r" b="b"/>
              <a:pathLst>
                <a:path w="883920" h="719454">
                  <a:moveTo>
                    <a:pt x="0" y="119888"/>
                  </a:moveTo>
                  <a:lnTo>
                    <a:pt x="9427" y="73241"/>
                  </a:lnTo>
                  <a:lnTo>
                    <a:pt x="35131" y="35131"/>
                  </a:lnTo>
                  <a:lnTo>
                    <a:pt x="73241" y="9427"/>
                  </a:lnTo>
                  <a:lnTo>
                    <a:pt x="119888" y="0"/>
                  </a:lnTo>
                  <a:lnTo>
                    <a:pt x="764031" y="0"/>
                  </a:lnTo>
                  <a:lnTo>
                    <a:pt x="810678" y="9427"/>
                  </a:lnTo>
                  <a:lnTo>
                    <a:pt x="848788" y="35131"/>
                  </a:lnTo>
                  <a:lnTo>
                    <a:pt x="874492" y="73241"/>
                  </a:lnTo>
                  <a:lnTo>
                    <a:pt x="883920" y="119888"/>
                  </a:lnTo>
                  <a:lnTo>
                    <a:pt x="883920" y="599440"/>
                  </a:lnTo>
                  <a:lnTo>
                    <a:pt x="874492" y="646086"/>
                  </a:lnTo>
                  <a:lnTo>
                    <a:pt x="848788" y="684196"/>
                  </a:lnTo>
                  <a:lnTo>
                    <a:pt x="810678" y="709900"/>
                  </a:lnTo>
                  <a:lnTo>
                    <a:pt x="764031" y="719328"/>
                  </a:lnTo>
                  <a:lnTo>
                    <a:pt x="119888" y="719328"/>
                  </a:lnTo>
                  <a:lnTo>
                    <a:pt x="73241" y="709900"/>
                  </a:lnTo>
                  <a:lnTo>
                    <a:pt x="35131" y="684196"/>
                  </a:lnTo>
                  <a:lnTo>
                    <a:pt x="9427" y="646086"/>
                  </a:lnTo>
                  <a:lnTo>
                    <a:pt x="0" y="599440"/>
                  </a:lnTo>
                  <a:lnTo>
                    <a:pt x="0" y="119888"/>
                  </a:lnTo>
                  <a:close/>
                </a:path>
              </a:pathLst>
            </a:custGeom>
            <a:ln w="12700">
              <a:solidFill>
                <a:srgbClr val="00AF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5" name="object 125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9918191" y="4302252"/>
              <a:ext cx="306324" cy="291083"/>
            </a:xfrm>
            <a:prstGeom prst="rect">
              <a:avLst/>
            </a:prstGeom>
          </p:spPr>
        </p:pic>
        <p:sp>
          <p:nvSpPr>
            <p:cNvPr id="126" name="object 126"/>
            <p:cNvSpPr/>
            <p:nvPr/>
          </p:nvSpPr>
          <p:spPr>
            <a:xfrm>
              <a:off x="5945123" y="3429000"/>
              <a:ext cx="4137660" cy="751205"/>
            </a:xfrm>
            <a:custGeom>
              <a:avLst/>
              <a:gdLst/>
              <a:ahLst/>
              <a:cxnLst/>
              <a:rect l="l" t="t" r="r" b="b"/>
              <a:pathLst>
                <a:path w="4137659" h="751204">
                  <a:moveTo>
                    <a:pt x="4137279" y="700151"/>
                  </a:moveTo>
                  <a:lnTo>
                    <a:pt x="4124579" y="700151"/>
                  </a:lnTo>
                  <a:lnTo>
                    <a:pt x="4124579" y="750951"/>
                  </a:lnTo>
                  <a:lnTo>
                    <a:pt x="4137279" y="750951"/>
                  </a:lnTo>
                  <a:lnTo>
                    <a:pt x="4137279" y="700151"/>
                  </a:lnTo>
                  <a:close/>
                </a:path>
                <a:path w="4137659" h="751204">
                  <a:moveTo>
                    <a:pt x="4137279" y="649351"/>
                  </a:moveTo>
                  <a:lnTo>
                    <a:pt x="4124579" y="649351"/>
                  </a:lnTo>
                  <a:lnTo>
                    <a:pt x="4124579" y="662051"/>
                  </a:lnTo>
                  <a:lnTo>
                    <a:pt x="4137279" y="662051"/>
                  </a:lnTo>
                  <a:lnTo>
                    <a:pt x="4137279" y="649351"/>
                  </a:lnTo>
                  <a:close/>
                </a:path>
                <a:path w="4137659" h="751204">
                  <a:moveTo>
                    <a:pt x="4137279" y="560451"/>
                  </a:moveTo>
                  <a:lnTo>
                    <a:pt x="4124579" y="560451"/>
                  </a:lnTo>
                  <a:lnTo>
                    <a:pt x="4124579" y="611251"/>
                  </a:lnTo>
                  <a:lnTo>
                    <a:pt x="4137279" y="611251"/>
                  </a:lnTo>
                  <a:lnTo>
                    <a:pt x="4137279" y="560451"/>
                  </a:lnTo>
                  <a:close/>
                </a:path>
                <a:path w="4137659" h="751204">
                  <a:moveTo>
                    <a:pt x="4137279" y="509650"/>
                  </a:moveTo>
                  <a:lnTo>
                    <a:pt x="4124579" y="509650"/>
                  </a:lnTo>
                  <a:lnTo>
                    <a:pt x="4124579" y="522350"/>
                  </a:lnTo>
                  <a:lnTo>
                    <a:pt x="4137279" y="522350"/>
                  </a:lnTo>
                  <a:lnTo>
                    <a:pt x="4137279" y="509650"/>
                  </a:lnTo>
                  <a:close/>
                </a:path>
                <a:path w="4137659" h="751204">
                  <a:moveTo>
                    <a:pt x="4137279" y="420750"/>
                  </a:moveTo>
                  <a:lnTo>
                    <a:pt x="4124579" y="420750"/>
                  </a:lnTo>
                  <a:lnTo>
                    <a:pt x="4124579" y="471550"/>
                  </a:lnTo>
                  <a:lnTo>
                    <a:pt x="4137279" y="471550"/>
                  </a:lnTo>
                  <a:lnTo>
                    <a:pt x="4137279" y="420750"/>
                  </a:lnTo>
                  <a:close/>
                </a:path>
                <a:path w="4137659" h="751204">
                  <a:moveTo>
                    <a:pt x="4124579" y="375412"/>
                  </a:moveTo>
                  <a:lnTo>
                    <a:pt x="4124579" y="382650"/>
                  </a:lnTo>
                  <a:lnTo>
                    <a:pt x="4137279" y="382650"/>
                  </a:lnTo>
                  <a:lnTo>
                    <a:pt x="4137279" y="381762"/>
                  </a:lnTo>
                  <a:lnTo>
                    <a:pt x="4125468" y="381762"/>
                  </a:lnTo>
                  <a:lnTo>
                    <a:pt x="4125468" y="376301"/>
                  </a:lnTo>
                  <a:lnTo>
                    <a:pt x="4124579" y="375412"/>
                  </a:lnTo>
                  <a:close/>
                </a:path>
                <a:path w="4137659" h="751204">
                  <a:moveTo>
                    <a:pt x="4125468" y="376301"/>
                  </a:moveTo>
                  <a:lnTo>
                    <a:pt x="4125468" y="381762"/>
                  </a:lnTo>
                  <a:lnTo>
                    <a:pt x="4130929" y="381762"/>
                  </a:lnTo>
                  <a:lnTo>
                    <a:pt x="4125468" y="376301"/>
                  </a:lnTo>
                  <a:close/>
                </a:path>
                <a:path w="4137659" h="751204">
                  <a:moveTo>
                    <a:pt x="4137279" y="369062"/>
                  </a:moveTo>
                  <a:lnTo>
                    <a:pt x="4125468" y="369062"/>
                  </a:lnTo>
                  <a:lnTo>
                    <a:pt x="4125468" y="376301"/>
                  </a:lnTo>
                  <a:lnTo>
                    <a:pt x="4130929" y="381762"/>
                  </a:lnTo>
                  <a:lnTo>
                    <a:pt x="4137279" y="381762"/>
                  </a:lnTo>
                  <a:lnTo>
                    <a:pt x="4137279" y="369062"/>
                  </a:lnTo>
                  <a:close/>
                </a:path>
                <a:path w="4137659" h="751204">
                  <a:moveTo>
                    <a:pt x="4087368" y="369062"/>
                  </a:moveTo>
                  <a:lnTo>
                    <a:pt x="4036568" y="369062"/>
                  </a:lnTo>
                  <a:lnTo>
                    <a:pt x="4036568" y="381762"/>
                  </a:lnTo>
                  <a:lnTo>
                    <a:pt x="4087368" y="381762"/>
                  </a:lnTo>
                  <a:lnTo>
                    <a:pt x="4087368" y="369062"/>
                  </a:lnTo>
                  <a:close/>
                </a:path>
                <a:path w="4137659" h="751204">
                  <a:moveTo>
                    <a:pt x="3998468" y="369062"/>
                  </a:moveTo>
                  <a:lnTo>
                    <a:pt x="3985768" y="369062"/>
                  </a:lnTo>
                  <a:lnTo>
                    <a:pt x="3985768" y="381762"/>
                  </a:lnTo>
                  <a:lnTo>
                    <a:pt x="3998468" y="381762"/>
                  </a:lnTo>
                  <a:lnTo>
                    <a:pt x="3998468" y="369062"/>
                  </a:lnTo>
                  <a:close/>
                </a:path>
                <a:path w="4137659" h="751204">
                  <a:moveTo>
                    <a:pt x="3947668" y="369062"/>
                  </a:moveTo>
                  <a:lnTo>
                    <a:pt x="3896868" y="369062"/>
                  </a:lnTo>
                  <a:lnTo>
                    <a:pt x="3896868" y="381762"/>
                  </a:lnTo>
                  <a:lnTo>
                    <a:pt x="3947668" y="381762"/>
                  </a:lnTo>
                  <a:lnTo>
                    <a:pt x="3947668" y="369062"/>
                  </a:lnTo>
                  <a:close/>
                </a:path>
                <a:path w="4137659" h="751204">
                  <a:moveTo>
                    <a:pt x="3858768" y="369062"/>
                  </a:moveTo>
                  <a:lnTo>
                    <a:pt x="3846068" y="369062"/>
                  </a:lnTo>
                  <a:lnTo>
                    <a:pt x="3846068" y="381762"/>
                  </a:lnTo>
                  <a:lnTo>
                    <a:pt x="3858768" y="381762"/>
                  </a:lnTo>
                  <a:lnTo>
                    <a:pt x="3858768" y="369062"/>
                  </a:lnTo>
                  <a:close/>
                </a:path>
                <a:path w="4137659" h="751204">
                  <a:moveTo>
                    <a:pt x="3807968" y="369062"/>
                  </a:moveTo>
                  <a:lnTo>
                    <a:pt x="3757168" y="369062"/>
                  </a:lnTo>
                  <a:lnTo>
                    <a:pt x="3757168" y="381762"/>
                  </a:lnTo>
                  <a:lnTo>
                    <a:pt x="3807968" y="381762"/>
                  </a:lnTo>
                  <a:lnTo>
                    <a:pt x="3807968" y="369062"/>
                  </a:lnTo>
                  <a:close/>
                </a:path>
                <a:path w="4137659" h="751204">
                  <a:moveTo>
                    <a:pt x="3719068" y="369062"/>
                  </a:moveTo>
                  <a:lnTo>
                    <a:pt x="3706368" y="369062"/>
                  </a:lnTo>
                  <a:lnTo>
                    <a:pt x="3706368" y="381762"/>
                  </a:lnTo>
                  <a:lnTo>
                    <a:pt x="3719068" y="381762"/>
                  </a:lnTo>
                  <a:lnTo>
                    <a:pt x="3719068" y="369062"/>
                  </a:lnTo>
                  <a:close/>
                </a:path>
                <a:path w="4137659" h="751204">
                  <a:moveTo>
                    <a:pt x="3668268" y="369062"/>
                  </a:moveTo>
                  <a:lnTo>
                    <a:pt x="3617468" y="369062"/>
                  </a:lnTo>
                  <a:lnTo>
                    <a:pt x="3617468" y="381762"/>
                  </a:lnTo>
                  <a:lnTo>
                    <a:pt x="3668268" y="381762"/>
                  </a:lnTo>
                  <a:lnTo>
                    <a:pt x="3668268" y="369062"/>
                  </a:lnTo>
                  <a:close/>
                </a:path>
                <a:path w="4137659" h="751204">
                  <a:moveTo>
                    <a:pt x="3579368" y="369062"/>
                  </a:moveTo>
                  <a:lnTo>
                    <a:pt x="3566668" y="369062"/>
                  </a:lnTo>
                  <a:lnTo>
                    <a:pt x="3566668" y="381762"/>
                  </a:lnTo>
                  <a:lnTo>
                    <a:pt x="3579368" y="381762"/>
                  </a:lnTo>
                  <a:lnTo>
                    <a:pt x="3579368" y="369062"/>
                  </a:lnTo>
                  <a:close/>
                </a:path>
                <a:path w="4137659" h="751204">
                  <a:moveTo>
                    <a:pt x="3528568" y="369062"/>
                  </a:moveTo>
                  <a:lnTo>
                    <a:pt x="3477768" y="369062"/>
                  </a:lnTo>
                  <a:lnTo>
                    <a:pt x="3477768" y="381762"/>
                  </a:lnTo>
                  <a:lnTo>
                    <a:pt x="3528568" y="381762"/>
                  </a:lnTo>
                  <a:lnTo>
                    <a:pt x="3528568" y="369062"/>
                  </a:lnTo>
                  <a:close/>
                </a:path>
                <a:path w="4137659" h="751204">
                  <a:moveTo>
                    <a:pt x="3439668" y="369062"/>
                  </a:moveTo>
                  <a:lnTo>
                    <a:pt x="3426968" y="369062"/>
                  </a:lnTo>
                  <a:lnTo>
                    <a:pt x="3426968" y="381762"/>
                  </a:lnTo>
                  <a:lnTo>
                    <a:pt x="3439668" y="381762"/>
                  </a:lnTo>
                  <a:lnTo>
                    <a:pt x="3439668" y="369062"/>
                  </a:lnTo>
                  <a:close/>
                </a:path>
                <a:path w="4137659" h="751204">
                  <a:moveTo>
                    <a:pt x="3388868" y="369062"/>
                  </a:moveTo>
                  <a:lnTo>
                    <a:pt x="3338068" y="369062"/>
                  </a:lnTo>
                  <a:lnTo>
                    <a:pt x="3338068" y="381762"/>
                  </a:lnTo>
                  <a:lnTo>
                    <a:pt x="3388868" y="381762"/>
                  </a:lnTo>
                  <a:lnTo>
                    <a:pt x="3388868" y="369062"/>
                  </a:lnTo>
                  <a:close/>
                </a:path>
                <a:path w="4137659" h="751204">
                  <a:moveTo>
                    <a:pt x="3299968" y="369062"/>
                  </a:moveTo>
                  <a:lnTo>
                    <a:pt x="3287268" y="369062"/>
                  </a:lnTo>
                  <a:lnTo>
                    <a:pt x="3287268" y="381762"/>
                  </a:lnTo>
                  <a:lnTo>
                    <a:pt x="3299968" y="381762"/>
                  </a:lnTo>
                  <a:lnTo>
                    <a:pt x="3299968" y="369062"/>
                  </a:lnTo>
                  <a:close/>
                </a:path>
                <a:path w="4137659" h="751204">
                  <a:moveTo>
                    <a:pt x="3249168" y="369062"/>
                  </a:moveTo>
                  <a:lnTo>
                    <a:pt x="3198368" y="369062"/>
                  </a:lnTo>
                  <a:lnTo>
                    <a:pt x="3198368" y="381762"/>
                  </a:lnTo>
                  <a:lnTo>
                    <a:pt x="3249168" y="381762"/>
                  </a:lnTo>
                  <a:lnTo>
                    <a:pt x="3249168" y="369062"/>
                  </a:lnTo>
                  <a:close/>
                </a:path>
                <a:path w="4137659" h="751204">
                  <a:moveTo>
                    <a:pt x="3160268" y="369062"/>
                  </a:moveTo>
                  <a:lnTo>
                    <a:pt x="3147568" y="369062"/>
                  </a:lnTo>
                  <a:lnTo>
                    <a:pt x="3147568" y="381762"/>
                  </a:lnTo>
                  <a:lnTo>
                    <a:pt x="3160268" y="381762"/>
                  </a:lnTo>
                  <a:lnTo>
                    <a:pt x="3160268" y="369062"/>
                  </a:lnTo>
                  <a:close/>
                </a:path>
                <a:path w="4137659" h="751204">
                  <a:moveTo>
                    <a:pt x="3109468" y="369062"/>
                  </a:moveTo>
                  <a:lnTo>
                    <a:pt x="3058668" y="369062"/>
                  </a:lnTo>
                  <a:lnTo>
                    <a:pt x="3058668" y="381762"/>
                  </a:lnTo>
                  <a:lnTo>
                    <a:pt x="3109468" y="381762"/>
                  </a:lnTo>
                  <a:lnTo>
                    <a:pt x="3109468" y="369062"/>
                  </a:lnTo>
                  <a:close/>
                </a:path>
                <a:path w="4137659" h="751204">
                  <a:moveTo>
                    <a:pt x="3020568" y="369062"/>
                  </a:moveTo>
                  <a:lnTo>
                    <a:pt x="3007868" y="369062"/>
                  </a:lnTo>
                  <a:lnTo>
                    <a:pt x="3007868" y="381762"/>
                  </a:lnTo>
                  <a:lnTo>
                    <a:pt x="3020568" y="381762"/>
                  </a:lnTo>
                  <a:lnTo>
                    <a:pt x="3020568" y="369062"/>
                  </a:lnTo>
                  <a:close/>
                </a:path>
                <a:path w="4137659" h="751204">
                  <a:moveTo>
                    <a:pt x="2969768" y="369062"/>
                  </a:moveTo>
                  <a:lnTo>
                    <a:pt x="2918968" y="369062"/>
                  </a:lnTo>
                  <a:lnTo>
                    <a:pt x="2918968" y="381762"/>
                  </a:lnTo>
                  <a:lnTo>
                    <a:pt x="2969768" y="381762"/>
                  </a:lnTo>
                  <a:lnTo>
                    <a:pt x="2969768" y="369062"/>
                  </a:lnTo>
                  <a:close/>
                </a:path>
                <a:path w="4137659" h="751204">
                  <a:moveTo>
                    <a:pt x="2880868" y="369062"/>
                  </a:moveTo>
                  <a:lnTo>
                    <a:pt x="2868168" y="369062"/>
                  </a:lnTo>
                  <a:lnTo>
                    <a:pt x="2868168" y="381762"/>
                  </a:lnTo>
                  <a:lnTo>
                    <a:pt x="2880868" y="381762"/>
                  </a:lnTo>
                  <a:lnTo>
                    <a:pt x="2880868" y="369062"/>
                  </a:lnTo>
                  <a:close/>
                </a:path>
                <a:path w="4137659" h="751204">
                  <a:moveTo>
                    <a:pt x="2830068" y="369062"/>
                  </a:moveTo>
                  <a:lnTo>
                    <a:pt x="2779268" y="369062"/>
                  </a:lnTo>
                  <a:lnTo>
                    <a:pt x="2779268" y="381762"/>
                  </a:lnTo>
                  <a:lnTo>
                    <a:pt x="2830068" y="381762"/>
                  </a:lnTo>
                  <a:lnTo>
                    <a:pt x="2830068" y="369062"/>
                  </a:lnTo>
                  <a:close/>
                </a:path>
                <a:path w="4137659" h="751204">
                  <a:moveTo>
                    <a:pt x="2741168" y="369062"/>
                  </a:moveTo>
                  <a:lnTo>
                    <a:pt x="2728468" y="369062"/>
                  </a:lnTo>
                  <a:lnTo>
                    <a:pt x="2728468" y="381762"/>
                  </a:lnTo>
                  <a:lnTo>
                    <a:pt x="2741168" y="381762"/>
                  </a:lnTo>
                  <a:lnTo>
                    <a:pt x="2741168" y="369062"/>
                  </a:lnTo>
                  <a:close/>
                </a:path>
                <a:path w="4137659" h="751204">
                  <a:moveTo>
                    <a:pt x="2690368" y="369062"/>
                  </a:moveTo>
                  <a:lnTo>
                    <a:pt x="2639568" y="369062"/>
                  </a:lnTo>
                  <a:lnTo>
                    <a:pt x="2639568" y="381762"/>
                  </a:lnTo>
                  <a:lnTo>
                    <a:pt x="2690368" y="381762"/>
                  </a:lnTo>
                  <a:lnTo>
                    <a:pt x="2690368" y="369062"/>
                  </a:lnTo>
                  <a:close/>
                </a:path>
                <a:path w="4137659" h="751204">
                  <a:moveTo>
                    <a:pt x="2601468" y="369062"/>
                  </a:moveTo>
                  <a:lnTo>
                    <a:pt x="2588768" y="369062"/>
                  </a:lnTo>
                  <a:lnTo>
                    <a:pt x="2588768" y="381762"/>
                  </a:lnTo>
                  <a:lnTo>
                    <a:pt x="2601468" y="381762"/>
                  </a:lnTo>
                  <a:lnTo>
                    <a:pt x="2601468" y="369062"/>
                  </a:lnTo>
                  <a:close/>
                </a:path>
                <a:path w="4137659" h="751204">
                  <a:moveTo>
                    <a:pt x="2550668" y="369062"/>
                  </a:moveTo>
                  <a:lnTo>
                    <a:pt x="2499868" y="369062"/>
                  </a:lnTo>
                  <a:lnTo>
                    <a:pt x="2499868" y="381762"/>
                  </a:lnTo>
                  <a:lnTo>
                    <a:pt x="2550668" y="381762"/>
                  </a:lnTo>
                  <a:lnTo>
                    <a:pt x="2550668" y="369062"/>
                  </a:lnTo>
                  <a:close/>
                </a:path>
                <a:path w="4137659" h="751204">
                  <a:moveTo>
                    <a:pt x="2461768" y="369062"/>
                  </a:moveTo>
                  <a:lnTo>
                    <a:pt x="2449068" y="369062"/>
                  </a:lnTo>
                  <a:lnTo>
                    <a:pt x="2449068" y="381762"/>
                  </a:lnTo>
                  <a:lnTo>
                    <a:pt x="2461768" y="381762"/>
                  </a:lnTo>
                  <a:lnTo>
                    <a:pt x="2461768" y="369062"/>
                  </a:lnTo>
                  <a:close/>
                </a:path>
                <a:path w="4137659" h="751204">
                  <a:moveTo>
                    <a:pt x="2410968" y="369062"/>
                  </a:moveTo>
                  <a:lnTo>
                    <a:pt x="2360168" y="369062"/>
                  </a:lnTo>
                  <a:lnTo>
                    <a:pt x="2360168" y="381762"/>
                  </a:lnTo>
                  <a:lnTo>
                    <a:pt x="2410968" y="381762"/>
                  </a:lnTo>
                  <a:lnTo>
                    <a:pt x="2410968" y="369062"/>
                  </a:lnTo>
                  <a:close/>
                </a:path>
                <a:path w="4137659" h="751204">
                  <a:moveTo>
                    <a:pt x="2322068" y="369062"/>
                  </a:moveTo>
                  <a:lnTo>
                    <a:pt x="2309368" y="369062"/>
                  </a:lnTo>
                  <a:lnTo>
                    <a:pt x="2309368" y="381762"/>
                  </a:lnTo>
                  <a:lnTo>
                    <a:pt x="2322068" y="381762"/>
                  </a:lnTo>
                  <a:lnTo>
                    <a:pt x="2322068" y="369062"/>
                  </a:lnTo>
                  <a:close/>
                </a:path>
                <a:path w="4137659" h="751204">
                  <a:moveTo>
                    <a:pt x="2271268" y="369062"/>
                  </a:moveTo>
                  <a:lnTo>
                    <a:pt x="2220468" y="369062"/>
                  </a:lnTo>
                  <a:lnTo>
                    <a:pt x="2220468" y="381762"/>
                  </a:lnTo>
                  <a:lnTo>
                    <a:pt x="2271268" y="381762"/>
                  </a:lnTo>
                  <a:lnTo>
                    <a:pt x="2271268" y="369062"/>
                  </a:lnTo>
                  <a:close/>
                </a:path>
                <a:path w="4137659" h="751204">
                  <a:moveTo>
                    <a:pt x="2182368" y="369062"/>
                  </a:moveTo>
                  <a:lnTo>
                    <a:pt x="2169668" y="369062"/>
                  </a:lnTo>
                  <a:lnTo>
                    <a:pt x="2169668" y="381762"/>
                  </a:lnTo>
                  <a:lnTo>
                    <a:pt x="2182368" y="381762"/>
                  </a:lnTo>
                  <a:lnTo>
                    <a:pt x="2182368" y="369062"/>
                  </a:lnTo>
                  <a:close/>
                </a:path>
                <a:path w="4137659" h="751204">
                  <a:moveTo>
                    <a:pt x="2131568" y="369062"/>
                  </a:moveTo>
                  <a:lnTo>
                    <a:pt x="2080768" y="369062"/>
                  </a:lnTo>
                  <a:lnTo>
                    <a:pt x="2080768" y="381762"/>
                  </a:lnTo>
                  <a:lnTo>
                    <a:pt x="2131568" y="381762"/>
                  </a:lnTo>
                  <a:lnTo>
                    <a:pt x="2131568" y="369062"/>
                  </a:lnTo>
                  <a:close/>
                </a:path>
                <a:path w="4137659" h="751204">
                  <a:moveTo>
                    <a:pt x="2042668" y="369062"/>
                  </a:moveTo>
                  <a:lnTo>
                    <a:pt x="2029968" y="369062"/>
                  </a:lnTo>
                  <a:lnTo>
                    <a:pt x="2029968" y="381762"/>
                  </a:lnTo>
                  <a:lnTo>
                    <a:pt x="2042668" y="381762"/>
                  </a:lnTo>
                  <a:lnTo>
                    <a:pt x="2042668" y="369062"/>
                  </a:lnTo>
                  <a:close/>
                </a:path>
                <a:path w="4137659" h="751204">
                  <a:moveTo>
                    <a:pt x="1991868" y="369062"/>
                  </a:moveTo>
                  <a:lnTo>
                    <a:pt x="1941068" y="369062"/>
                  </a:lnTo>
                  <a:lnTo>
                    <a:pt x="1941068" y="381762"/>
                  </a:lnTo>
                  <a:lnTo>
                    <a:pt x="1991868" y="381762"/>
                  </a:lnTo>
                  <a:lnTo>
                    <a:pt x="1991868" y="369062"/>
                  </a:lnTo>
                  <a:close/>
                </a:path>
                <a:path w="4137659" h="751204">
                  <a:moveTo>
                    <a:pt x="1902968" y="369062"/>
                  </a:moveTo>
                  <a:lnTo>
                    <a:pt x="1890268" y="369062"/>
                  </a:lnTo>
                  <a:lnTo>
                    <a:pt x="1890268" y="381762"/>
                  </a:lnTo>
                  <a:lnTo>
                    <a:pt x="1902968" y="381762"/>
                  </a:lnTo>
                  <a:lnTo>
                    <a:pt x="1902968" y="369062"/>
                  </a:lnTo>
                  <a:close/>
                </a:path>
                <a:path w="4137659" h="751204">
                  <a:moveTo>
                    <a:pt x="1852168" y="369062"/>
                  </a:moveTo>
                  <a:lnTo>
                    <a:pt x="1801368" y="369062"/>
                  </a:lnTo>
                  <a:lnTo>
                    <a:pt x="1801368" y="381762"/>
                  </a:lnTo>
                  <a:lnTo>
                    <a:pt x="1852168" y="381762"/>
                  </a:lnTo>
                  <a:lnTo>
                    <a:pt x="1852168" y="369062"/>
                  </a:lnTo>
                  <a:close/>
                </a:path>
                <a:path w="4137659" h="751204">
                  <a:moveTo>
                    <a:pt x="1763268" y="369062"/>
                  </a:moveTo>
                  <a:lnTo>
                    <a:pt x="1750568" y="369062"/>
                  </a:lnTo>
                  <a:lnTo>
                    <a:pt x="1750568" y="381762"/>
                  </a:lnTo>
                  <a:lnTo>
                    <a:pt x="1763268" y="381762"/>
                  </a:lnTo>
                  <a:lnTo>
                    <a:pt x="1763268" y="369062"/>
                  </a:lnTo>
                  <a:close/>
                </a:path>
                <a:path w="4137659" h="751204">
                  <a:moveTo>
                    <a:pt x="1712468" y="369062"/>
                  </a:moveTo>
                  <a:lnTo>
                    <a:pt x="1661668" y="369062"/>
                  </a:lnTo>
                  <a:lnTo>
                    <a:pt x="1661668" y="381762"/>
                  </a:lnTo>
                  <a:lnTo>
                    <a:pt x="1712468" y="381762"/>
                  </a:lnTo>
                  <a:lnTo>
                    <a:pt x="1712468" y="369062"/>
                  </a:lnTo>
                  <a:close/>
                </a:path>
                <a:path w="4137659" h="751204">
                  <a:moveTo>
                    <a:pt x="1623568" y="369062"/>
                  </a:moveTo>
                  <a:lnTo>
                    <a:pt x="1610868" y="369062"/>
                  </a:lnTo>
                  <a:lnTo>
                    <a:pt x="1610868" y="381762"/>
                  </a:lnTo>
                  <a:lnTo>
                    <a:pt x="1623568" y="381762"/>
                  </a:lnTo>
                  <a:lnTo>
                    <a:pt x="1623568" y="369062"/>
                  </a:lnTo>
                  <a:close/>
                </a:path>
                <a:path w="4137659" h="751204">
                  <a:moveTo>
                    <a:pt x="1572768" y="369062"/>
                  </a:moveTo>
                  <a:lnTo>
                    <a:pt x="1521968" y="369062"/>
                  </a:lnTo>
                  <a:lnTo>
                    <a:pt x="1521968" y="381762"/>
                  </a:lnTo>
                  <a:lnTo>
                    <a:pt x="1572768" y="381762"/>
                  </a:lnTo>
                  <a:lnTo>
                    <a:pt x="1572768" y="369062"/>
                  </a:lnTo>
                  <a:close/>
                </a:path>
                <a:path w="4137659" h="751204">
                  <a:moveTo>
                    <a:pt x="1483868" y="369062"/>
                  </a:moveTo>
                  <a:lnTo>
                    <a:pt x="1471168" y="369062"/>
                  </a:lnTo>
                  <a:lnTo>
                    <a:pt x="1471168" y="381762"/>
                  </a:lnTo>
                  <a:lnTo>
                    <a:pt x="1483868" y="381762"/>
                  </a:lnTo>
                  <a:lnTo>
                    <a:pt x="1483868" y="369062"/>
                  </a:lnTo>
                  <a:close/>
                </a:path>
                <a:path w="4137659" h="751204">
                  <a:moveTo>
                    <a:pt x="1433068" y="369062"/>
                  </a:moveTo>
                  <a:lnTo>
                    <a:pt x="1382268" y="369062"/>
                  </a:lnTo>
                  <a:lnTo>
                    <a:pt x="1382268" y="381762"/>
                  </a:lnTo>
                  <a:lnTo>
                    <a:pt x="1433068" y="381762"/>
                  </a:lnTo>
                  <a:lnTo>
                    <a:pt x="1433068" y="369062"/>
                  </a:lnTo>
                  <a:close/>
                </a:path>
                <a:path w="4137659" h="751204">
                  <a:moveTo>
                    <a:pt x="1344168" y="369062"/>
                  </a:moveTo>
                  <a:lnTo>
                    <a:pt x="1331468" y="369062"/>
                  </a:lnTo>
                  <a:lnTo>
                    <a:pt x="1331468" y="381762"/>
                  </a:lnTo>
                  <a:lnTo>
                    <a:pt x="1344168" y="381762"/>
                  </a:lnTo>
                  <a:lnTo>
                    <a:pt x="1344168" y="369062"/>
                  </a:lnTo>
                  <a:close/>
                </a:path>
                <a:path w="4137659" h="751204">
                  <a:moveTo>
                    <a:pt x="1293368" y="369062"/>
                  </a:moveTo>
                  <a:lnTo>
                    <a:pt x="1242568" y="369062"/>
                  </a:lnTo>
                  <a:lnTo>
                    <a:pt x="1242568" y="381762"/>
                  </a:lnTo>
                  <a:lnTo>
                    <a:pt x="1293368" y="381762"/>
                  </a:lnTo>
                  <a:lnTo>
                    <a:pt x="1293368" y="369062"/>
                  </a:lnTo>
                  <a:close/>
                </a:path>
                <a:path w="4137659" h="751204">
                  <a:moveTo>
                    <a:pt x="1204468" y="369062"/>
                  </a:moveTo>
                  <a:lnTo>
                    <a:pt x="1191768" y="369062"/>
                  </a:lnTo>
                  <a:lnTo>
                    <a:pt x="1191768" y="381762"/>
                  </a:lnTo>
                  <a:lnTo>
                    <a:pt x="1204468" y="381762"/>
                  </a:lnTo>
                  <a:lnTo>
                    <a:pt x="1204468" y="369062"/>
                  </a:lnTo>
                  <a:close/>
                </a:path>
                <a:path w="4137659" h="751204">
                  <a:moveTo>
                    <a:pt x="1153668" y="369062"/>
                  </a:moveTo>
                  <a:lnTo>
                    <a:pt x="1102868" y="369062"/>
                  </a:lnTo>
                  <a:lnTo>
                    <a:pt x="1102868" y="381762"/>
                  </a:lnTo>
                  <a:lnTo>
                    <a:pt x="1153668" y="381762"/>
                  </a:lnTo>
                  <a:lnTo>
                    <a:pt x="1153668" y="369062"/>
                  </a:lnTo>
                  <a:close/>
                </a:path>
                <a:path w="4137659" h="751204">
                  <a:moveTo>
                    <a:pt x="1064768" y="369062"/>
                  </a:moveTo>
                  <a:lnTo>
                    <a:pt x="1052068" y="369062"/>
                  </a:lnTo>
                  <a:lnTo>
                    <a:pt x="1052068" y="381762"/>
                  </a:lnTo>
                  <a:lnTo>
                    <a:pt x="1064768" y="381762"/>
                  </a:lnTo>
                  <a:lnTo>
                    <a:pt x="1064768" y="369062"/>
                  </a:lnTo>
                  <a:close/>
                </a:path>
                <a:path w="4137659" h="751204">
                  <a:moveTo>
                    <a:pt x="1013968" y="369062"/>
                  </a:moveTo>
                  <a:lnTo>
                    <a:pt x="963168" y="369062"/>
                  </a:lnTo>
                  <a:lnTo>
                    <a:pt x="963168" y="381762"/>
                  </a:lnTo>
                  <a:lnTo>
                    <a:pt x="1013968" y="381762"/>
                  </a:lnTo>
                  <a:lnTo>
                    <a:pt x="1013968" y="369062"/>
                  </a:lnTo>
                  <a:close/>
                </a:path>
                <a:path w="4137659" h="751204">
                  <a:moveTo>
                    <a:pt x="925068" y="369062"/>
                  </a:moveTo>
                  <a:lnTo>
                    <a:pt x="912368" y="369062"/>
                  </a:lnTo>
                  <a:lnTo>
                    <a:pt x="912368" y="381762"/>
                  </a:lnTo>
                  <a:lnTo>
                    <a:pt x="925068" y="381762"/>
                  </a:lnTo>
                  <a:lnTo>
                    <a:pt x="925068" y="369062"/>
                  </a:lnTo>
                  <a:close/>
                </a:path>
                <a:path w="4137659" h="751204">
                  <a:moveTo>
                    <a:pt x="874268" y="369062"/>
                  </a:moveTo>
                  <a:lnTo>
                    <a:pt x="823468" y="369062"/>
                  </a:lnTo>
                  <a:lnTo>
                    <a:pt x="823468" y="381762"/>
                  </a:lnTo>
                  <a:lnTo>
                    <a:pt x="874268" y="381762"/>
                  </a:lnTo>
                  <a:lnTo>
                    <a:pt x="874268" y="369062"/>
                  </a:lnTo>
                  <a:close/>
                </a:path>
                <a:path w="4137659" h="751204">
                  <a:moveTo>
                    <a:pt x="785368" y="369062"/>
                  </a:moveTo>
                  <a:lnTo>
                    <a:pt x="772668" y="369062"/>
                  </a:lnTo>
                  <a:lnTo>
                    <a:pt x="772668" y="381762"/>
                  </a:lnTo>
                  <a:lnTo>
                    <a:pt x="785368" y="381762"/>
                  </a:lnTo>
                  <a:lnTo>
                    <a:pt x="785368" y="369062"/>
                  </a:lnTo>
                  <a:close/>
                </a:path>
                <a:path w="4137659" h="751204">
                  <a:moveTo>
                    <a:pt x="734568" y="369062"/>
                  </a:moveTo>
                  <a:lnTo>
                    <a:pt x="683768" y="369062"/>
                  </a:lnTo>
                  <a:lnTo>
                    <a:pt x="683768" y="381762"/>
                  </a:lnTo>
                  <a:lnTo>
                    <a:pt x="734568" y="381762"/>
                  </a:lnTo>
                  <a:lnTo>
                    <a:pt x="734568" y="369062"/>
                  </a:lnTo>
                  <a:close/>
                </a:path>
                <a:path w="4137659" h="751204">
                  <a:moveTo>
                    <a:pt x="645668" y="369062"/>
                  </a:moveTo>
                  <a:lnTo>
                    <a:pt x="632968" y="369062"/>
                  </a:lnTo>
                  <a:lnTo>
                    <a:pt x="632968" y="381762"/>
                  </a:lnTo>
                  <a:lnTo>
                    <a:pt x="645668" y="381762"/>
                  </a:lnTo>
                  <a:lnTo>
                    <a:pt x="645668" y="369062"/>
                  </a:lnTo>
                  <a:close/>
                </a:path>
                <a:path w="4137659" h="751204">
                  <a:moveTo>
                    <a:pt x="594868" y="369062"/>
                  </a:moveTo>
                  <a:lnTo>
                    <a:pt x="544067" y="369062"/>
                  </a:lnTo>
                  <a:lnTo>
                    <a:pt x="544067" y="381762"/>
                  </a:lnTo>
                  <a:lnTo>
                    <a:pt x="594868" y="381762"/>
                  </a:lnTo>
                  <a:lnTo>
                    <a:pt x="594868" y="369062"/>
                  </a:lnTo>
                  <a:close/>
                </a:path>
                <a:path w="4137659" h="751204">
                  <a:moveTo>
                    <a:pt x="505967" y="369062"/>
                  </a:moveTo>
                  <a:lnTo>
                    <a:pt x="493267" y="369062"/>
                  </a:lnTo>
                  <a:lnTo>
                    <a:pt x="493267" y="381762"/>
                  </a:lnTo>
                  <a:lnTo>
                    <a:pt x="505967" y="381762"/>
                  </a:lnTo>
                  <a:lnTo>
                    <a:pt x="505967" y="369062"/>
                  </a:lnTo>
                  <a:close/>
                </a:path>
                <a:path w="4137659" h="751204">
                  <a:moveTo>
                    <a:pt x="455167" y="369062"/>
                  </a:moveTo>
                  <a:lnTo>
                    <a:pt x="404367" y="369062"/>
                  </a:lnTo>
                  <a:lnTo>
                    <a:pt x="404367" y="381762"/>
                  </a:lnTo>
                  <a:lnTo>
                    <a:pt x="455167" y="381762"/>
                  </a:lnTo>
                  <a:lnTo>
                    <a:pt x="455167" y="369062"/>
                  </a:lnTo>
                  <a:close/>
                </a:path>
                <a:path w="4137659" h="751204">
                  <a:moveTo>
                    <a:pt x="366267" y="369062"/>
                  </a:moveTo>
                  <a:lnTo>
                    <a:pt x="353567" y="369062"/>
                  </a:lnTo>
                  <a:lnTo>
                    <a:pt x="353567" y="381762"/>
                  </a:lnTo>
                  <a:lnTo>
                    <a:pt x="366267" y="381762"/>
                  </a:lnTo>
                  <a:lnTo>
                    <a:pt x="366267" y="369062"/>
                  </a:lnTo>
                  <a:close/>
                </a:path>
                <a:path w="4137659" h="751204">
                  <a:moveTo>
                    <a:pt x="315467" y="369062"/>
                  </a:moveTo>
                  <a:lnTo>
                    <a:pt x="264667" y="369062"/>
                  </a:lnTo>
                  <a:lnTo>
                    <a:pt x="264667" y="381762"/>
                  </a:lnTo>
                  <a:lnTo>
                    <a:pt x="315467" y="381762"/>
                  </a:lnTo>
                  <a:lnTo>
                    <a:pt x="315467" y="369062"/>
                  </a:lnTo>
                  <a:close/>
                </a:path>
                <a:path w="4137659" h="751204">
                  <a:moveTo>
                    <a:pt x="226567" y="369062"/>
                  </a:moveTo>
                  <a:lnTo>
                    <a:pt x="213867" y="369062"/>
                  </a:lnTo>
                  <a:lnTo>
                    <a:pt x="213867" y="381762"/>
                  </a:lnTo>
                  <a:lnTo>
                    <a:pt x="226567" y="381762"/>
                  </a:lnTo>
                  <a:lnTo>
                    <a:pt x="226567" y="369062"/>
                  </a:lnTo>
                  <a:close/>
                </a:path>
                <a:path w="4137659" h="751204">
                  <a:moveTo>
                    <a:pt x="175767" y="369062"/>
                  </a:moveTo>
                  <a:lnTo>
                    <a:pt x="124967" y="369062"/>
                  </a:lnTo>
                  <a:lnTo>
                    <a:pt x="124967" y="381762"/>
                  </a:lnTo>
                  <a:lnTo>
                    <a:pt x="175767" y="381762"/>
                  </a:lnTo>
                  <a:lnTo>
                    <a:pt x="175767" y="369062"/>
                  </a:lnTo>
                  <a:close/>
                </a:path>
                <a:path w="4137659" h="751204">
                  <a:moveTo>
                    <a:pt x="86867" y="369062"/>
                  </a:moveTo>
                  <a:lnTo>
                    <a:pt x="74167" y="369062"/>
                  </a:lnTo>
                  <a:lnTo>
                    <a:pt x="74167" y="381762"/>
                  </a:lnTo>
                  <a:lnTo>
                    <a:pt x="86867" y="381762"/>
                  </a:lnTo>
                  <a:lnTo>
                    <a:pt x="86867" y="369062"/>
                  </a:lnTo>
                  <a:close/>
                </a:path>
                <a:path w="4137659" h="751204">
                  <a:moveTo>
                    <a:pt x="44450" y="322580"/>
                  </a:moveTo>
                  <a:lnTo>
                    <a:pt x="31750" y="322580"/>
                  </a:lnTo>
                  <a:lnTo>
                    <a:pt x="31750" y="373380"/>
                  </a:lnTo>
                  <a:lnTo>
                    <a:pt x="44450" y="373380"/>
                  </a:lnTo>
                  <a:lnTo>
                    <a:pt x="44450" y="322580"/>
                  </a:lnTo>
                  <a:close/>
                </a:path>
                <a:path w="4137659" h="751204">
                  <a:moveTo>
                    <a:pt x="44450" y="271780"/>
                  </a:moveTo>
                  <a:lnTo>
                    <a:pt x="31750" y="271780"/>
                  </a:lnTo>
                  <a:lnTo>
                    <a:pt x="31750" y="284480"/>
                  </a:lnTo>
                  <a:lnTo>
                    <a:pt x="44450" y="284480"/>
                  </a:lnTo>
                  <a:lnTo>
                    <a:pt x="44450" y="271780"/>
                  </a:lnTo>
                  <a:close/>
                </a:path>
                <a:path w="4137659" h="751204">
                  <a:moveTo>
                    <a:pt x="44450" y="182880"/>
                  </a:moveTo>
                  <a:lnTo>
                    <a:pt x="31750" y="182880"/>
                  </a:lnTo>
                  <a:lnTo>
                    <a:pt x="31750" y="233680"/>
                  </a:lnTo>
                  <a:lnTo>
                    <a:pt x="44450" y="233680"/>
                  </a:lnTo>
                  <a:lnTo>
                    <a:pt x="44450" y="182880"/>
                  </a:lnTo>
                  <a:close/>
                </a:path>
                <a:path w="4137659" h="751204">
                  <a:moveTo>
                    <a:pt x="44450" y="132079"/>
                  </a:moveTo>
                  <a:lnTo>
                    <a:pt x="31750" y="132079"/>
                  </a:lnTo>
                  <a:lnTo>
                    <a:pt x="31750" y="144779"/>
                  </a:lnTo>
                  <a:lnTo>
                    <a:pt x="44450" y="144779"/>
                  </a:lnTo>
                  <a:lnTo>
                    <a:pt x="44450" y="132079"/>
                  </a:lnTo>
                  <a:close/>
                </a:path>
                <a:path w="4137659" h="751204">
                  <a:moveTo>
                    <a:pt x="44450" y="63500"/>
                  </a:moveTo>
                  <a:lnTo>
                    <a:pt x="31750" y="63500"/>
                  </a:lnTo>
                  <a:lnTo>
                    <a:pt x="31750" y="93979"/>
                  </a:lnTo>
                  <a:lnTo>
                    <a:pt x="44450" y="93979"/>
                  </a:lnTo>
                  <a:lnTo>
                    <a:pt x="44450" y="63500"/>
                  </a:lnTo>
                  <a:close/>
                </a:path>
                <a:path w="4137659" h="751204">
                  <a:moveTo>
                    <a:pt x="38100" y="0"/>
                  </a:moveTo>
                  <a:lnTo>
                    <a:pt x="0" y="76200"/>
                  </a:lnTo>
                  <a:lnTo>
                    <a:pt x="31750" y="76200"/>
                  </a:lnTo>
                  <a:lnTo>
                    <a:pt x="31750" y="63500"/>
                  </a:lnTo>
                  <a:lnTo>
                    <a:pt x="69850" y="63500"/>
                  </a:lnTo>
                  <a:lnTo>
                    <a:pt x="38100" y="0"/>
                  </a:lnTo>
                  <a:close/>
                </a:path>
                <a:path w="4137659" h="751204">
                  <a:moveTo>
                    <a:pt x="69850" y="63500"/>
                  </a:moveTo>
                  <a:lnTo>
                    <a:pt x="44450" y="63500"/>
                  </a:lnTo>
                  <a:lnTo>
                    <a:pt x="44450" y="76200"/>
                  </a:lnTo>
                  <a:lnTo>
                    <a:pt x="76200" y="76200"/>
                  </a:lnTo>
                  <a:lnTo>
                    <a:pt x="69850" y="6350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7" name="object 127"/>
          <p:cNvSpPr txBox="1"/>
          <p:nvPr/>
        </p:nvSpPr>
        <p:spPr>
          <a:xfrm>
            <a:off x="9856089" y="4692472"/>
            <a:ext cx="412115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10" dirty="0">
                <a:solidFill>
                  <a:srgbClr val="FFFFFF"/>
                </a:solidFill>
                <a:latin typeface="Calibri"/>
                <a:cs typeface="Calibri"/>
              </a:rPr>
              <a:t>app:v2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128" name="object 128"/>
          <p:cNvGrpSpPr/>
          <p:nvPr/>
        </p:nvGrpSpPr>
        <p:grpSpPr>
          <a:xfrm>
            <a:off x="5945123" y="3429000"/>
            <a:ext cx="5913755" cy="1469390"/>
            <a:chOff x="5945123" y="3429000"/>
            <a:chExt cx="5913755" cy="1469390"/>
          </a:xfrm>
        </p:grpSpPr>
        <p:sp>
          <p:nvSpPr>
            <p:cNvPr id="129" name="object 129"/>
            <p:cNvSpPr/>
            <p:nvPr/>
          </p:nvSpPr>
          <p:spPr>
            <a:xfrm>
              <a:off x="10968227" y="4172712"/>
              <a:ext cx="883919" cy="719455"/>
            </a:xfrm>
            <a:custGeom>
              <a:avLst/>
              <a:gdLst/>
              <a:ahLst/>
              <a:cxnLst/>
              <a:rect l="l" t="t" r="r" b="b"/>
              <a:pathLst>
                <a:path w="883920" h="719454">
                  <a:moveTo>
                    <a:pt x="764031" y="0"/>
                  </a:moveTo>
                  <a:lnTo>
                    <a:pt x="119888" y="0"/>
                  </a:lnTo>
                  <a:lnTo>
                    <a:pt x="73241" y="9427"/>
                  </a:lnTo>
                  <a:lnTo>
                    <a:pt x="35131" y="35131"/>
                  </a:lnTo>
                  <a:lnTo>
                    <a:pt x="9427" y="73241"/>
                  </a:lnTo>
                  <a:lnTo>
                    <a:pt x="0" y="119887"/>
                  </a:lnTo>
                  <a:lnTo>
                    <a:pt x="0" y="599439"/>
                  </a:lnTo>
                  <a:lnTo>
                    <a:pt x="9427" y="646086"/>
                  </a:lnTo>
                  <a:lnTo>
                    <a:pt x="35131" y="684196"/>
                  </a:lnTo>
                  <a:lnTo>
                    <a:pt x="73241" y="709900"/>
                  </a:lnTo>
                  <a:lnTo>
                    <a:pt x="119888" y="719327"/>
                  </a:lnTo>
                  <a:lnTo>
                    <a:pt x="764031" y="719327"/>
                  </a:lnTo>
                  <a:lnTo>
                    <a:pt x="810678" y="709900"/>
                  </a:lnTo>
                  <a:lnTo>
                    <a:pt x="848788" y="684196"/>
                  </a:lnTo>
                  <a:lnTo>
                    <a:pt x="874492" y="646086"/>
                  </a:lnTo>
                  <a:lnTo>
                    <a:pt x="883920" y="599439"/>
                  </a:lnTo>
                  <a:lnTo>
                    <a:pt x="883920" y="119887"/>
                  </a:lnTo>
                  <a:lnTo>
                    <a:pt x="874492" y="73241"/>
                  </a:lnTo>
                  <a:lnTo>
                    <a:pt x="848788" y="35131"/>
                  </a:lnTo>
                  <a:lnTo>
                    <a:pt x="810678" y="9427"/>
                  </a:lnTo>
                  <a:lnTo>
                    <a:pt x="764031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30"/>
            <p:cNvSpPr/>
            <p:nvPr/>
          </p:nvSpPr>
          <p:spPr>
            <a:xfrm>
              <a:off x="10968227" y="4172712"/>
              <a:ext cx="883919" cy="719455"/>
            </a:xfrm>
            <a:custGeom>
              <a:avLst/>
              <a:gdLst/>
              <a:ahLst/>
              <a:cxnLst/>
              <a:rect l="l" t="t" r="r" b="b"/>
              <a:pathLst>
                <a:path w="883920" h="719454">
                  <a:moveTo>
                    <a:pt x="0" y="119887"/>
                  </a:moveTo>
                  <a:lnTo>
                    <a:pt x="9427" y="73241"/>
                  </a:lnTo>
                  <a:lnTo>
                    <a:pt x="35131" y="35131"/>
                  </a:lnTo>
                  <a:lnTo>
                    <a:pt x="73241" y="9427"/>
                  </a:lnTo>
                  <a:lnTo>
                    <a:pt x="119888" y="0"/>
                  </a:lnTo>
                  <a:lnTo>
                    <a:pt x="764031" y="0"/>
                  </a:lnTo>
                  <a:lnTo>
                    <a:pt x="810678" y="9427"/>
                  </a:lnTo>
                  <a:lnTo>
                    <a:pt x="848788" y="35131"/>
                  </a:lnTo>
                  <a:lnTo>
                    <a:pt x="874492" y="73241"/>
                  </a:lnTo>
                  <a:lnTo>
                    <a:pt x="883920" y="119887"/>
                  </a:lnTo>
                  <a:lnTo>
                    <a:pt x="883920" y="599439"/>
                  </a:lnTo>
                  <a:lnTo>
                    <a:pt x="874492" y="646086"/>
                  </a:lnTo>
                  <a:lnTo>
                    <a:pt x="848788" y="684196"/>
                  </a:lnTo>
                  <a:lnTo>
                    <a:pt x="810678" y="709900"/>
                  </a:lnTo>
                  <a:lnTo>
                    <a:pt x="764031" y="719327"/>
                  </a:lnTo>
                  <a:lnTo>
                    <a:pt x="119888" y="719327"/>
                  </a:lnTo>
                  <a:lnTo>
                    <a:pt x="73241" y="709900"/>
                  </a:lnTo>
                  <a:lnTo>
                    <a:pt x="35131" y="684196"/>
                  </a:lnTo>
                  <a:lnTo>
                    <a:pt x="9427" y="646086"/>
                  </a:lnTo>
                  <a:lnTo>
                    <a:pt x="0" y="599439"/>
                  </a:lnTo>
                  <a:lnTo>
                    <a:pt x="0" y="119887"/>
                  </a:lnTo>
                  <a:close/>
                </a:path>
              </a:pathLst>
            </a:custGeom>
            <a:ln w="12700">
              <a:solidFill>
                <a:srgbClr val="00AF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1" name="object 131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11251691" y="4296155"/>
              <a:ext cx="307848" cy="289560"/>
            </a:xfrm>
            <a:prstGeom prst="rect">
              <a:avLst/>
            </a:prstGeom>
          </p:spPr>
        </p:pic>
        <p:sp>
          <p:nvSpPr>
            <p:cNvPr id="132" name="object 132"/>
            <p:cNvSpPr/>
            <p:nvPr/>
          </p:nvSpPr>
          <p:spPr>
            <a:xfrm>
              <a:off x="5945123" y="3429000"/>
              <a:ext cx="5471160" cy="744855"/>
            </a:xfrm>
            <a:custGeom>
              <a:avLst/>
              <a:gdLst/>
              <a:ahLst/>
              <a:cxnLst/>
              <a:rect l="l" t="t" r="r" b="b"/>
              <a:pathLst>
                <a:path w="5471159" h="744854">
                  <a:moveTo>
                    <a:pt x="5471159" y="693547"/>
                  </a:moveTo>
                  <a:lnTo>
                    <a:pt x="5458459" y="693547"/>
                  </a:lnTo>
                  <a:lnTo>
                    <a:pt x="5458459" y="744347"/>
                  </a:lnTo>
                  <a:lnTo>
                    <a:pt x="5471159" y="744347"/>
                  </a:lnTo>
                  <a:lnTo>
                    <a:pt x="5471159" y="693547"/>
                  </a:lnTo>
                  <a:close/>
                </a:path>
                <a:path w="5471159" h="744854">
                  <a:moveTo>
                    <a:pt x="5471159" y="642747"/>
                  </a:moveTo>
                  <a:lnTo>
                    <a:pt x="5458459" y="642747"/>
                  </a:lnTo>
                  <a:lnTo>
                    <a:pt x="5458459" y="655447"/>
                  </a:lnTo>
                  <a:lnTo>
                    <a:pt x="5471159" y="655447"/>
                  </a:lnTo>
                  <a:lnTo>
                    <a:pt x="5471159" y="642747"/>
                  </a:lnTo>
                  <a:close/>
                </a:path>
                <a:path w="5471159" h="744854">
                  <a:moveTo>
                    <a:pt x="5471159" y="553847"/>
                  </a:moveTo>
                  <a:lnTo>
                    <a:pt x="5458459" y="553847"/>
                  </a:lnTo>
                  <a:lnTo>
                    <a:pt x="5458459" y="604647"/>
                  </a:lnTo>
                  <a:lnTo>
                    <a:pt x="5471159" y="604647"/>
                  </a:lnTo>
                  <a:lnTo>
                    <a:pt x="5471159" y="553847"/>
                  </a:lnTo>
                  <a:close/>
                </a:path>
                <a:path w="5471159" h="744854">
                  <a:moveTo>
                    <a:pt x="5471159" y="503047"/>
                  </a:moveTo>
                  <a:lnTo>
                    <a:pt x="5458459" y="503047"/>
                  </a:lnTo>
                  <a:lnTo>
                    <a:pt x="5458459" y="515747"/>
                  </a:lnTo>
                  <a:lnTo>
                    <a:pt x="5471159" y="515747"/>
                  </a:lnTo>
                  <a:lnTo>
                    <a:pt x="5471159" y="503047"/>
                  </a:lnTo>
                  <a:close/>
                </a:path>
                <a:path w="5471159" h="744854">
                  <a:moveTo>
                    <a:pt x="5471159" y="414147"/>
                  </a:moveTo>
                  <a:lnTo>
                    <a:pt x="5458459" y="414147"/>
                  </a:lnTo>
                  <a:lnTo>
                    <a:pt x="5458459" y="464947"/>
                  </a:lnTo>
                  <a:lnTo>
                    <a:pt x="5471159" y="464947"/>
                  </a:lnTo>
                  <a:lnTo>
                    <a:pt x="5471159" y="414147"/>
                  </a:lnTo>
                  <a:close/>
                </a:path>
                <a:path w="5471159" h="744854">
                  <a:moveTo>
                    <a:pt x="5471159" y="365760"/>
                  </a:moveTo>
                  <a:lnTo>
                    <a:pt x="5456047" y="365760"/>
                  </a:lnTo>
                  <a:lnTo>
                    <a:pt x="5456047" y="378460"/>
                  </a:lnTo>
                  <a:lnTo>
                    <a:pt x="5464809" y="378460"/>
                  </a:lnTo>
                  <a:lnTo>
                    <a:pt x="5462397" y="376047"/>
                  </a:lnTo>
                  <a:lnTo>
                    <a:pt x="5458459" y="376047"/>
                  </a:lnTo>
                  <a:lnTo>
                    <a:pt x="5458459" y="372110"/>
                  </a:lnTo>
                  <a:lnTo>
                    <a:pt x="5471159" y="372110"/>
                  </a:lnTo>
                  <a:lnTo>
                    <a:pt x="5471159" y="365760"/>
                  </a:lnTo>
                  <a:close/>
                </a:path>
                <a:path w="5471159" h="744854">
                  <a:moveTo>
                    <a:pt x="5458459" y="372110"/>
                  </a:moveTo>
                  <a:lnTo>
                    <a:pt x="5458459" y="376047"/>
                  </a:lnTo>
                  <a:lnTo>
                    <a:pt x="5462397" y="376047"/>
                  </a:lnTo>
                  <a:lnTo>
                    <a:pt x="5458459" y="372110"/>
                  </a:lnTo>
                  <a:close/>
                </a:path>
                <a:path w="5471159" h="744854">
                  <a:moveTo>
                    <a:pt x="5471159" y="372110"/>
                  </a:moveTo>
                  <a:lnTo>
                    <a:pt x="5458459" y="372110"/>
                  </a:lnTo>
                  <a:lnTo>
                    <a:pt x="5462397" y="376047"/>
                  </a:lnTo>
                  <a:lnTo>
                    <a:pt x="5471159" y="376047"/>
                  </a:lnTo>
                  <a:lnTo>
                    <a:pt x="5471159" y="372110"/>
                  </a:lnTo>
                  <a:close/>
                </a:path>
                <a:path w="5471159" h="744854">
                  <a:moveTo>
                    <a:pt x="5417947" y="365760"/>
                  </a:moveTo>
                  <a:lnTo>
                    <a:pt x="5367147" y="365760"/>
                  </a:lnTo>
                  <a:lnTo>
                    <a:pt x="5367147" y="378460"/>
                  </a:lnTo>
                  <a:lnTo>
                    <a:pt x="5417947" y="378460"/>
                  </a:lnTo>
                  <a:lnTo>
                    <a:pt x="5417947" y="365760"/>
                  </a:lnTo>
                  <a:close/>
                </a:path>
                <a:path w="5471159" h="744854">
                  <a:moveTo>
                    <a:pt x="5329047" y="365760"/>
                  </a:moveTo>
                  <a:lnTo>
                    <a:pt x="5316347" y="365760"/>
                  </a:lnTo>
                  <a:lnTo>
                    <a:pt x="5316347" y="378460"/>
                  </a:lnTo>
                  <a:lnTo>
                    <a:pt x="5329047" y="378460"/>
                  </a:lnTo>
                  <a:lnTo>
                    <a:pt x="5329047" y="365760"/>
                  </a:lnTo>
                  <a:close/>
                </a:path>
                <a:path w="5471159" h="744854">
                  <a:moveTo>
                    <a:pt x="5278247" y="365760"/>
                  </a:moveTo>
                  <a:lnTo>
                    <a:pt x="5227447" y="365760"/>
                  </a:lnTo>
                  <a:lnTo>
                    <a:pt x="5227447" y="378460"/>
                  </a:lnTo>
                  <a:lnTo>
                    <a:pt x="5278247" y="378460"/>
                  </a:lnTo>
                  <a:lnTo>
                    <a:pt x="5278247" y="365760"/>
                  </a:lnTo>
                  <a:close/>
                </a:path>
                <a:path w="5471159" h="744854">
                  <a:moveTo>
                    <a:pt x="5189347" y="365760"/>
                  </a:moveTo>
                  <a:lnTo>
                    <a:pt x="5176647" y="365760"/>
                  </a:lnTo>
                  <a:lnTo>
                    <a:pt x="5176647" y="378460"/>
                  </a:lnTo>
                  <a:lnTo>
                    <a:pt x="5189347" y="378460"/>
                  </a:lnTo>
                  <a:lnTo>
                    <a:pt x="5189347" y="365760"/>
                  </a:lnTo>
                  <a:close/>
                </a:path>
                <a:path w="5471159" h="744854">
                  <a:moveTo>
                    <a:pt x="5138547" y="365760"/>
                  </a:moveTo>
                  <a:lnTo>
                    <a:pt x="5087747" y="365760"/>
                  </a:lnTo>
                  <a:lnTo>
                    <a:pt x="5087747" y="378460"/>
                  </a:lnTo>
                  <a:lnTo>
                    <a:pt x="5138547" y="378460"/>
                  </a:lnTo>
                  <a:lnTo>
                    <a:pt x="5138547" y="365760"/>
                  </a:lnTo>
                  <a:close/>
                </a:path>
                <a:path w="5471159" h="744854">
                  <a:moveTo>
                    <a:pt x="5049647" y="365760"/>
                  </a:moveTo>
                  <a:lnTo>
                    <a:pt x="5036947" y="365760"/>
                  </a:lnTo>
                  <a:lnTo>
                    <a:pt x="5036947" y="378460"/>
                  </a:lnTo>
                  <a:lnTo>
                    <a:pt x="5049647" y="378460"/>
                  </a:lnTo>
                  <a:lnTo>
                    <a:pt x="5049647" y="365760"/>
                  </a:lnTo>
                  <a:close/>
                </a:path>
                <a:path w="5471159" h="744854">
                  <a:moveTo>
                    <a:pt x="4998847" y="365760"/>
                  </a:moveTo>
                  <a:lnTo>
                    <a:pt x="4948047" y="365760"/>
                  </a:lnTo>
                  <a:lnTo>
                    <a:pt x="4948047" y="378460"/>
                  </a:lnTo>
                  <a:lnTo>
                    <a:pt x="4998847" y="378460"/>
                  </a:lnTo>
                  <a:lnTo>
                    <a:pt x="4998847" y="365760"/>
                  </a:lnTo>
                  <a:close/>
                </a:path>
                <a:path w="5471159" h="744854">
                  <a:moveTo>
                    <a:pt x="4909947" y="365760"/>
                  </a:moveTo>
                  <a:lnTo>
                    <a:pt x="4897247" y="365760"/>
                  </a:lnTo>
                  <a:lnTo>
                    <a:pt x="4897247" y="378460"/>
                  </a:lnTo>
                  <a:lnTo>
                    <a:pt x="4909947" y="378460"/>
                  </a:lnTo>
                  <a:lnTo>
                    <a:pt x="4909947" y="365760"/>
                  </a:lnTo>
                  <a:close/>
                </a:path>
                <a:path w="5471159" h="744854">
                  <a:moveTo>
                    <a:pt x="4859147" y="365760"/>
                  </a:moveTo>
                  <a:lnTo>
                    <a:pt x="4808347" y="365760"/>
                  </a:lnTo>
                  <a:lnTo>
                    <a:pt x="4808347" y="378460"/>
                  </a:lnTo>
                  <a:lnTo>
                    <a:pt x="4859147" y="378460"/>
                  </a:lnTo>
                  <a:lnTo>
                    <a:pt x="4859147" y="365760"/>
                  </a:lnTo>
                  <a:close/>
                </a:path>
                <a:path w="5471159" h="744854">
                  <a:moveTo>
                    <a:pt x="4770247" y="365760"/>
                  </a:moveTo>
                  <a:lnTo>
                    <a:pt x="4757547" y="365760"/>
                  </a:lnTo>
                  <a:lnTo>
                    <a:pt x="4757547" y="378460"/>
                  </a:lnTo>
                  <a:lnTo>
                    <a:pt x="4770247" y="378460"/>
                  </a:lnTo>
                  <a:lnTo>
                    <a:pt x="4770247" y="365760"/>
                  </a:lnTo>
                  <a:close/>
                </a:path>
                <a:path w="5471159" h="744854">
                  <a:moveTo>
                    <a:pt x="4719447" y="365760"/>
                  </a:moveTo>
                  <a:lnTo>
                    <a:pt x="4668647" y="365760"/>
                  </a:lnTo>
                  <a:lnTo>
                    <a:pt x="4668647" y="378460"/>
                  </a:lnTo>
                  <a:lnTo>
                    <a:pt x="4719447" y="378460"/>
                  </a:lnTo>
                  <a:lnTo>
                    <a:pt x="4719447" y="365760"/>
                  </a:lnTo>
                  <a:close/>
                </a:path>
                <a:path w="5471159" h="744854">
                  <a:moveTo>
                    <a:pt x="4630547" y="365760"/>
                  </a:moveTo>
                  <a:lnTo>
                    <a:pt x="4617847" y="365760"/>
                  </a:lnTo>
                  <a:lnTo>
                    <a:pt x="4617847" y="378460"/>
                  </a:lnTo>
                  <a:lnTo>
                    <a:pt x="4630547" y="378460"/>
                  </a:lnTo>
                  <a:lnTo>
                    <a:pt x="4630547" y="365760"/>
                  </a:lnTo>
                  <a:close/>
                </a:path>
                <a:path w="5471159" h="744854">
                  <a:moveTo>
                    <a:pt x="4579747" y="365760"/>
                  </a:moveTo>
                  <a:lnTo>
                    <a:pt x="4528947" y="365760"/>
                  </a:lnTo>
                  <a:lnTo>
                    <a:pt x="4528947" y="378460"/>
                  </a:lnTo>
                  <a:lnTo>
                    <a:pt x="4579747" y="378460"/>
                  </a:lnTo>
                  <a:lnTo>
                    <a:pt x="4579747" y="365760"/>
                  </a:lnTo>
                  <a:close/>
                </a:path>
                <a:path w="5471159" h="744854">
                  <a:moveTo>
                    <a:pt x="4490847" y="365760"/>
                  </a:moveTo>
                  <a:lnTo>
                    <a:pt x="4478147" y="365760"/>
                  </a:lnTo>
                  <a:lnTo>
                    <a:pt x="4478147" y="378460"/>
                  </a:lnTo>
                  <a:lnTo>
                    <a:pt x="4490847" y="378460"/>
                  </a:lnTo>
                  <a:lnTo>
                    <a:pt x="4490847" y="365760"/>
                  </a:lnTo>
                  <a:close/>
                </a:path>
                <a:path w="5471159" h="744854">
                  <a:moveTo>
                    <a:pt x="4440047" y="365760"/>
                  </a:moveTo>
                  <a:lnTo>
                    <a:pt x="4389247" y="365760"/>
                  </a:lnTo>
                  <a:lnTo>
                    <a:pt x="4389247" y="378460"/>
                  </a:lnTo>
                  <a:lnTo>
                    <a:pt x="4440047" y="378460"/>
                  </a:lnTo>
                  <a:lnTo>
                    <a:pt x="4440047" y="365760"/>
                  </a:lnTo>
                  <a:close/>
                </a:path>
                <a:path w="5471159" h="744854">
                  <a:moveTo>
                    <a:pt x="4351147" y="365760"/>
                  </a:moveTo>
                  <a:lnTo>
                    <a:pt x="4338447" y="365760"/>
                  </a:lnTo>
                  <a:lnTo>
                    <a:pt x="4338447" y="378460"/>
                  </a:lnTo>
                  <a:lnTo>
                    <a:pt x="4351147" y="378460"/>
                  </a:lnTo>
                  <a:lnTo>
                    <a:pt x="4351147" y="365760"/>
                  </a:lnTo>
                  <a:close/>
                </a:path>
                <a:path w="5471159" h="744854">
                  <a:moveTo>
                    <a:pt x="4300347" y="365760"/>
                  </a:moveTo>
                  <a:lnTo>
                    <a:pt x="4249547" y="365760"/>
                  </a:lnTo>
                  <a:lnTo>
                    <a:pt x="4249547" y="378460"/>
                  </a:lnTo>
                  <a:lnTo>
                    <a:pt x="4300347" y="378460"/>
                  </a:lnTo>
                  <a:lnTo>
                    <a:pt x="4300347" y="365760"/>
                  </a:lnTo>
                  <a:close/>
                </a:path>
                <a:path w="5471159" h="744854">
                  <a:moveTo>
                    <a:pt x="4211447" y="365760"/>
                  </a:moveTo>
                  <a:lnTo>
                    <a:pt x="4198747" y="365760"/>
                  </a:lnTo>
                  <a:lnTo>
                    <a:pt x="4198747" y="378460"/>
                  </a:lnTo>
                  <a:lnTo>
                    <a:pt x="4211447" y="378460"/>
                  </a:lnTo>
                  <a:lnTo>
                    <a:pt x="4211447" y="365760"/>
                  </a:lnTo>
                  <a:close/>
                </a:path>
                <a:path w="5471159" h="744854">
                  <a:moveTo>
                    <a:pt x="4160647" y="365760"/>
                  </a:moveTo>
                  <a:lnTo>
                    <a:pt x="4109847" y="365760"/>
                  </a:lnTo>
                  <a:lnTo>
                    <a:pt x="4109847" y="378460"/>
                  </a:lnTo>
                  <a:lnTo>
                    <a:pt x="4160647" y="378460"/>
                  </a:lnTo>
                  <a:lnTo>
                    <a:pt x="4160647" y="365760"/>
                  </a:lnTo>
                  <a:close/>
                </a:path>
                <a:path w="5471159" h="744854">
                  <a:moveTo>
                    <a:pt x="4071747" y="365760"/>
                  </a:moveTo>
                  <a:lnTo>
                    <a:pt x="4059047" y="365760"/>
                  </a:lnTo>
                  <a:lnTo>
                    <a:pt x="4059047" y="378460"/>
                  </a:lnTo>
                  <a:lnTo>
                    <a:pt x="4071747" y="378460"/>
                  </a:lnTo>
                  <a:lnTo>
                    <a:pt x="4071747" y="365760"/>
                  </a:lnTo>
                  <a:close/>
                </a:path>
                <a:path w="5471159" h="744854">
                  <a:moveTo>
                    <a:pt x="4020947" y="365760"/>
                  </a:moveTo>
                  <a:lnTo>
                    <a:pt x="3970147" y="365760"/>
                  </a:lnTo>
                  <a:lnTo>
                    <a:pt x="3970147" y="378460"/>
                  </a:lnTo>
                  <a:lnTo>
                    <a:pt x="4020947" y="378460"/>
                  </a:lnTo>
                  <a:lnTo>
                    <a:pt x="4020947" y="365760"/>
                  </a:lnTo>
                  <a:close/>
                </a:path>
                <a:path w="5471159" h="744854">
                  <a:moveTo>
                    <a:pt x="3932047" y="365760"/>
                  </a:moveTo>
                  <a:lnTo>
                    <a:pt x="3919347" y="365760"/>
                  </a:lnTo>
                  <a:lnTo>
                    <a:pt x="3919347" y="378460"/>
                  </a:lnTo>
                  <a:lnTo>
                    <a:pt x="3932047" y="378460"/>
                  </a:lnTo>
                  <a:lnTo>
                    <a:pt x="3932047" y="365760"/>
                  </a:lnTo>
                  <a:close/>
                </a:path>
                <a:path w="5471159" h="744854">
                  <a:moveTo>
                    <a:pt x="3881247" y="365760"/>
                  </a:moveTo>
                  <a:lnTo>
                    <a:pt x="3830447" y="365760"/>
                  </a:lnTo>
                  <a:lnTo>
                    <a:pt x="3830447" y="378460"/>
                  </a:lnTo>
                  <a:lnTo>
                    <a:pt x="3881247" y="378460"/>
                  </a:lnTo>
                  <a:lnTo>
                    <a:pt x="3881247" y="365760"/>
                  </a:lnTo>
                  <a:close/>
                </a:path>
                <a:path w="5471159" h="744854">
                  <a:moveTo>
                    <a:pt x="3792347" y="365760"/>
                  </a:moveTo>
                  <a:lnTo>
                    <a:pt x="3779647" y="365760"/>
                  </a:lnTo>
                  <a:lnTo>
                    <a:pt x="3779647" y="378460"/>
                  </a:lnTo>
                  <a:lnTo>
                    <a:pt x="3792347" y="378460"/>
                  </a:lnTo>
                  <a:lnTo>
                    <a:pt x="3792347" y="365760"/>
                  </a:lnTo>
                  <a:close/>
                </a:path>
                <a:path w="5471159" h="744854">
                  <a:moveTo>
                    <a:pt x="3741547" y="365760"/>
                  </a:moveTo>
                  <a:lnTo>
                    <a:pt x="3690747" y="365760"/>
                  </a:lnTo>
                  <a:lnTo>
                    <a:pt x="3690747" y="378460"/>
                  </a:lnTo>
                  <a:lnTo>
                    <a:pt x="3741547" y="378460"/>
                  </a:lnTo>
                  <a:lnTo>
                    <a:pt x="3741547" y="365760"/>
                  </a:lnTo>
                  <a:close/>
                </a:path>
                <a:path w="5471159" h="744854">
                  <a:moveTo>
                    <a:pt x="3652647" y="365760"/>
                  </a:moveTo>
                  <a:lnTo>
                    <a:pt x="3639947" y="365760"/>
                  </a:lnTo>
                  <a:lnTo>
                    <a:pt x="3639947" y="378460"/>
                  </a:lnTo>
                  <a:lnTo>
                    <a:pt x="3652647" y="378460"/>
                  </a:lnTo>
                  <a:lnTo>
                    <a:pt x="3652647" y="365760"/>
                  </a:lnTo>
                  <a:close/>
                </a:path>
                <a:path w="5471159" h="744854">
                  <a:moveTo>
                    <a:pt x="3601847" y="365760"/>
                  </a:moveTo>
                  <a:lnTo>
                    <a:pt x="3551047" y="365760"/>
                  </a:lnTo>
                  <a:lnTo>
                    <a:pt x="3551047" y="378460"/>
                  </a:lnTo>
                  <a:lnTo>
                    <a:pt x="3601847" y="378460"/>
                  </a:lnTo>
                  <a:lnTo>
                    <a:pt x="3601847" y="365760"/>
                  </a:lnTo>
                  <a:close/>
                </a:path>
                <a:path w="5471159" h="744854">
                  <a:moveTo>
                    <a:pt x="3512947" y="365760"/>
                  </a:moveTo>
                  <a:lnTo>
                    <a:pt x="3500247" y="365760"/>
                  </a:lnTo>
                  <a:lnTo>
                    <a:pt x="3500247" y="378460"/>
                  </a:lnTo>
                  <a:lnTo>
                    <a:pt x="3512947" y="378460"/>
                  </a:lnTo>
                  <a:lnTo>
                    <a:pt x="3512947" y="365760"/>
                  </a:lnTo>
                  <a:close/>
                </a:path>
                <a:path w="5471159" h="744854">
                  <a:moveTo>
                    <a:pt x="3462147" y="365760"/>
                  </a:moveTo>
                  <a:lnTo>
                    <a:pt x="3411347" y="365760"/>
                  </a:lnTo>
                  <a:lnTo>
                    <a:pt x="3411347" y="378460"/>
                  </a:lnTo>
                  <a:lnTo>
                    <a:pt x="3462147" y="378460"/>
                  </a:lnTo>
                  <a:lnTo>
                    <a:pt x="3462147" y="365760"/>
                  </a:lnTo>
                  <a:close/>
                </a:path>
                <a:path w="5471159" h="744854">
                  <a:moveTo>
                    <a:pt x="3373247" y="365760"/>
                  </a:moveTo>
                  <a:lnTo>
                    <a:pt x="3360547" y="365760"/>
                  </a:lnTo>
                  <a:lnTo>
                    <a:pt x="3360547" y="378460"/>
                  </a:lnTo>
                  <a:lnTo>
                    <a:pt x="3373247" y="378460"/>
                  </a:lnTo>
                  <a:lnTo>
                    <a:pt x="3373247" y="365760"/>
                  </a:lnTo>
                  <a:close/>
                </a:path>
                <a:path w="5471159" h="744854">
                  <a:moveTo>
                    <a:pt x="3322447" y="365760"/>
                  </a:moveTo>
                  <a:lnTo>
                    <a:pt x="3271647" y="365760"/>
                  </a:lnTo>
                  <a:lnTo>
                    <a:pt x="3271647" y="378460"/>
                  </a:lnTo>
                  <a:lnTo>
                    <a:pt x="3322447" y="378460"/>
                  </a:lnTo>
                  <a:lnTo>
                    <a:pt x="3322447" y="365760"/>
                  </a:lnTo>
                  <a:close/>
                </a:path>
                <a:path w="5471159" h="744854">
                  <a:moveTo>
                    <a:pt x="3233547" y="365760"/>
                  </a:moveTo>
                  <a:lnTo>
                    <a:pt x="3220847" y="365760"/>
                  </a:lnTo>
                  <a:lnTo>
                    <a:pt x="3220847" y="378460"/>
                  </a:lnTo>
                  <a:lnTo>
                    <a:pt x="3233547" y="378460"/>
                  </a:lnTo>
                  <a:lnTo>
                    <a:pt x="3233547" y="365760"/>
                  </a:lnTo>
                  <a:close/>
                </a:path>
                <a:path w="5471159" h="744854">
                  <a:moveTo>
                    <a:pt x="3182747" y="365760"/>
                  </a:moveTo>
                  <a:lnTo>
                    <a:pt x="3131947" y="365760"/>
                  </a:lnTo>
                  <a:lnTo>
                    <a:pt x="3131947" y="378460"/>
                  </a:lnTo>
                  <a:lnTo>
                    <a:pt x="3182747" y="378460"/>
                  </a:lnTo>
                  <a:lnTo>
                    <a:pt x="3182747" y="365760"/>
                  </a:lnTo>
                  <a:close/>
                </a:path>
                <a:path w="5471159" h="744854">
                  <a:moveTo>
                    <a:pt x="3093847" y="365760"/>
                  </a:moveTo>
                  <a:lnTo>
                    <a:pt x="3081147" y="365760"/>
                  </a:lnTo>
                  <a:lnTo>
                    <a:pt x="3081147" y="378460"/>
                  </a:lnTo>
                  <a:lnTo>
                    <a:pt x="3093847" y="378460"/>
                  </a:lnTo>
                  <a:lnTo>
                    <a:pt x="3093847" y="365760"/>
                  </a:lnTo>
                  <a:close/>
                </a:path>
                <a:path w="5471159" h="744854">
                  <a:moveTo>
                    <a:pt x="3043047" y="365760"/>
                  </a:moveTo>
                  <a:lnTo>
                    <a:pt x="2992247" y="365760"/>
                  </a:lnTo>
                  <a:lnTo>
                    <a:pt x="2992247" y="378460"/>
                  </a:lnTo>
                  <a:lnTo>
                    <a:pt x="3043047" y="378460"/>
                  </a:lnTo>
                  <a:lnTo>
                    <a:pt x="3043047" y="365760"/>
                  </a:lnTo>
                  <a:close/>
                </a:path>
                <a:path w="5471159" h="744854">
                  <a:moveTo>
                    <a:pt x="2954147" y="365760"/>
                  </a:moveTo>
                  <a:lnTo>
                    <a:pt x="2941447" y="365760"/>
                  </a:lnTo>
                  <a:lnTo>
                    <a:pt x="2941447" y="378460"/>
                  </a:lnTo>
                  <a:lnTo>
                    <a:pt x="2954147" y="378460"/>
                  </a:lnTo>
                  <a:lnTo>
                    <a:pt x="2954147" y="365760"/>
                  </a:lnTo>
                  <a:close/>
                </a:path>
                <a:path w="5471159" h="744854">
                  <a:moveTo>
                    <a:pt x="2903347" y="365760"/>
                  </a:moveTo>
                  <a:lnTo>
                    <a:pt x="2852547" y="365760"/>
                  </a:lnTo>
                  <a:lnTo>
                    <a:pt x="2852547" y="378460"/>
                  </a:lnTo>
                  <a:lnTo>
                    <a:pt x="2903347" y="378460"/>
                  </a:lnTo>
                  <a:lnTo>
                    <a:pt x="2903347" y="365760"/>
                  </a:lnTo>
                  <a:close/>
                </a:path>
                <a:path w="5471159" h="744854">
                  <a:moveTo>
                    <a:pt x="2814447" y="365760"/>
                  </a:moveTo>
                  <a:lnTo>
                    <a:pt x="2801747" y="365760"/>
                  </a:lnTo>
                  <a:lnTo>
                    <a:pt x="2801747" y="378460"/>
                  </a:lnTo>
                  <a:lnTo>
                    <a:pt x="2814447" y="378460"/>
                  </a:lnTo>
                  <a:lnTo>
                    <a:pt x="2814447" y="365760"/>
                  </a:lnTo>
                  <a:close/>
                </a:path>
                <a:path w="5471159" h="744854">
                  <a:moveTo>
                    <a:pt x="2763647" y="365760"/>
                  </a:moveTo>
                  <a:lnTo>
                    <a:pt x="2712847" y="365760"/>
                  </a:lnTo>
                  <a:lnTo>
                    <a:pt x="2712847" y="378460"/>
                  </a:lnTo>
                  <a:lnTo>
                    <a:pt x="2763647" y="378460"/>
                  </a:lnTo>
                  <a:lnTo>
                    <a:pt x="2763647" y="365760"/>
                  </a:lnTo>
                  <a:close/>
                </a:path>
                <a:path w="5471159" h="744854">
                  <a:moveTo>
                    <a:pt x="2674747" y="365760"/>
                  </a:moveTo>
                  <a:lnTo>
                    <a:pt x="2662047" y="365760"/>
                  </a:lnTo>
                  <a:lnTo>
                    <a:pt x="2662047" y="378460"/>
                  </a:lnTo>
                  <a:lnTo>
                    <a:pt x="2674747" y="378460"/>
                  </a:lnTo>
                  <a:lnTo>
                    <a:pt x="2674747" y="365760"/>
                  </a:lnTo>
                  <a:close/>
                </a:path>
                <a:path w="5471159" h="744854">
                  <a:moveTo>
                    <a:pt x="2623947" y="365760"/>
                  </a:moveTo>
                  <a:lnTo>
                    <a:pt x="2573147" y="365760"/>
                  </a:lnTo>
                  <a:lnTo>
                    <a:pt x="2573147" y="378460"/>
                  </a:lnTo>
                  <a:lnTo>
                    <a:pt x="2623947" y="378460"/>
                  </a:lnTo>
                  <a:lnTo>
                    <a:pt x="2623947" y="365760"/>
                  </a:lnTo>
                  <a:close/>
                </a:path>
                <a:path w="5471159" h="744854">
                  <a:moveTo>
                    <a:pt x="2535047" y="365760"/>
                  </a:moveTo>
                  <a:lnTo>
                    <a:pt x="2522347" y="365760"/>
                  </a:lnTo>
                  <a:lnTo>
                    <a:pt x="2522347" y="378460"/>
                  </a:lnTo>
                  <a:lnTo>
                    <a:pt x="2535047" y="378460"/>
                  </a:lnTo>
                  <a:lnTo>
                    <a:pt x="2535047" y="365760"/>
                  </a:lnTo>
                  <a:close/>
                </a:path>
                <a:path w="5471159" h="744854">
                  <a:moveTo>
                    <a:pt x="2484247" y="365760"/>
                  </a:moveTo>
                  <a:lnTo>
                    <a:pt x="2433447" y="365760"/>
                  </a:lnTo>
                  <a:lnTo>
                    <a:pt x="2433447" y="378460"/>
                  </a:lnTo>
                  <a:lnTo>
                    <a:pt x="2484247" y="378460"/>
                  </a:lnTo>
                  <a:lnTo>
                    <a:pt x="2484247" y="365760"/>
                  </a:lnTo>
                  <a:close/>
                </a:path>
                <a:path w="5471159" h="744854">
                  <a:moveTo>
                    <a:pt x="2395347" y="365760"/>
                  </a:moveTo>
                  <a:lnTo>
                    <a:pt x="2382647" y="365760"/>
                  </a:lnTo>
                  <a:lnTo>
                    <a:pt x="2382647" y="378460"/>
                  </a:lnTo>
                  <a:lnTo>
                    <a:pt x="2395347" y="378460"/>
                  </a:lnTo>
                  <a:lnTo>
                    <a:pt x="2395347" y="365760"/>
                  </a:lnTo>
                  <a:close/>
                </a:path>
                <a:path w="5471159" h="744854">
                  <a:moveTo>
                    <a:pt x="2344547" y="365760"/>
                  </a:moveTo>
                  <a:lnTo>
                    <a:pt x="2293747" y="365760"/>
                  </a:lnTo>
                  <a:lnTo>
                    <a:pt x="2293747" y="378460"/>
                  </a:lnTo>
                  <a:lnTo>
                    <a:pt x="2344547" y="378460"/>
                  </a:lnTo>
                  <a:lnTo>
                    <a:pt x="2344547" y="365760"/>
                  </a:lnTo>
                  <a:close/>
                </a:path>
                <a:path w="5471159" h="744854">
                  <a:moveTo>
                    <a:pt x="2255647" y="365760"/>
                  </a:moveTo>
                  <a:lnTo>
                    <a:pt x="2242947" y="365760"/>
                  </a:lnTo>
                  <a:lnTo>
                    <a:pt x="2242947" y="378460"/>
                  </a:lnTo>
                  <a:lnTo>
                    <a:pt x="2255647" y="378460"/>
                  </a:lnTo>
                  <a:lnTo>
                    <a:pt x="2255647" y="365760"/>
                  </a:lnTo>
                  <a:close/>
                </a:path>
                <a:path w="5471159" h="744854">
                  <a:moveTo>
                    <a:pt x="2204847" y="365760"/>
                  </a:moveTo>
                  <a:lnTo>
                    <a:pt x="2154047" y="365760"/>
                  </a:lnTo>
                  <a:lnTo>
                    <a:pt x="2154047" y="378460"/>
                  </a:lnTo>
                  <a:lnTo>
                    <a:pt x="2204847" y="378460"/>
                  </a:lnTo>
                  <a:lnTo>
                    <a:pt x="2204847" y="365760"/>
                  </a:lnTo>
                  <a:close/>
                </a:path>
                <a:path w="5471159" h="744854">
                  <a:moveTo>
                    <a:pt x="2115947" y="365760"/>
                  </a:moveTo>
                  <a:lnTo>
                    <a:pt x="2103247" y="365760"/>
                  </a:lnTo>
                  <a:lnTo>
                    <a:pt x="2103247" y="378460"/>
                  </a:lnTo>
                  <a:lnTo>
                    <a:pt x="2115947" y="378460"/>
                  </a:lnTo>
                  <a:lnTo>
                    <a:pt x="2115947" y="365760"/>
                  </a:lnTo>
                  <a:close/>
                </a:path>
                <a:path w="5471159" h="744854">
                  <a:moveTo>
                    <a:pt x="2065147" y="365760"/>
                  </a:moveTo>
                  <a:lnTo>
                    <a:pt x="2014347" y="365760"/>
                  </a:lnTo>
                  <a:lnTo>
                    <a:pt x="2014347" y="378460"/>
                  </a:lnTo>
                  <a:lnTo>
                    <a:pt x="2065147" y="378460"/>
                  </a:lnTo>
                  <a:lnTo>
                    <a:pt x="2065147" y="365760"/>
                  </a:lnTo>
                  <a:close/>
                </a:path>
                <a:path w="5471159" h="744854">
                  <a:moveTo>
                    <a:pt x="1976247" y="365760"/>
                  </a:moveTo>
                  <a:lnTo>
                    <a:pt x="1963547" y="365760"/>
                  </a:lnTo>
                  <a:lnTo>
                    <a:pt x="1963547" y="378460"/>
                  </a:lnTo>
                  <a:lnTo>
                    <a:pt x="1976247" y="378460"/>
                  </a:lnTo>
                  <a:lnTo>
                    <a:pt x="1976247" y="365760"/>
                  </a:lnTo>
                  <a:close/>
                </a:path>
                <a:path w="5471159" h="744854">
                  <a:moveTo>
                    <a:pt x="1925447" y="365760"/>
                  </a:moveTo>
                  <a:lnTo>
                    <a:pt x="1874647" y="365760"/>
                  </a:lnTo>
                  <a:lnTo>
                    <a:pt x="1874647" y="378460"/>
                  </a:lnTo>
                  <a:lnTo>
                    <a:pt x="1925447" y="378460"/>
                  </a:lnTo>
                  <a:lnTo>
                    <a:pt x="1925447" y="365760"/>
                  </a:lnTo>
                  <a:close/>
                </a:path>
                <a:path w="5471159" h="744854">
                  <a:moveTo>
                    <a:pt x="1836547" y="365760"/>
                  </a:moveTo>
                  <a:lnTo>
                    <a:pt x="1823847" y="365760"/>
                  </a:lnTo>
                  <a:lnTo>
                    <a:pt x="1823847" y="378460"/>
                  </a:lnTo>
                  <a:lnTo>
                    <a:pt x="1836547" y="378460"/>
                  </a:lnTo>
                  <a:lnTo>
                    <a:pt x="1836547" y="365760"/>
                  </a:lnTo>
                  <a:close/>
                </a:path>
                <a:path w="5471159" h="744854">
                  <a:moveTo>
                    <a:pt x="1785747" y="365760"/>
                  </a:moveTo>
                  <a:lnTo>
                    <a:pt x="1734947" y="365760"/>
                  </a:lnTo>
                  <a:lnTo>
                    <a:pt x="1734947" y="378460"/>
                  </a:lnTo>
                  <a:lnTo>
                    <a:pt x="1785747" y="378460"/>
                  </a:lnTo>
                  <a:lnTo>
                    <a:pt x="1785747" y="365760"/>
                  </a:lnTo>
                  <a:close/>
                </a:path>
                <a:path w="5471159" h="744854">
                  <a:moveTo>
                    <a:pt x="1696847" y="365760"/>
                  </a:moveTo>
                  <a:lnTo>
                    <a:pt x="1684147" y="365760"/>
                  </a:lnTo>
                  <a:lnTo>
                    <a:pt x="1684147" y="378460"/>
                  </a:lnTo>
                  <a:lnTo>
                    <a:pt x="1696847" y="378460"/>
                  </a:lnTo>
                  <a:lnTo>
                    <a:pt x="1696847" y="365760"/>
                  </a:lnTo>
                  <a:close/>
                </a:path>
                <a:path w="5471159" h="744854">
                  <a:moveTo>
                    <a:pt x="1646047" y="365760"/>
                  </a:moveTo>
                  <a:lnTo>
                    <a:pt x="1595247" y="365760"/>
                  </a:lnTo>
                  <a:lnTo>
                    <a:pt x="1595247" y="378460"/>
                  </a:lnTo>
                  <a:lnTo>
                    <a:pt x="1646047" y="378460"/>
                  </a:lnTo>
                  <a:lnTo>
                    <a:pt x="1646047" y="365760"/>
                  </a:lnTo>
                  <a:close/>
                </a:path>
                <a:path w="5471159" h="744854">
                  <a:moveTo>
                    <a:pt x="1557147" y="365760"/>
                  </a:moveTo>
                  <a:lnTo>
                    <a:pt x="1544447" y="365760"/>
                  </a:lnTo>
                  <a:lnTo>
                    <a:pt x="1544447" y="378460"/>
                  </a:lnTo>
                  <a:lnTo>
                    <a:pt x="1557147" y="378460"/>
                  </a:lnTo>
                  <a:lnTo>
                    <a:pt x="1557147" y="365760"/>
                  </a:lnTo>
                  <a:close/>
                </a:path>
                <a:path w="5471159" h="744854">
                  <a:moveTo>
                    <a:pt x="1506347" y="365760"/>
                  </a:moveTo>
                  <a:lnTo>
                    <a:pt x="1455547" y="365760"/>
                  </a:lnTo>
                  <a:lnTo>
                    <a:pt x="1455547" y="378460"/>
                  </a:lnTo>
                  <a:lnTo>
                    <a:pt x="1506347" y="378460"/>
                  </a:lnTo>
                  <a:lnTo>
                    <a:pt x="1506347" y="365760"/>
                  </a:lnTo>
                  <a:close/>
                </a:path>
                <a:path w="5471159" h="744854">
                  <a:moveTo>
                    <a:pt x="1417447" y="365760"/>
                  </a:moveTo>
                  <a:lnTo>
                    <a:pt x="1404747" y="365760"/>
                  </a:lnTo>
                  <a:lnTo>
                    <a:pt x="1404747" y="378460"/>
                  </a:lnTo>
                  <a:lnTo>
                    <a:pt x="1417447" y="378460"/>
                  </a:lnTo>
                  <a:lnTo>
                    <a:pt x="1417447" y="365760"/>
                  </a:lnTo>
                  <a:close/>
                </a:path>
                <a:path w="5471159" h="744854">
                  <a:moveTo>
                    <a:pt x="1366647" y="365760"/>
                  </a:moveTo>
                  <a:lnTo>
                    <a:pt x="1315847" y="365760"/>
                  </a:lnTo>
                  <a:lnTo>
                    <a:pt x="1315847" y="378460"/>
                  </a:lnTo>
                  <a:lnTo>
                    <a:pt x="1366647" y="378460"/>
                  </a:lnTo>
                  <a:lnTo>
                    <a:pt x="1366647" y="365760"/>
                  </a:lnTo>
                  <a:close/>
                </a:path>
                <a:path w="5471159" h="744854">
                  <a:moveTo>
                    <a:pt x="1277747" y="365760"/>
                  </a:moveTo>
                  <a:lnTo>
                    <a:pt x="1265047" y="365760"/>
                  </a:lnTo>
                  <a:lnTo>
                    <a:pt x="1265047" y="378460"/>
                  </a:lnTo>
                  <a:lnTo>
                    <a:pt x="1277747" y="378460"/>
                  </a:lnTo>
                  <a:lnTo>
                    <a:pt x="1277747" y="365760"/>
                  </a:lnTo>
                  <a:close/>
                </a:path>
                <a:path w="5471159" h="744854">
                  <a:moveTo>
                    <a:pt x="1226947" y="365760"/>
                  </a:moveTo>
                  <a:lnTo>
                    <a:pt x="1176147" y="365760"/>
                  </a:lnTo>
                  <a:lnTo>
                    <a:pt x="1176147" y="378460"/>
                  </a:lnTo>
                  <a:lnTo>
                    <a:pt x="1226947" y="378460"/>
                  </a:lnTo>
                  <a:lnTo>
                    <a:pt x="1226947" y="365760"/>
                  </a:lnTo>
                  <a:close/>
                </a:path>
                <a:path w="5471159" h="744854">
                  <a:moveTo>
                    <a:pt x="1138047" y="365760"/>
                  </a:moveTo>
                  <a:lnTo>
                    <a:pt x="1125347" y="365760"/>
                  </a:lnTo>
                  <a:lnTo>
                    <a:pt x="1125347" y="378460"/>
                  </a:lnTo>
                  <a:lnTo>
                    <a:pt x="1138047" y="378460"/>
                  </a:lnTo>
                  <a:lnTo>
                    <a:pt x="1138047" y="365760"/>
                  </a:lnTo>
                  <a:close/>
                </a:path>
                <a:path w="5471159" h="744854">
                  <a:moveTo>
                    <a:pt x="1087247" y="365760"/>
                  </a:moveTo>
                  <a:lnTo>
                    <a:pt x="1036447" y="365760"/>
                  </a:lnTo>
                  <a:lnTo>
                    <a:pt x="1036447" y="378460"/>
                  </a:lnTo>
                  <a:lnTo>
                    <a:pt x="1087247" y="378460"/>
                  </a:lnTo>
                  <a:lnTo>
                    <a:pt x="1087247" y="365760"/>
                  </a:lnTo>
                  <a:close/>
                </a:path>
                <a:path w="5471159" h="744854">
                  <a:moveTo>
                    <a:pt x="998347" y="365760"/>
                  </a:moveTo>
                  <a:lnTo>
                    <a:pt x="985647" y="365760"/>
                  </a:lnTo>
                  <a:lnTo>
                    <a:pt x="985647" y="378460"/>
                  </a:lnTo>
                  <a:lnTo>
                    <a:pt x="998347" y="378460"/>
                  </a:lnTo>
                  <a:lnTo>
                    <a:pt x="998347" y="365760"/>
                  </a:lnTo>
                  <a:close/>
                </a:path>
                <a:path w="5471159" h="744854">
                  <a:moveTo>
                    <a:pt x="947547" y="365760"/>
                  </a:moveTo>
                  <a:lnTo>
                    <a:pt x="896747" y="365760"/>
                  </a:lnTo>
                  <a:lnTo>
                    <a:pt x="896747" y="378460"/>
                  </a:lnTo>
                  <a:lnTo>
                    <a:pt x="947547" y="378460"/>
                  </a:lnTo>
                  <a:lnTo>
                    <a:pt x="947547" y="365760"/>
                  </a:lnTo>
                  <a:close/>
                </a:path>
                <a:path w="5471159" h="744854">
                  <a:moveTo>
                    <a:pt x="858647" y="365760"/>
                  </a:moveTo>
                  <a:lnTo>
                    <a:pt x="845947" y="365760"/>
                  </a:lnTo>
                  <a:lnTo>
                    <a:pt x="845947" y="378460"/>
                  </a:lnTo>
                  <a:lnTo>
                    <a:pt x="858647" y="378460"/>
                  </a:lnTo>
                  <a:lnTo>
                    <a:pt x="858647" y="365760"/>
                  </a:lnTo>
                  <a:close/>
                </a:path>
                <a:path w="5471159" h="744854">
                  <a:moveTo>
                    <a:pt x="807847" y="365760"/>
                  </a:moveTo>
                  <a:lnTo>
                    <a:pt x="757047" y="365760"/>
                  </a:lnTo>
                  <a:lnTo>
                    <a:pt x="757047" y="378460"/>
                  </a:lnTo>
                  <a:lnTo>
                    <a:pt x="807847" y="378460"/>
                  </a:lnTo>
                  <a:lnTo>
                    <a:pt x="807847" y="365760"/>
                  </a:lnTo>
                  <a:close/>
                </a:path>
                <a:path w="5471159" h="744854">
                  <a:moveTo>
                    <a:pt x="718947" y="365760"/>
                  </a:moveTo>
                  <a:lnTo>
                    <a:pt x="706247" y="365760"/>
                  </a:lnTo>
                  <a:lnTo>
                    <a:pt x="706247" y="378460"/>
                  </a:lnTo>
                  <a:lnTo>
                    <a:pt x="718947" y="378460"/>
                  </a:lnTo>
                  <a:lnTo>
                    <a:pt x="718947" y="365760"/>
                  </a:lnTo>
                  <a:close/>
                </a:path>
                <a:path w="5471159" h="744854">
                  <a:moveTo>
                    <a:pt x="668147" y="365760"/>
                  </a:moveTo>
                  <a:lnTo>
                    <a:pt x="617347" y="365760"/>
                  </a:lnTo>
                  <a:lnTo>
                    <a:pt x="617347" y="378460"/>
                  </a:lnTo>
                  <a:lnTo>
                    <a:pt x="668147" y="378460"/>
                  </a:lnTo>
                  <a:lnTo>
                    <a:pt x="668147" y="365760"/>
                  </a:lnTo>
                  <a:close/>
                </a:path>
                <a:path w="5471159" h="744854">
                  <a:moveTo>
                    <a:pt x="579247" y="365760"/>
                  </a:moveTo>
                  <a:lnTo>
                    <a:pt x="566547" y="365760"/>
                  </a:lnTo>
                  <a:lnTo>
                    <a:pt x="566547" y="378460"/>
                  </a:lnTo>
                  <a:lnTo>
                    <a:pt x="579247" y="378460"/>
                  </a:lnTo>
                  <a:lnTo>
                    <a:pt x="579247" y="365760"/>
                  </a:lnTo>
                  <a:close/>
                </a:path>
                <a:path w="5471159" h="744854">
                  <a:moveTo>
                    <a:pt x="528447" y="365760"/>
                  </a:moveTo>
                  <a:lnTo>
                    <a:pt x="477647" y="365760"/>
                  </a:lnTo>
                  <a:lnTo>
                    <a:pt x="477647" y="378460"/>
                  </a:lnTo>
                  <a:lnTo>
                    <a:pt x="528447" y="378460"/>
                  </a:lnTo>
                  <a:lnTo>
                    <a:pt x="528447" y="365760"/>
                  </a:lnTo>
                  <a:close/>
                </a:path>
                <a:path w="5471159" h="744854">
                  <a:moveTo>
                    <a:pt x="439547" y="365760"/>
                  </a:moveTo>
                  <a:lnTo>
                    <a:pt x="426847" y="365760"/>
                  </a:lnTo>
                  <a:lnTo>
                    <a:pt x="426847" y="378460"/>
                  </a:lnTo>
                  <a:lnTo>
                    <a:pt x="439547" y="378460"/>
                  </a:lnTo>
                  <a:lnTo>
                    <a:pt x="439547" y="365760"/>
                  </a:lnTo>
                  <a:close/>
                </a:path>
                <a:path w="5471159" h="744854">
                  <a:moveTo>
                    <a:pt x="388747" y="365760"/>
                  </a:moveTo>
                  <a:lnTo>
                    <a:pt x="337947" y="365760"/>
                  </a:lnTo>
                  <a:lnTo>
                    <a:pt x="337947" y="378460"/>
                  </a:lnTo>
                  <a:lnTo>
                    <a:pt x="388747" y="378460"/>
                  </a:lnTo>
                  <a:lnTo>
                    <a:pt x="388747" y="365760"/>
                  </a:lnTo>
                  <a:close/>
                </a:path>
                <a:path w="5471159" h="744854">
                  <a:moveTo>
                    <a:pt x="299847" y="365760"/>
                  </a:moveTo>
                  <a:lnTo>
                    <a:pt x="287147" y="365760"/>
                  </a:lnTo>
                  <a:lnTo>
                    <a:pt x="287147" y="378460"/>
                  </a:lnTo>
                  <a:lnTo>
                    <a:pt x="299847" y="378460"/>
                  </a:lnTo>
                  <a:lnTo>
                    <a:pt x="299847" y="365760"/>
                  </a:lnTo>
                  <a:close/>
                </a:path>
                <a:path w="5471159" h="744854">
                  <a:moveTo>
                    <a:pt x="249047" y="365760"/>
                  </a:moveTo>
                  <a:lnTo>
                    <a:pt x="198247" y="365760"/>
                  </a:lnTo>
                  <a:lnTo>
                    <a:pt x="198247" y="378460"/>
                  </a:lnTo>
                  <a:lnTo>
                    <a:pt x="249047" y="378460"/>
                  </a:lnTo>
                  <a:lnTo>
                    <a:pt x="249047" y="365760"/>
                  </a:lnTo>
                  <a:close/>
                </a:path>
                <a:path w="5471159" h="744854">
                  <a:moveTo>
                    <a:pt x="160147" y="365760"/>
                  </a:moveTo>
                  <a:lnTo>
                    <a:pt x="147447" y="365760"/>
                  </a:lnTo>
                  <a:lnTo>
                    <a:pt x="147447" y="378460"/>
                  </a:lnTo>
                  <a:lnTo>
                    <a:pt x="160147" y="378460"/>
                  </a:lnTo>
                  <a:lnTo>
                    <a:pt x="160147" y="365760"/>
                  </a:lnTo>
                  <a:close/>
                </a:path>
                <a:path w="5471159" h="744854">
                  <a:moveTo>
                    <a:pt x="109347" y="365760"/>
                  </a:moveTo>
                  <a:lnTo>
                    <a:pt x="58547" y="365760"/>
                  </a:lnTo>
                  <a:lnTo>
                    <a:pt x="58547" y="378460"/>
                  </a:lnTo>
                  <a:lnTo>
                    <a:pt x="109347" y="378460"/>
                  </a:lnTo>
                  <a:lnTo>
                    <a:pt x="109347" y="365760"/>
                  </a:lnTo>
                  <a:close/>
                </a:path>
                <a:path w="5471159" h="744854">
                  <a:moveTo>
                    <a:pt x="44450" y="341756"/>
                  </a:moveTo>
                  <a:lnTo>
                    <a:pt x="31750" y="341756"/>
                  </a:lnTo>
                  <a:lnTo>
                    <a:pt x="31750" y="354456"/>
                  </a:lnTo>
                  <a:lnTo>
                    <a:pt x="44450" y="354456"/>
                  </a:lnTo>
                  <a:lnTo>
                    <a:pt x="44450" y="341756"/>
                  </a:lnTo>
                  <a:close/>
                </a:path>
                <a:path w="5471159" h="744854">
                  <a:moveTo>
                    <a:pt x="44450" y="252856"/>
                  </a:moveTo>
                  <a:lnTo>
                    <a:pt x="31750" y="252856"/>
                  </a:lnTo>
                  <a:lnTo>
                    <a:pt x="31750" y="303656"/>
                  </a:lnTo>
                  <a:lnTo>
                    <a:pt x="44450" y="303656"/>
                  </a:lnTo>
                  <a:lnTo>
                    <a:pt x="44450" y="252856"/>
                  </a:lnTo>
                  <a:close/>
                </a:path>
                <a:path w="5471159" h="744854">
                  <a:moveTo>
                    <a:pt x="44450" y="202056"/>
                  </a:moveTo>
                  <a:lnTo>
                    <a:pt x="31750" y="202056"/>
                  </a:lnTo>
                  <a:lnTo>
                    <a:pt x="31750" y="214756"/>
                  </a:lnTo>
                  <a:lnTo>
                    <a:pt x="44450" y="214756"/>
                  </a:lnTo>
                  <a:lnTo>
                    <a:pt x="44450" y="202056"/>
                  </a:lnTo>
                  <a:close/>
                </a:path>
                <a:path w="5471159" h="744854">
                  <a:moveTo>
                    <a:pt x="44450" y="113157"/>
                  </a:moveTo>
                  <a:lnTo>
                    <a:pt x="31750" y="113157"/>
                  </a:lnTo>
                  <a:lnTo>
                    <a:pt x="31750" y="163957"/>
                  </a:lnTo>
                  <a:lnTo>
                    <a:pt x="44450" y="163957"/>
                  </a:lnTo>
                  <a:lnTo>
                    <a:pt x="44450" y="113157"/>
                  </a:lnTo>
                  <a:close/>
                </a:path>
                <a:path w="5471159" h="744854">
                  <a:moveTo>
                    <a:pt x="38100" y="0"/>
                  </a:moveTo>
                  <a:lnTo>
                    <a:pt x="0" y="76200"/>
                  </a:lnTo>
                  <a:lnTo>
                    <a:pt x="76200" y="76200"/>
                  </a:lnTo>
                  <a:lnTo>
                    <a:pt x="75628" y="75057"/>
                  </a:lnTo>
                  <a:lnTo>
                    <a:pt x="31750" y="75057"/>
                  </a:lnTo>
                  <a:lnTo>
                    <a:pt x="31750" y="63500"/>
                  </a:lnTo>
                  <a:lnTo>
                    <a:pt x="69850" y="63500"/>
                  </a:lnTo>
                  <a:lnTo>
                    <a:pt x="38100" y="0"/>
                  </a:lnTo>
                  <a:close/>
                </a:path>
                <a:path w="5471159" h="744854">
                  <a:moveTo>
                    <a:pt x="44450" y="63500"/>
                  </a:moveTo>
                  <a:lnTo>
                    <a:pt x="31750" y="63500"/>
                  </a:lnTo>
                  <a:lnTo>
                    <a:pt x="31750" y="75057"/>
                  </a:lnTo>
                  <a:lnTo>
                    <a:pt x="44450" y="75057"/>
                  </a:lnTo>
                  <a:lnTo>
                    <a:pt x="44450" y="63500"/>
                  </a:lnTo>
                  <a:close/>
                </a:path>
                <a:path w="5471159" h="744854">
                  <a:moveTo>
                    <a:pt x="69850" y="63500"/>
                  </a:moveTo>
                  <a:lnTo>
                    <a:pt x="44450" y="63500"/>
                  </a:lnTo>
                  <a:lnTo>
                    <a:pt x="44450" y="75057"/>
                  </a:lnTo>
                  <a:lnTo>
                    <a:pt x="75628" y="75057"/>
                  </a:lnTo>
                  <a:lnTo>
                    <a:pt x="69850" y="6350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3" name="object 133"/>
          <p:cNvSpPr txBox="1"/>
          <p:nvPr/>
        </p:nvSpPr>
        <p:spPr>
          <a:xfrm>
            <a:off x="11190223" y="4686427"/>
            <a:ext cx="41211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FFFFFF"/>
                </a:solidFill>
                <a:latin typeface="Calibri"/>
                <a:cs typeface="Calibri"/>
              </a:rPr>
              <a:t>app:v2</a:t>
            </a:r>
            <a:endParaRPr sz="11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09676"/>
            <a:ext cx="457771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Commands</a:t>
            </a:r>
            <a:r>
              <a:rPr spc="-45" dirty="0"/>
              <a:t> </a:t>
            </a:r>
            <a:r>
              <a:rPr dirty="0"/>
              <a:t>- </a:t>
            </a:r>
            <a:r>
              <a:rPr spc="-10" dirty="0"/>
              <a:t>Review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1546860" y="1659635"/>
          <a:ext cx="6389370" cy="25209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546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3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313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8300">
                <a:tc>
                  <a:txBody>
                    <a:bodyPr/>
                    <a:lstStyle/>
                    <a:p>
                      <a:pPr marL="276860" indent="-248920" algn="ctr">
                        <a:lnSpc>
                          <a:spcPct val="100000"/>
                        </a:lnSpc>
                        <a:spcBef>
                          <a:spcPts val="254"/>
                        </a:spcBef>
                        <a:buChar char="&gt;"/>
                        <a:tabLst>
                          <a:tab pos="276860" algn="l"/>
                        </a:tabLst>
                      </a:pPr>
                      <a:r>
                        <a:rPr sz="1800" spc="-25" dirty="0">
                          <a:solidFill>
                            <a:srgbClr val="F1F1F1"/>
                          </a:solidFill>
                          <a:latin typeface="Consolas"/>
                          <a:cs typeface="Consolas"/>
                        </a:rPr>
                        <a:t>oc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32384" marB="0">
                    <a:solidFill>
                      <a:srgbClr val="44536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800" spc="-10" dirty="0">
                          <a:solidFill>
                            <a:srgbClr val="F1F1F1"/>
                          </a:solidFill>
                          <a:latin typeface="Consolas"/>
                          <a:cs typeface="Consolas"/>
                        </a:rPr>
                        <a:t>rollout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32384" marB="0">
                    <a:solidFill>
                      <a:srgbClr val="44536A"/>
                    </a:solidFill>
                  </a:tcPr>
                </a:tc>
                <a:tc>
                  <a:txBody>
                    <a:bodyPr/>
                    <a:lstStyle/>
                    <a:p>
                      <a:pPr marL="6223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800" dirty="0">
                          <a:solidFill>
                            <a:srgbClr val="F1F1F1"/>
                          </a:solidFill>
                          <a:latin typeface="Consolas"/>
                          <a:cs typeface="Consolas"/>
                        </a:rPr>
                        <a:t>latest</a:t>
                      </a:r>
                      <a:r>
                        <a:rPr sz="1800" spc="70" dirty="0">
                          <a:solidFill>
                            <a:srgbClr val="F1F1F1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800" spc="-10" dirty="0">
                          <a:solidFill>
                            <a:srgbClr val="F1F1F1"/>
                          </a:solidFill>
                          <a:latin typeface="Consolas"/>
                          <a:cs typeface="Consolas"/>
                        </a:rPr>
                        <a:t>dc/simple-webapp-docker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32384" marB="0">
                    <a:solidFill>
                      <a:srgbClr val="4453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16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marL="276860" indent="-248920" algn="ctr">
                        <a:lnSpc>
                          <a:spcPct val="100000"/>
                        </a:lnSpc>
                        <a:spcBef>
                          <a:spcPts val="250"/>
                        </a:spcBef>
                        <a:buChar char="&gt;"/>
                        <a:tabLst>
                          <a:tab pos="276860" algn="l"/>
                        </a:tabLst>
                      </a:pPr>
                      <a:r>
                        <a:rPr sz="1800" spc="-25" dirty="0">
                          <a:solidFill>
                            <a:srgbClr val="F1F1F1"/>
                          </a:solidFill>
                          <a:latin typeface="Consolas"/>
                          <a:cs typeface="Consolas"/>
                        </a:rPr>
                        <a:t>oc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31750" marB="0">
                    <a:solidFill>
                      <a:srgbClr val="44536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spc="-10" dirty="0">
                          <a:solidFill>
                            <a:srgbClr val="F1F1F1"/>
                          </a:solidFill>
                          <a:latin typeface="Consolas"/>
                          <a:cs typeface="Consolas"/>
                        </a:rPr>
                        <a:t>rollout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31750" marB="0">
                    <a:solidFill>
                      <a:srgbClr val="44536A"/>
                    </a:solidFill>
                  </a:tcPr>
                </a:tc>
                <a:tc>
                  <a:txBody>
                    <a:bodyPr/>
                    <a:lstStyle/>
                    <a:p>
                      <a:pPr marL="6223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dirty="0">
                          <a:solidFill>
                            <a:srgbClr val="F1F1F1"/>
                          </a:solidFill>
                          <a:latin typeface="Consolas"/>
                          <a:cs typeface="Consolas"/>
                        </a:rPr>
                        <a:t>history</a:t>
                      </a:r>
                      <a:r>
                        <a:rPr sz="1800" spc="65" dirty="0">
                          <a:solidFill>
                            <a:srgbClr val="F1F1F1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800" spc="-10" dirty="0">
                          <a:solidFill>
                            <a:srgbClr val="F1F1F1"/>
                          </a:solidFill>
                          <a:latin typeface="Consolas"/>
                          <a:cs typeface="Consolas"/>
                        </a:rPr>
                        <a:t>dc/simple-webapp-docker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31750" marB="0">
                    <a:solidFill>
                      <a:srgbClr val="4453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06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marL="276860" indent="-248920" algn="ctr">
                        <a:lnSpc>
                          <a:spcPct val="100000"/>
                        </a:lnSpc>
                        <a:spcBef>
                          <a:spcPts val="250"/>
                        </a:spcBef>
                        <a:buChar char="&gt;"/>
                        <a:tabLst>
                          <a:tab pos="276860" algn="l"/>
                        </a:tabLst>
                      </a:pPr>
                      <a:r>
                        <a:rPr sz="1800" spc="-25" dirty="0">
                          <a:solidFill>
                            <a:srgbClr val="F1F1F1"/>
                          </a:solidFill>
                          <a:latin typeface="Consolas"/>
                          <a:cs typeface="Consolas"/>
                        </a:rPr>
                        <a:t>oc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31750" marB="0">
                    <a:solidFill>
                      <a:srgbClr val="44536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spc="-10" dirty="0">
                          <a:solidFill>
                            <a:srgbClr val="F1F1F1"/>
                          </a:solidFill>
                          <a:latin typeface="Consolas"/>
                          <a:cs typeface="Consolas"/>
                        </a:rPr>
                        <a:t>rollout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31750" marB="0">
                    <a:solidFill>
                      <a:srgbClr val="44536A"/>
                    </a:solidFill>
                  </a:tcPr>
                </a:tc>
                <a:tc>
                  <a:txBody>
                    <a:bodyPr/>
                    <a:lstStyle/>
                    <a:p>
                      <a:pPr marL="6286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dirty="0">
                          <a:solidFill>
                            <a:srgbClr val="F1F1F1"/>
                          </a:solidFill>
                          <a:latin typeface="Consolas"/>
                          <a:cs typeface="Consolas"/>
                        </a:rPr>
                        <a:t>describe</a:t>
                      </a:r>
                      <a:r>
                        <a:rPr sz="1800" spc="-10" dirty="0">
                          <a:solidFill>
                            <a:srgbClr val="F1F1F1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800" dirty="0">
                          <a:solidFill>
                            <a:srgbClr val="F1F1F1"/>
                          </a:solidFill>
                          <a:latin typeface="Consolas"/>
                          <a:cs typeface="Consolas"/>
                        </a:rPr>
                        <a:t>dc</a:t>
                      </a:r>
                      <a:r>
                        <a:rPr sz="1800" spc="5" dirty="0">
                          <a:solidFill>
                            <a:srgbClr val="F1F1F1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800" spc="-10" dirty="0">
                          <a:solidFill>
                            <a:srgbClr val="F1F1F1"/>
                          </a:solidFill>
                          <a:latin typeface="Consolas"/>
                          <a:cs typeface="Consolas"/>
                        </a:rPr>
                        <a:t>simple-webapp-docker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31750" marB="0">
                    <a:solidFill>
                      <a:srgbClr val="4453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54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marL="276860" indent="-248920" algn="ctr">
                        <a:lnSpc>
                          <a:spcPct val="100000"/>
                        </a:lnSpc>
                        <a:spcBef>
                          <a:spcPts val="254"/>
                        </a:spcBef>
                        <a:buChar char="&gt;"/>
                        <a:tabLst>
                          <a:tab pos="276860" algn="l"/>
                        </a:tabLst>
                      </a:pPr>
                      <a:r>
                        <a:rPr sz="1800" spc="-25" dirty="0">
                          <a:solidFill>
                            <a:srgbClr val="F1F1F1"/>
                          </a:solidFill>
                          <a:latin typeface="Consolas"/>
                          <a:cs typeface="Consolas"/>
                        </a:rPr>
                        <a:t>oc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32384" marB="0">
                    <a:solidFill>
                      <a:srgbClr val="44536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800" spc="-10" dirty="0">
                          <a:solidFill>
                            <a:srgbClr val="F1F1F1"/>
                          </a:solidFill>
                          <a:latin typeface="Consolas"/>
                          <a:cs typeface="Consolas"/>
                        </a:rPr>
                        <a:t>rollout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32384" marB="0">
                    <a:solidFill>
                      <a:srgbClr val="44536A"/>
                    </a:solidFill>
                  </a:tcPr>
                </a:tc>
                <a:tc>
                  <a:txBody>
                    <a:bodyPr/>
                    <a:lstStyle/>
                    <a:p>
                      <a:pPr marL="6223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800" dirty="0">
                          <a:solidFill>
                            <a:srgbClr val="F1F1F1"/>
                          </a:solidFill>
                          <a:latin typeface="Consolas"/>
                          <a:cs typeface="Consolas"/>
                        </a:rPr>
                        <a:t>undo</a:t>
                      </a:r>
                      <a:r>
                        <a:rPr sz="1800" spc="80" dirty="0">
                          <a:solidFill>
                            <a:srgbClr val="F1F1F1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800" spc="-10" dirty="0">
                          <a:solidFill>
                            <a:srgbClr val="F1F1F1"/>
                          </a:solidFill>
                          <a:latin typeface="Consolas"/>
                          <a:cs typeface="Consolas"/>
                        </a:rPr>
                        <a:t>dc/simple-webapp-docker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32384" marB="0">
                    <a:solidFill>
                      <a:srgbClr val="4453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810250" y="2193798"/>
            <a:ext cx="58293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10" dirty="0">
                <a:solidFill>
                  <a:srgbClr val="FFFFFF"/>
                </a:solidFill>
                <a:latin typeface="Calibri Light"/>
                <a:cs typeface="Calibri Light"/>
              </a:rPr>
              <a:t>Red</a:t>
            </a:r>
            <a:r>
              <a:rPr sz="1400" spc="-6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1400" spc="-25" dirty="0">
                <a:solidFill>
                  <a:srgbClr val="FFFFFF"/>
                </a:solidFill>
                <a:latin typeface="Calibri Light"/>
                <a:cs typeface="Calibri Light"/>
              </a:rPr>
              <a:t>Hat</a:t>
            </a:r>
            <a:endParaRPr sz="1400">
              <a:latin typeface="Calibri Light"/>
              <a:cs typeface="Calibri Ligh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192651" y="2211832"/>
            <a:ext cx="3804920" cy="1522730"/>
          </a:xfrm>
          <a:prstGeom prst="rect">
            <a:avLst/>
          </a:prstGeom>
        </p:spPr>
        <p:txBody>
          <a:bodyPr vert="horz" wrap="square" lIns="0" tIns="10477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825"/>
              </a:spcBef>
            </a:pPr>
            <a:r>
              <a:rPr sz="6600" spc="-20" dirty="0">
                <a:solidFill>
                  <a:srgbClr val="FFFFFF"/>
                </a:solidFill>
              </a:rPr>
              <a:t>OPENSHIFT</a:t>
            </a:r>
            <a:endParaRPr sz="6600"/>
          </a:p>
          <a:p>
            <a:pPr marL="3175" algn="ctr">
              <a:lnSpc>
                <a:spcPct val="100000"/>
              </a:lnSpc>
              <a:spcBef>
                <a:spcPts val="265"/>
              </a:spcBef>
            </a:pP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Networking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582923" y="2840735"/>
            <a:ext cx="1099185" cy="1176655"/>
          </a:xfrm>
          <a:custGeom>
            <a:avLst/>
            <a:gdLst/>
            <a:ahLst/>
            <a:cxnLst/>
            <a:rect l="l" t="t" r="r" b="b"/>
            <a:pathLst>
              <a:path w="1099185" h="1176654">
                <a:moveTo>
                  <a:pt x="0" y="1176527"/>
                </a:moveTo>
                <a:lnTo>
                  <a:pt x="1098803" y="1176527"/>
                </a:lnTo>
                <a:lnTo>
                  <a:pt x="1098803" y="0"/>
                </a:lnTo>
                <a:lnTo>
                  <a:pt x="0" y="0"/>
                </a:lnTo>
                <a:lnTo>
                  <a:pt x="0" y="1176527"/>
                </a:lnTo>
                <a:close/>
              </a:path>
            </a:pathLst>
          </a:custGeom>
          <a:ln w="12700">
            <a:solidFill>
              <a:srgbClr val="EE52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981703" y="3767073"/>
            <a:ext cx="29908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solidFill>
                  <a:srgbClr val="EE5250"/>
                </a:solidFill>
                <a:latin typeface="Calibri"/>
                <a:cs typeface="Calibri"/>
              </a:rPr>
              <a:t>POD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0" dirty="0"/>
              <a:t>Challenge</a:t>
            </a:r>
          </a:p>
        </p:txBody>
      </p:sp>
      <p:grpSp>
        <p:nvGrpSpPr>
          <p:cNvPr id="5" name="object 5"/>
          <p:cNvGrpSpPr/>
          <p:nvPr/>
        </p:nvGrpSpPr>
        <p:grpSpPr>
          <a:xfrm>
            <a:off x="3582923" y="2584450"/>
            <a:ext cx="5745480" cy="3204210"/>
            <a:chOff x="3582923" y="2584450"/>
            <a:chExt cx="5745480" cy="3204210"/>
          </a:xfrm>
        </p:grpSpPr>
        <p:sp>
          <p:nvSpPr>
            <p:cNvPr id="6" name="object 6"/>
            <p:cNvSpPr/>
            <p:nvPr/>
          </p:nvSpPr>
          <p:spPr>
            <a:xfrm>
              <a:off x="7167371" y="3968496"/>
              <a:ext cx="1082040" cy="817244"/>
            </a:xfrm>
            <a:custGeom>
              <a:avLst/>
              <a:gdLst/>
              <a:ahLst/>
              <a:cxnLst/>
              <a:rect l="l" t="t" r="r" b="b"/>
              <a:pathLst>
                <a:path w="1082040" h="817245">
                  <a:moveTo>
                    <a:pt x="0" y="0"/>
                  </a:moveTo>
                  <a:lnTo>
                    <a:pt x="0" y="509142"/>
                  </a:lnTo>
                  <a:lnTo>
                    <a:pt x="1082039" y="816863"/>
                  </a:lnTo>
                  <a:lnTo>
                    <a:pt x="1082039" y="3067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20F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247888" y="3968496"/>
              <a:ext cx="1080770" cy="817244"/>
            </a:xfrm>
            <a:custGeom>
              <a:avLst/>
              <a:gdLst/>
              <a:ahLst/>
              <a:cxnLst/>
              <a:rect l="l" t="t" r="r" b="b"/>
              <a:pathLst>
                <a:path w="1080770" h="817245">
                  <a:moveTo>
                    <a:pt x="1080515" y="0"/>
                  </a:moveTo>
                  <a:lnTo>
                    <a:pt x="0" y="306704"/>
                  </a:lnTo>
                  <a:lnTo>
                    <a:pt x="0" y="816863"/>
                  </a:lnTo>
                  <a:lnTo>
                    <a:pt x="1080515" y="509142"/>
                  </a:lnTo>
                  <a:lnTo>
                    <a:pt x="1080515" y="0"/>
                  </a:lnTo>
                  <a:close/>
                </a:path>
              </a:pathLst>
            </a:custGeom>
            <a:solidFill>
              <a:srgbClr val="DB171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167371" y="3654552"/>
              <a:ext cx="2161540" cy="620395"/>
            </a:xfrm>
            <a:custGeom>
              <a:avLst/>
              <a:gdLst/>
              <a:ahLst/>
              <a:cxnLst/>
              <a:rect l="l" t="t" r="r" b="b"/>
              <a:pathLst>
                <a:path w="2161540" h="620395">
                  <a:moveTo>
                    <a:pt x="1082039" y="0"/>
                  </a:moveTo>
                  <a:lnTo>
                    <a:pt x="0" y="307467"/>
                  </a:lnTo>
                  <a:lnTo>
                    <a:pt x="0" y="313817"/>
                  </a:lnTo>
                  <a:lnTo>
                    <a:pt x="1080007" y="620268"/>
                  </a:lnTo>
                  <a:lnTo>
                    <a:pt x="2161031" y="313817"/>
                  </a:lnTo>
                  <a:lnTo>
                    <a:pt x="2161031" y="307467"/>
                  </a:lnTo>
                  <a:lnTo>
                    <a:pt x="1082039" y="0"/>
                  </a:lnTo>
                  <a:close/>
                </a:path>
              </a:pathLst>
            </a:custGeom>
            <a:solidFill>
              <a:srgbClr val="EE52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975603" y="4296155"/>
              <a:ext cx="1082040" cy="817244"/>
            </a:xfrm>
            <a:custGeom>
              <a:avLst/>
              <a:gdLst/>
              <a:ahLst/>
              <a:cxnLst/>
              <a:rect l="l" t="t" r="r" b="b"/>
              <a:pathLst>
                <a:path w="1082040" h="817245">
                  <a:moveTo>
                    <a:pt x="0" y="0"/>
                  </a:moveTo>
                  <a:lnTo>
                    <a:pt x="0" y="509143"/>
                  </a:lnTo>
                  <a:lnTo>
                    <a:pt x="1082040" y="816864"/>
                  </a:lnTo>
                  <a:lnTo>
                    <a:pt x="1082040" y="3067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20F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054595" y="4296155"/>
              <a:ext cx="1082040" cy="817244"/>
            </a:xfrm>
            <a:custGeom>
              <a:avLst/>
              <a:gdLst/>
              <a:ahLst/>
              <a:cxnLst/>
              <a:rect l="l" t="t" r="r" b="b"/>
              <a:pathLst>
                <a:path w="1082040" h="817245">
                  <a:moveTo>
                    <a:pt x="1082039" y="0"/>
                  </a:moveTo>
                  <a:lnTo>
                    <a:pt x="0" y="306705"/>
                  </a:lnTo>
                  <a:lnTo>
                    <a:pt x="0" y="816864"/>
                  </a:lnTo>
                  <a:lnTo>
                    <a:pt x="1082039" y="509143"/>
                  </a:lnTo>
                  <a:lnTo>
                    <a:pt x="1082039" y="0"/>
                  </a:lnTo>
                  <a:close/>
                </a:path>
              </a:pathLst>
            </a:custGeom>
            <a:solidFill>
              <a:srgbClr val="DB171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975603" y="3982211"/>
              <a:ext cx="2161540" cy="620395"/>
            </a:xfrm>
            <a:custGeom>
              <a:avLst/>
              <a:gdLst/>
              <a:ahLst/>
              <a:cxnLst/>
              <a:rect l="l" t="t" r="r" b="b"/>
              <a:pathLst>
                <a:path w="2161540" h="620395">
                  <a:moveTo>
                    <a:pt x="1082040" y="0"/>
                  </a:moveTo>
                  <a:lnTo>
                    <a:pt x="0" y="307467"/>
                  </a:lnTo>
                  <a:lnTo>
                    <a:pt x="0" y="313817"/>
                  </a:lnTo>
                  <a:lnTo>
                    <a:pt x="1080007" y="620268"/>
                  </a:lnTo>
                  <a:lnTo>
                    <a:pt x="2161031" y="313817"/>
                  </a:lnTo>
                  <a:lnTo>
                    <a:pt x="2161031" y="307467"/>
                  </a:lnTo>
                  <a:lnTo>
                    <a:pt x="1082040" y="0"/>
                  </a:lnTo>
                  <a:close/>
                </a:path>
              </a:pathLst>
            </a:custGeom>
            <a:solidFill>
              <a:srgbClr val="EE52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783835" y="4637532"/>
              <a:ext cx="1082040" cy="817244"/>
            </a:xfrm>
            <a:custGeom>
              <a:avLst/>
              <a:gdLst/>
              <a:ahLst/>
              <a:cxnLst/>
              <a:rect l="l" t="t" r="r" b="b"/>
              <a:pathLst>
                <a:path w="1082039" h="817245">
                  <a:moveTo>
                    <a:pt x="0" y="0"/>
                  </a:moveTo>
                  <a:lnTo>
                    <a:pt x="0" y="509143"/>
                  </a:lnTo>
                  <a:lnTo>
                    <a:pt x="1082039" y="816864"/>
                  </a:lnTo>
                  <a:lnTo>
                    <a:pt x="1082039" y="3067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20F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864351" y="4637532"/>
              <a:ext cx="1080770" cy="817244"/>
            </a:xfrm>
            <a:custGeom>
              <a:avLst/>
              <a:gdLst/>
              <a:ahLst/>
              <a:cxnLst/>
              <a:rect l="l" t="t" r="r" b="b"/>
              <a:pathLst>
                <a:path w="1080770" h="817245">
                  <a:moveTo>
                    <a:pt x="1080516" y="0"/>
                  </a:moveTo>
                  <a:lnTo>
                    <a:pt x="0" y="306705"/>
                  </a:lnTo>
                  <a:lnTo>
                    <a:pt x="0" y="816864"/>
                  </a:lnTo>
                  <a:lnTo>
                    <a:pt x="1080516" y="509143"/>
                  </a:lnTo>
                  <a:lnTo>
                    <a:pt x="1080516" y="0"/>
                  </a:lnTo>
                  <a:close/>
                </a:path>
              </a:pathLst>
            </a:custGeom>
            <a:solidFill>
              <a:srgbClr val="DB171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783835" y="4323588"/>
              <a:ext cx="2161540" cy="620395"/>
            </a:xfrm>
            <a:custGeom>
              <a:avLst/>
              <a:gdLst/>
              <a:ahLst/>
              <a:cxnLst/>
              <a:rect l="l" t="t" r="r" b="b"/>
              <a:pathLst>
                <a:path w="2161540" h="620395">
                  <a:moveTo>
                    <a:pt x="1082039" y="0"/>
                  </a:moveTo>
                  <a:lnTo>
                    <a:pt x="0" y="307467"/>
                  </a:lnTo>
                  <a:lnTo>
                    <a:pt x="0" y="313817"/>
                  </a:lnTo>
                  <a:lnTo>
                    <a:pt x="1080008" y="620268"/>
                  </a:lnTo>
                  <a:lnTo>
                    <a:pt x="2161032" y="313817"/>
                  </a:lnTo>
                  <a:lnTo>
                    <a:pt x="2161032" y="307467"/>
                  </a:lnTo>
                  <a:lnTo>
                    <a:pt x="1082039" y="0"/>
                  </a:lnTo>
                  <a:close/>
                </a:path>
              </a:pathLst>
            </a:custGeom>
            <a:solidFill>
              <a:srgbClr val="EE52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582923" y="4971288"/>
              <a:ext cx="1082040" cy="817244"/>
            </a:xfrm>
            <a:custGeom>
              <a:avLst/>
              <a:gdLst/>
              <a:ahLst/>
              <a:cxnLst/>
              <a:rect l="l" t="t" r="r" b="b"/>
              <a:pathLst>
                <a:path w="1082039" h="817245">
                  <a:moveTo>
                    <a:pt x="0" y="0"/>
                  </a:moveTo>
                  <a:lnTo>
                    <a:pt x="0" y="509143"/>
                  </a:lnTo>
                  <a:lnTo>
                    <a:pt x="1082039" y="816864"/>
                  </a:lnTo>
                  <a:lnTo>
                    <a:pt x="1082039" y="3067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20F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661915" y="4971288"/>
              <a:ext cx="1082040" cy="817244"/>
            </a:xfrm>
            <a:custGeom>
              <a:avLst/>
              <a:gdLst/>
              <a:ahLst/>
              <a:cxnLst/>
              <a:rect l="l" t="t" r="r" b="b"/>
              <a:pathLst>
                <a:path w="1082039" h="817245">
                  <a:moveTo>
                    <a:pt x="1082039" y="0"/>
                  </a:moveTo>
                  <a:lnTo>
                    <a:pt x="0" y="306705"/>
                  </a:lnTo>
                  <a:lnTo>
                    <a:pt x="0" y="816864"/>
                  </a:lnTo>
                  <a:lnTo>
                    <a:pt x="1082039" y="509143"/>
                  </a:lnTo>
                  <a:lnTo>
                    <a:pt x="1082039" y="0"/>
                  </a:lnTo>
                  <a:close/>
                </a:path>
              </a:pathLst>
            </a:custGeom>
            <a:solidFill>
              <a:srgbClr val="DB171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582923" y="4657344"/>
              <a:ext cx="2161540" cy="620395"/>
            </a:xfrm>
            <a:custGeom>
              <a:avLst/>
              <a:gdLst/>
              <a:ahLst/>
              <a:cxnLst/>
              <a:rect l="l" t="t" r="r" b="b"/>
              <a:pathLst>
                <a:path w="2161540" h="620395">
                  <a:moveTo>
                    <a:pt x="1082039" y="0"/>
                  </a:moveTo>
                  <a:lnTo>
                    <a:pt x="0" y="307466"/>
                  </a:lnTo>
                  <a:lnTo>
                    <a:pt x="0" y="313816"/>
                  </a:lnTo>
                  <a:lnTo>
                    <a:pt x="1080008" y="620267"/>
                  </a:lnTo>
                  <a:lnTo>
                    <a:pt x="2161031" y="313816"/>
                  </a:lnTo>
                  <a:lnTo>
                    <a:pt x="2161031" y="307466"/>
                  </a:lnTo>
                  <a:lnTo>
                    <a:pt x="1082039" y="0"/>
                  </a:lnTo>
                  <a:close/>
                </a:path>
              </a:pathLst>
            </a:custGeom>
            <a:solidFill>
              <a:srgbClr val="EE52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01383" y="4984991"/>
              <a:ext cx="1207769" cy="489978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46931" y="4602467"/>
              <a:ext cx="1329689" cy="525030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814315" y="4283951"/>
              <a:ext cx="1329689" cy="525030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015227" y="3928846"/>
              <a:ext cx="1329690" cy="523519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206995" y="3599675"/>
              <a:ext cx="1329690" cy="525030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753355" y="5164810"/>
              <a:ext cx="889266" cy="400075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929883" y="4814303"/>
              <a:ext cx="1000518" cy="433590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065264" y="4445482"/>
              <a:ext cx="1000518" cy="432079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273795" y="4130014"/>
              <a:ext cx="998994" cy="432079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949553" y="3302069"/>
              <a:ext cx="340444" cy="371993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088637" y="4824729"/>
              <a:ext cx="134620" cy="134619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4155947" y="3771900"/>
              <a:ext cx="0" cy="1058545"/>
            </a:xfrm>
            <a:custGeom>
              <a:avLst/>
              <a:gdLst/>
              <a:ahLst/>
              <a:cxnLst/>
              <a:rect l="l" t="t" r="r" b="b"/>
              <a:pathLst>
                <a:path h="1058545">
                  <a:moveTo>
                    <a:pt x="0" y="1058418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44536A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4933187" y="2590800"/>
              <a:ext cx="1099185" cy="1175385"/>
            </a:xfrm>
            <a:custGeom>
              <a:avLst/>
              <a:gdLst/>
              <a:ahLst/>
              <a:cxnLst/>
              <a:rect l="l" t="t" r="r" b="b"/>
              <a:pathLst>
                <a:path w="1099185" h="1175385">
                  <a:moveTo>
                    <a:pt x="0" y="1175004"/>
                  </a:moveTo>
                  <a:lnTo>
                    <a:pt x="1098803" y="1175004"/>
                  </a:lnTo>
                  <a:lnTo>
                    <a:pt x="1098803" y="0"/>
                  </a:lnTo>
                  <a:lnTo>
                    <a:pt x="0" y="0"/>
                  </a:lnTo>
                  <a:lnTo>
                    <a:pt x="0" y="1175004"/>
                  </a:lnTo>
                  <a:close/>
                </a:path>
              </a:pathLst>
            </a:custGeom>
            <a:ln w="12700">
              <a:solidFill>
                <a:srgbClr val="EE52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5332221" y="3516248"/>
            <a:ext cx="29908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solidFill>
                  <a:srgbClr val="EE5250"/>
                </a:solidFill>
                <a:latin typeface="Calibri"/>
                <a:cs typeface="Calibri"/>
              </a:rPr>
              <a:t>POD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32" name="object 32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6685812" y="2676820"/>
            <a:ext cx="337543" cy="365207"/>
          </a:xfrm>
          <a:prstGeom prst="rect">
            <a:avLst/>
          </a:prstGeom>
        </p:spPr>
      </p:pic>
      <p:grpSp>
        <p:nvGrpSpPr>
          <p:cNvPr id="33" name="object 33"/>
          <p:cNvGrpSpPr/>
          <p:nvPr/>
        </p:nvGrpSpPr>
        <p:grpSpPr>
          <a:xfrm>
            <a:off x="5299817" y="3054772"/>
            <a:ext cx="1656080" cy="1653539"/>
            <a:chOff x="5299817" y="3054772"/>
            <a:chExt cx="1656080" cy="1653539"/>
          </a:xfrm>
        </p:grpSpPr>
        <p:pic>
          <p:nvPicPr>
            <p:cNvPr id="34" name="object 34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299817" y="3054772"/>
              <a:ext cx="340444" cy="365207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438901" y="4573269"/>
              <a:ext cx="134620" cy="134619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5506211" y="3521963"/>
              <a:ext cx="0" cy="1058545"/>
            </a:xfrm>
            <a:custGeom>
              <a:avLst/>
              <a:gdLst/>
              <a:ahLst/>
              <a:cxnLst/>
              <a:rect l="l" t="t" r="r" b="b"/>
              <a:pathLst>
                <a:path h="1058545">
                  <a:moveTo>
                    <a:pt x="0" y="1058418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44536A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7" name="object 37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821169" y="4195317"/>
              <a:ext cx="134620" cy="134619"/>
            </a:xfrm>
            <a:prstGeom prst="rect">
              <a:avLst/>
            </a:prstGeom>
          </p:spPr>
        </p:pic>
      </p:grpSp>
      <p:sp>
        <p:nvSpPr>
          <p:cNvPr id="38" name="object 38"/>
          <p:cNvSpPr txBox="1"/>
          <p:nvPr/>
        </p:nvSpPr>
        <p:spPr>
          <a:xfrm>
            <a:off x="3755897" y="2872867"/>
            <a:ext cx="77914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44536A"/>
                </a:solidFill>
                <a:latin typeface="Calibri"/>
                <a:cs typeface="Calibri"/>
              </a:rPr>
              <a:t>IP</a:t>
            </a:r>
            <a:r>
              <a:rPr sz="1400" spc="-10" dirty="0">
                <a:solidFill>
                  <a:srgbClr val="44536A"/>
                </a:solidFill>
                <a:latin typeface="Calibri"/>
                <a:cs typeface="Calibri"/>
              </a:rPr>
              <a:t> Address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5058536" y="2640533"/>
            <a:ext cx="77914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44536A"/>
                </a:solidFill>
                <a:latin typeface="Calibri"/>
                <a:cs typeface="Calibri"/>
              </a:rPr>
              <a:t>IP</a:t>
            </a:r>
            <a:r>
              <a:rPr sz="1400" spc="-15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44536A"/>
                </a:solidFill>
                <a:latin typeface="Calibri"/>
                <a:cs typeface="Calibri"/>
              </a:rPr>
              <a:t>Address</a:t>
            </a:r>
            <a:endParaRPr sz="1400">
              <a:latin typeface="Calibri"/>
              <a:cs typeface="Calibri"/>
            </a:endParaRPr>
          </a:p>
        </p:txBody>
      </p:sp>
      <p:graphicFrame>
        <p:nvGraphicFramePr>
          <p:cNvPr id="40" name="object 40"/>
          <p:cNvGraphicFramePr>
            <a:graphicFrameLocks noGrp="1"/>
          </p:cNvGraphicFramePr>
          <p:nvPr/>
        </p:nvGraphicFramePr>
        <p:xfrm>
          <a:off x="6307582" y="2206498"/>
          <a:ext cx="1219835" cy="198818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940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57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30910">
                <a:tc gridSpan="2">
                  <a:txBody>
                    <a:bodyPr/>
                    <a:lstStyle/>
                    <a:p>
                      <a:pPr marL="154305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sz="1400" dirty="0">
                          <a:solidFill>
                            <a:srgbClr val="44536A"/>
                          </a:solidFill>
                          <a:latin typeface="Calibri"/>
                          <a:cs typeface="Calibri"/>
                        </a:rPr>
                        <a:t>IP</a:t>
                      </a:r>
                      <a:r>
                        <a:rPr sz="1400" spc="-15" dirty="0">
                          <a:solidFill>
                            <a:srgbClr val="44536A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10" dirty="0">
                          <a:solidFill>
                            <a:srgbClr val="44536A"/>
                          </a:solidFill>
                          <a:latin typeface="Calibri"/>
                          <a:cs typeface="Calibri"/>
                        </a:rPr>
                        <a:t>Address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64135" marB="0">
                    <a:lnL w="12700">
                      <a:solidFill>
                        <a:srgbClr val="EE5250"/>
                      </a:solidFill>
                      <a:prstDash val="solid"/>
                    </a:lnL>
                    <a:lnR w="12700">
                      <a:solidFill>
                        <a:srgbClr val="EE5250"/>
                      </a:solidFill>
                      <a:prstDash val="solid"/>
                    </a:lnR>
                    <a:lnT w="12700">
                      <a:solidFill>
                        <a:srgbClr val="EE525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3204"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200" spc="-25" dirty="0">
                          <a:solidFill>
                            <a:srgbClr val="EE5250"/>
                          </a:solidFill>
                          <a:latin typeface="Calibri"/>
                          <a:cs typeface="Calibri"/>
                        </a:rPr>
                        <a:t>POD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6350" marB="0">
                    <a:lnL w="12700">
                      <a:solidFill>
                        <a:srgbClr val="EE5250"/>
                      </a:solidFill>
                      <a:prstDash val="solid"/>
                    </a:lnL>
                    <a:lnR w="12700">
                      <a:solidFill>
                        <a:srgbClr val="44536A"/>
                      </a:solidFill>
                      <a:prstDash val="sysDash"/>
                    </a:lnR>
                    <a:lnB w="12700">
                      <a:solidFill>
                        <a:srgbClr val="EE525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44536A"/>
                      </a:solidFill>
                      <a:prstDash val="sysDash"/>
                    </a:lnL>
                    <a:lnR w="12700">
                      <a:solidFill>
                        <a:srgbClr val="EE5250"/>
                      </a:solidFill>
                      <a:prstDash val="solid"/>
                    </a:lnR>
                    <a:lnB w="12700">
                      <a:solidFill>
                        <a:srgbClr val="EE525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4069">
                <a:tc>
                  <a:txBody>
                    <a:bodyPr/>
                    <a:lstStyle/>
                    <a:p>
                      <a:pPr marR="113030"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44536A"/>
                      </a:solidFill>
                      <a:prstDash val="sysDash"/>
                    </a:lnR>
                    <a:lnT w="12700">
                      <a:solidFill>
                        <a:srgbClr val="EE525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44536A"/>
                      </a:solidFill>
                      <a:prstDash val="sysDash"/>
                    </a:lnL>
                    <a:lnT w="12700">
                      <a:solidFill>
                        <a:srgbClr val="EE525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41" name="object 41"/>
          <p:cNvGrpSpPr/>
          <p:nvPr/>
        </p:nvGrpSpPr>
        <p:grpSpPr>
          <a:xfrm>
            <a:off x="3547871" y="2359025"/>
            <a:ext cx="1937385" cy="1631314"/>
            <a:chOff x="3547871" y="2359025"/>
            <a:chExt cx="1937385" cy="1631314"/>
          </a:xfrm>
        </p:grpSpPr>
        <p:pic>
          <p:nvPicPr>
            <p:cNvPr id="42" name="object 42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547871" y="3564636"/>
              <a:ext cx="489203" cy="425195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010726" y="3401436"/>
              <a:ext cx="230288" cy="312706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4149851" y="2362200"/>
              <a:ext cx="1332230" cy="489584"/>
            </a:xfrm>
            <a:custGeom>
              <a:avLst/>
              <a:gdLst/>
              <a:ahLst/>
              <a:cxnLst/>
              <a:rect l="l" t="t" r="r" b="b"/>
              <a:pathLst>
                <a:path w="1332229" h="489585">
                  <a:moveTo>
                    <a:pt x="0" y="489458"/>
                  </a:moveTo>
                  <a:lnTo>
                    <a:pt x="0" y="0"/>
                  </a:lnTo>
                  <a:lnTo>
                    <a:pt x="1332102" y="0"/>
                  </a:lnTo>
                  <a:lnTo>
                    <a:pt x="1332102" y="228600"/>
                  </a:lnTo>
                </a:path>
              </a:pathLst>
            </a:custGeom>
            <a:ln w="6350">
              <a:solidFill>
                <a:srgbClr val="EE5250"/>
              </a:solidFill>
              <a:prstDash val="sysDash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5" name="object 45"/>
          <p:cNvGrpSpPr/>
          <p:nvPr/>
        </p:nvGrpSpPr>
        <p:grpSpPr>
          <a:xfrm>
            <a:off x="2159507" y="3153155"/>
            <a:ext cx="8099425" cy="2497455"/>
            <a:chOff x="2159507" y="3153155"/>
            <a:chExt cx="8099425" cy="2497455"/>
          </a:xfrm>
        </p:grpSpPr>
        <p:pic>
          <p:nvPicPr>
            <p:cNvPr id="46" name="object 46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753867" y="3203447"/>
              <a:ext cx="7416546" cy="2306574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159507" y="3153155"/>
              <a:ext cx="8099298" cy="2497074"/>
            </a:xfrm>
            <a:prstGeom prst="rect">
              <a:avLst/>
            </a:prstGeom>
          </p:spPr>
        </p:pic>
      </p:grpSp>
      <p:pic>
        <p:nvPicPr>
          <p:cNvPr id="48" name="object 48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9931907" y="2973311"/>
            <a:ext cx="800861" cy="329958"/>
          </a:xfrm>
          <a:prstGeom prst="rect">
            <a:avLst/>
          </a:prstGeom>
        </p:spPr>
      </p:pic>
      <p:sp>
        <p:nvSpPr>
          <p:cNvPr id="49" name="object 49"/>
          <p:cNvSpPr txBox="1"/>
          <p:nvPr/>
        </p:nvSpPr>
        <p:spPr>
          <a:xfrm>
            <a:off x="10791570" y="2702814"/>
            <a:ext cx="2387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solidFill>
                  <a:srgbClr val="EE5250"/>
                </a:solidFill>
                <a:latin typeface="Calibri"/>
                <a:cs typeface="Calibri"/>
              </a:rPr>
              <a:t>??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10470895" y="2564384"/>
            <a:ext cx="10845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EE5250"/>
                </a:solidFill>
                <a:latin typeface="Calibri"/>
                <a:cs typeface="Calibri"/>
              </a:rPr>
              <a:t>OPEN</a:t>
            </a:r>
            <a:r>
              <a:rPr sz="1800" spc="-10" dirty="0">
                <a:solidFill>
                  <a:srgbClr val="EE5250"/>
                </a:solidFill>
                <a:latin typeface="Calibri"/>
                <a:cs typeface="Calibri"/>
              </a:rPr>
              <a:t>SHIFT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10804652" y="2838703"/>
            <a:ext cx="4191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EE5250"/>
                </a:solidFill>
                <a:latin typeface="Calibri"/>
                <a:cs typeface="Calibri"/>
              </a:rPr>
              <a:t>SDN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0" dirty="0"/>
              <a:t>OPENSHIFT</a:t>
            </a:r>
            <a:r>
              <a:rPr spc="-200" dirty="0"/>
              <a:t> </a:t>
            </a:r>
            <a:r>
              <a:rPr spc="-25" dirty="0"/>
              <a:t>SDN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128773" y="2889250"/>
            <a:ext cx="7078345" cy="3733165"/>
            <a:chOff x="2128773" y="2889250"/>
            <a:chExt cx="7078345" cy="3733165"/>
          </a:xfrm>
        </p:grpSpPr>
        <p:sp>
          <p:nvSpPr>
            <p:cNvPr id="4" name="object 4"/>
            <p:cNvSpPr/>
            <p:nvPr/>
          </p:nvSpPr>
          <p:spPr>
            <a:xfrm>
              <a:off x="4704588" y="2895600"/>
              <a:ext cx="1711960" cy="3720465"/>
            </a:xfrm>
            <a:custGeom>
              <a:avLst/>
              <a:gdLst/>
              <a:ahLst/>
              <a:cxnLst/>
              <a:rect l="l" t="t" r="r" b="b"/>
              <a:pathLst>
                <a:path w="1711960" h="3720465">
                  <a:moveTo>
                    <a:pt x="1711452" y="0"/>
                  </a:moveTo>
                  <a:lnTo>
                    <a:pt x="0" y="0"/>
                  </a:lnTo>
                  <a:lnTo>
                    <a:pt x="0" y="3720084"/>
                  </a:lnTo>
                  <a:lnTo>
                    <a:pt x="1711452" y="3720084"/>
                  </a:lnTo>
                  <a:lnTo>
                    <a:pt x="1711452" y="0"/>
                  </a:lnTo>
                  <a:close/>
                </a:path>
              </a:pathLst>
            </a:custGeom>
            <a:solidFill>
              <a:srgbClr val="EE5250">
                <a:alpha val="2117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704588" y="2895600"/>
              <a:ext cx="1711960" cy="3720465"/>
            </a:xfrm>
            <a:custGeom>
              <a:avLst/>
              <a:gdLst/>
              <a:ahLst/>
              <a:cxnLst/>
              <a:rect l="l" t="t" r="r" b="b"/>
              <a:pathLst>
                <a:path w="1711960" h="3720465">
                  <a:moveTo>
                    <a:pt x="0" y="3720084"/>
                  </a:moveTo>
                  <a:lnTo>
                    <a:pt x="1711452" y="3720084"/>
                  </a:lnTo>
                  <a:lnTo>
                    <a:pt x="1711452" y="0"/>
                  </a:lnTo>
                  <a:lnTo>
                    <a:pt x="0" y="0"/>
                  </a:lnTo>
                  <a:lnTo>
                    <a:pt x="0" y="3720084"/>
                  </a:lnTo>
                  <a:close/>
                </a:path>
              </a:pathLst>
            </a:custGeom>
            <a:ln w="12700">
              <a:solidFill>
                <a:srgbClr val="F8B9B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135123" y="2895600"/>
              <a:ext cx="1710055" cy="3720465"/>
            </a:xfrm>
            <a:custGeom>
              <a:avLst/>
              <a:gdLst/>
              <a:ahLst/>
              <a:cxnLst/>
              <a:rect l="l" t="t" r="r" b="b"/>
              <a:pathLst>
                <a:path w="1710054" h="3720465">
                  <a:moveTo>
                    <a:pt x="1709927" y="0"/>
                  </a:moveTo>
                  <a:lnTo>
                    <a:pt x="0" y="0"/>
                  </a:lnTo>
                  <a:lnTo>
                    <a:pt x="0" y="3720084"/>
                  </a:lnTo>
                  <a:lnTo>
                    <a:pt x="1709927" y="3720084"/>
                  </a:lnTo>
                  <a:lnTo>
                    <a:pt x="1709927" y="0"/>
                  </a:lnTo>
                  <a:close/>
                </a:path>
              </a:pathLst>
            </a:custGeom>
            <a:solidFill>
              <a:srgbClr val="EE5250">
                <a:alpha val="2117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135123" y="2895600"/>
              <a:ext cx="1710055" cy="3720465"/>
            </a:xfrm>
            <a:custGeom>
              <a:avLst/>
              <a:gdLst/>
              <a:ahLst/>
              <a:cxnLst/>
              <a:rect l="l" t="t" r="r" b="b"/>
              <a:pathLst>
                <a:path w="1710054" h="3720465">
                  <a:moveTo>
                    <a:pt x="0" y="3720084"/>
                  </a:moveTo>
                  <a:lnTo>
                    <a:pt x="1709927" y="3720084"/>
                  </a:lnTo>
                  <a:lnTo>
                    <a:pt x="1709927" y="0"/>
                  </a:lnTo>
                  <a:lnTo>
                    <a:pt x="0" y="0"/>
                  </a:lnTo>
                  <a:lnTo>
                    <a:pt x="0" y="3720084"/>
                  </a:lnTo>
                  <a:close/>
                </a:path>
              </a:pathLst>
            </a:custGeom>
            <a:ln w="12699">
              <a:solidFill>
                <a:srgbClr val="F8B9B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490459" y="2895600"/>
              <a:ext cx="1710055" cy="3720465"/>
            </a:xfrm>
            <a:custGeom>
              <a:avLst/>
              <a:gdLst/>
              <a:ahLst/>
              <a:cxnLst/>
              <a:rect l="l" t="t" r="r" b="b"/>
              <a:pathLst>
                <a:path w="1710054" h="3720465">
                  <a:moveTo>
                    <a:pt x="1709927" y="0"/>
                  </a:moveTo>
                  <a:lnTo>
                    <a:pt x="0" y="0"/>
                  </a:lnTo>
                  <a:lnTo>
                    <a:pt x="0" y="3720084"/>
                  </a:lnTo>
                  <a:lnTo>
                    <a:pt x="1709927" y="3720084"/>
                  </a:lnTo>
                  <a:lnTo>
                    <a:pt x="1709927" y="0"/>
                  </a:lnTo>
                  <a:close/>
                </a:path>
              </a:pathLst>
            </a:custGeom>
            <a:solidFill>
              <a:srgbClr val="EE5250">
                <a:alpha val="2117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490459" y="2895600"/>
              <a:ext cx="1710055" cy="3720465"/>
            </a:xfrm>
            <a:custGeom>
              <a:avLst/>
              <a:gdLst/>
              <a:ahLst/>
              <a:cxnLst/>
              <a:rect l="l" t="t" r="r" b="b"/>
              <a:pathLst>
                <a:path w="1710054" h="3720465">
                  <a:moveTo>
                    <a:pt x="0" y="3720084"/>
                  </a:moveTo>
                  <a:lnTo>
                    <a:pt x="1709927" y="3720084"/>
                  </a:lnTo>
                  <a:lnTo>
                    <a:pt x="1709927" y="0"/>
                  </a:lnTo>
                  <a:lnTo>
                    <a:pt x="0" y="0"/>
                  </a:lnTo>
                  <a:lnTo>
                    <a:pt x="0" y="3720084"/>
                  </a:lnTo>
                  <a:close/>
                </a:path>
              </a:pathLst>
            </a:custGeom>
            <a:ln w="12699">
              <a:solidFill>
                <a:srgbClr val="F8B9B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29216" y="5162225"/>
              <a:ext cx="6978085" cy="1262728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2444495" y="3223259"/>
              <a:ext cx="1099185" cy="1103630"/>
            </a:xfrm>
            <a:custGeom>
              <a:avLst/>
              <a:gdLst/>
              <a:ahLst/>
              <a:cxnLst/>
              <a:rect l="l" t="t" r="r" b="b"/>
              <a:pathLst>
                <a:path w="1099185" h="1103629">
                  <a:moveTo>
                    <a:pt x="0" y="1103376"/>
                  </a:moveTo>
                  <a:lnTo>
                    <a:pt x="1098804" y="1103376"/>
                  </a:lnTo>
                  <a:lnTo>
                    <a:pt x="1098804" y="0"/>
                  </a:lnTo>
                  <a:lnTo>
                    <a:pt x="0" y="0"/>
                  </a:lnTo>
                  <a:lnTo>
                    <a:pt x="0" y="1103376"/>
                  </a:lnTo>
                  <a:close/>
                </a:path>
              </a:pathLst>
            </a:custGeom>
            <a:ln w="12700">
              <a:solidFill>
                <a:srgbClr val="EE52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2843276" y="4075887"/>
            <a:ext cx="29972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solidFill>
                  <a:srgbClr val="EE5250"/>
                </a:solidFill>
                <a:latin typeface="Calibri"/>
                <a:cs typeface="Calibri"/>
              </a:rPr>
              <a:t>POD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2409444" y="3216910"/>
            <a:ext cx="3670300" cy="1116330"/>
            <a:chOff x="2409444" y="3216910"/>
            <a:chExt cx="3670300" cy="1116330"/>
          </a:xfrm>
        </p:grpSpPr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20340" y="3557003"/>
              <a:ext cx="526542" cy="485406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09444" y="3874008"/>
              <a:ext cx="489204" cy="425195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4974336" y="3223260"/>
              <a:ext cx="1099185" cy="1103630"/>
            </a:xfrm>
            <a:custGeom>
              <a:avLst/>
              <a:gdLst/>
              <a:ahLst/>
              <a:cxnLst/>
              <a:rect l="l" t="t" r="r" b="b"/>
              <a:pathLst>
                <a:path w="1099185" h="1103629">
                  <a:moveTo>
                    <a:pt x="0" y="1103376"/>
                  </a:moveTo>
                  <a:lnTo>
                    <a:pt x="1098803" y="1103376"/>
                  </a:lnTo>
                  <a:lnTo>
                    <a:pt x="1098803" y="0"/>
                  </a:lnTo>
                  <a:lnTo>
                    <a:pt x="0" y="0"/>
                  </a:lnTo>
                  <a:lnTo>
                    <a:pt x="0" y="1103376"/>
                  </a:lnTo>
                  <a:close/>
                </a:path>
              </a:pathLst>
            </a:custGeom>
            <a:ln w="12700">
              <a:solidFill>
                <a:srgbClr val="EE52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5373115" y="4075887"/>
            <a:ext cx="29972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solidFill>
                  <a:srgbClr val="EE5250"/>
                </a:solidFill>
                <a:latin typeface="Calibri"/>
                <a:cs typeface="Calibri"/>
              </a:rPr>
              <a:t>POD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5059494" y="3557003"/>
            <a:ext cx="717550" cy="727075"/>
            <a:chOff x="5059494" y="3557003"/>
            <a:chExt cx="717550" cy="727075"/>
          </a:xfrm>
        </p:grpSpPr>
        <p:pic>
          <p:nvPicPr>
            <p:cNvPr id="19" name="object 1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50179" y="3557003"/>
              <a:ext cx="526554" cy="485406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059494" y="3970061"/>
              <a:ext cx="230288" cy="313895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4798821" y="5560872"/>
            <a:ext cx="31553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BDDDC"/>
                </a:solidFill>
                <a:latin typeface="Calibri"/>
                <a:cs typeface="Calibri"/>
              </a:rPr>
              <a:t>Overlay</a:t>
            </a:r>
            <a:r>
              <a:rPr sz="1800" spc="-40" dirty="0">
                <a:solidFill>
                  <a:srgbClr val="FBDDDC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BDDDC"/>
                </a:solidFill>
                <a:latin typeface="Calibri"/>
                <a:cs typeface="Calibri"/>
              </a:rPr>
              <a:t>Network</a:t>
            </a:r>
            <a:r>
              <a:rPr sz="1800" spc="495" dirty="0">
                <a:solidFill>
                  <a:srgbClr val="FBDDDC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BDDDC"/>
                </a:solidFill>
                <a:latin typeface="Calibri"/>
                <a:cs typeface="Calibri"/>
              </a:rPr>
              <a:t>(10.128.0.0/14)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9730740" y="2895600"/>
            <a:ext cx="2167255" cy="2127885"/>
          </a:xfrm>
          <a:custGeom>
            <a:avLst/>
            <a:gdLst/>
            <a:ahLst/>
            <a:cxnLst/>
            <a:rect l="l" t="t" r="r" b="b"/>
            <a:pathLst>
              <a:path w="2167254" h="2127885">
                <a:moveTo>
                  <a:pt x="0" y="354584"/>
                </a:moveTo>
                <a:lnTo>
                  <a:pt x="3236" y="306468"/>
                </a:lnTo>
                <a:lnTo>
                  <a:pt x="12665" y="260320"/>
                </a:lnTo>
                <a:lnTo>
                  <a:pt x="27864" y="216562"/>
                </a:lnTo>
                <a:lnTo>
                  <a:pt x="48410" y="175617"/>
                </a:lnTo>
                <a:lnTo>
                  <a:pt x="73881" y="137907"/>
                </a:lnTo>
                <a:lnTo>
                  <a:pt x="103854" y="103854"/>
                </a:lnTo>
                <a:lnTo>
                  <a:pt x="137907" y="73881"/>
                </a:lnTo>
                <a:lnTo>
                  <a:pt x="175617" y="48410"/>
                </a:lnTo>
                <a:lnTo>
                  <a:pt x="216562" y="27864"/>
                </a:lnTo>
                <a:lnTo>
                  <a:pt x="260320" y="12665"/>
                </a:lnTo>
                <a:lnTo>
                  <a:pt x="306468" y="3236"/>
                </a:lnTo>
                <a:lnTo>
                  <a:pt x="354583" y="0"/>
                </a:lnTo>
                <a:lnTo>
                  <a:pt x="1812543" y="0"/>
                </a:lnTo>
                <a:lnTo>
                  <a:pt x="1860659" y="3236"/>
                </a:lnTo>
                <a:lnTo>
                  <a:pt x="1906807" y="12665"/>
                </a:lnTo>
                <a:lnTo>
                  <a:pt x="1950565" y="27864"/>
                </a:lnTo>
                <a:lnTo>
                  <a:pt x="1991510" y="48410"/>
                </a:lnTo>
                <a:lnTo>
                  <a:pt x="2029220" y="73881"/>
                </a:lnTo>
                <a:lnTo>
                  <a:pt x="2063273" y="103854"/>
                </a:lnTo>
                <a:lnTo>
                  <a:pt x="2093246" y="137907"/>
                </a:lnTo>
                <a:lnTo>
                  <a:pt x="2118717" y="175617"/>
                </a:lnTo>
                <a:lnTo>
                  <a:pt x="2139263" y="216562"/>
                </a:lnTo>
                <a:lnTo>
                  <a:pt x="2154462" y="260320"/>
                </a:lnTo>
                <a:lnTo>
                  <a:pt x="2163891" y="306468"/>
                </a:lnTo>
                <a:lnTo>
                  <a:pt x="2167128" y="354584"/>
                </a:lnTo>
                <a:lnTo>
                  <a:pt x="2167128" y="1772920"/>
                </a:lnTo>
                <a:lnTo>
                  <a:pt x="2163891" y="1821035"/>
                </a:lnTo>
                <a:lnTo>
                  <a:pt x="2154462" y="1867183"/>
                </a:lnTo>
                <a:lnTo>
                  <a:pt x="2139263" y="1910941"/>
                </a:lnTo>
                <a:lnTo>
                  <a:pt x="2118717" y="1951886"/>
                </a:lnTo>
                <a:lnTo>
                  <a:pt x="2093246" y="1989596"/>
                </a:lnTo>
                <a:lnTo>
                  <a:pt x="2063273" y="2023649"/>
                </a:lnTo>
                <a:lnTo>
                  <a:pt x="2029220" y="2053622"/>
                </a:lnTo>
                <a:lnTo>
                  <a:pt x="1991510" y="2079093"/>
                </a:lnTo>
                <a:lnTo>
                  <a:pt x="1950565" y="2099639"/>
                </a:lnTo>
                <a:lnTo>
                  <a:pt x="1906807" y="2114838"/>
                </a:lnTo>
                <a:lnTo>
                  <a:pt x="1860659" y="2124267"/>
                </a:lnTo>
                <a:lnTo>
                  <a:pt x="1812543" y="2127504"/>
                </a:lnTo>
                <a:lnTo>
                  <a:pt x="354583" y="2127504"/>
                </a:lnTo>
                <a:lnTo>
                  <a:pt x="306468" y="2124267"/>
                </a:lnTo>
                <a:lnTo>
                  <a:pt x="260320" y="2114838"/>
                </a:lnTo>
                <a:lnTo>
                  <a:pt x="216562" y="2099639"/>
                </a:lnTo>
                <a:lnTo>
                  <a:pt x="175617" y="2079093"/>
                </a:lnTo>
                <a:lnTo>
                  <a:pt x="137907" y="2053622"/>
                </a:lnTo>
                <a:lnTo>
                  <a:pt x="103854" y="2023649"/>
                </a:lnTo>
                <a:lnTo>
                  <a:pt x="73881" y="1989596"/>
                </a:lnTo>
                <a:lnTo>
                  <a:pt x="48410" y="1951886"/>
                </a:lnTo>
                <a:lnTo>
                  <a:pt x="27864" y="1910941"/>
                </a:lnTo>
                <a:lnTo>
                  <a:pt x="12665" y="1867183"/>
                </a:lnTo>
                <a:lnTo>
                  <a:pt x="3236" y="1821035"/>
                </a:lnTo>
                <a:lnTo>
                  <a:pt x="0" y="1772920"/>
                </a:lnTo>
                <a:lnTo>
                  <a:pt x="0" y="354584"/>
                </a:lnTo>
                <a:close/>
              </a:path>
            </a:pathLst>
          </a:custGeom>
          <a:ln w="12700">
            <a:solidFill>
              <a:srgbClr val="AF3A3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9914890" y="3383660"/>
            <a:ext cx="1635760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99085" algn="l"/>
              </a:tabLst>
            </a:pPr>
            <a:r>
              <a:rPr sz="1800" dirty="0">
                <a:solidFill>
                  <a:srgbClr val="EE5250"/>
                </a:solidFill>
                <a:latin typeface="Calibri"/>
                <a:cs typeface="Calibri"/>
              </a:rPr>
              <a:t>VLAN</a:t>
            </a:r>
            <a:r>
              <a:rPr sz="1800" spc="-25" dirty="0">
                <a:solidFill>
                  <a:srgbClr val="EE5250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EE5250"/>
                </a:solidFill>
                <a:latin typeface="Calibri"/>
                <a:cs typeface="Calibri"/>
              </a:rPr>
              <a:t>tagging</a:t>
            </a:r>
            <a:endParaRPr sz="1800">
              <a:latin typeface="Calibri"/>
              <a:cs typeface="Calibri"/>
            </a:endParaRPr>
          </a:p>
          <a:p>
            <a:pPr marL="299085" indent="-286385">
              <a:lnSpc>
                <a:spcPct val="100000"/>
              </a:lnSpc>
              <a:buFont typeface="Arial MT"/>
              <a:buChar char="•"/>
              <a:tabLst>
                <a:tab pos="299085" algn="l"/>
              </a:tabLst>
            </a:pPr>
            <a:r>
              <a:rPr sz="1800" spc="-10" dirty="0">
                <a:solidFill>
                  <a:srgbClr val="EE5250"/>
                </a:solidFill>
                <a:latin typeface="Calibri"/>
                <a:cs typeface="Calibri"/>
              </a:rPr>
              <a:t>Trunking</a:t>
            </a:r>
            <a:endParaRPr sz="1800">
              <a:latin typeface="Calibri"/>
              <a:cs typeface="Calibri"/>
            </a:endParaRPr>
          </a:p>
          <a:p>
            <a:pPr marL="299085" indent="-286385">
              <a:lnSpc>
                <a:spcPct val="100000"/>
              </a:lnSpc>
              <a:buFont typeface="Arial MT"/>
              <a:buChar char="•"/>
              <a:tabLst>
                <a:tab pos="299085" algn="l"/>
              </a:tabLst>
            </a:pPr>
            <a:r>
              <a:rPr sz="1800" spc="-20" dirty="0">
                <a:solidFill>
                  <a:srgbClr val="EE5250"/>
                </a:solidFill>
                <a:latin typeface="Calibri"/>
                <a:cs typeface="Calibri"/>
              </a:rPr>
              <a:t>LACP</a:t>
            </a:r>
            <a:endParaRPr sz="1800">
              <a:latin typeface="Calibri"/>
              <a:cs typeface="Calibri"/>
            </a:endParaRPr>
          </a:p>
          <a:p>
            <a:pPr marL="299085" indent="-286385">
              <a:lnSpc>
                <a:spcPct val="100000"/>
              </a:lnSpc>
              <a:buFont typeface="Arial MT"/>
              <a:buChar char="•"/>
              <a:tabLst>
                <a:tab pos="299085" algn="l"/>
              </a:tabLst>
            </a:pPr>
            <a:r>
              <a:rPr sz="1800" dirty="0">
                <a:solidFill>
                  <a:srgbClr val="EE5250"/>
                </a:solidFill>
                <a:latin typeface="Calibri"/>
                <a:cs typeface="Calibri"/>
              </a:rPr>
              <a:t>Port</a:t>
            </a:r>
            <a:r>
              <a:rPr sz="1800" spc="-55" dirty="0">
                <a:solidFill>
                  <a:srgbClr val="EE5250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EE5250"/>
                </a:solidFill>
                <a:latin typeface="Calibri"/>
                <a:cs typeface="Calibri"/>
              </a:rPr>
              <a:t>Mirroring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0160254" y="2944495"/>
            <a:ext cx="12966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B71C1C"/>
                </a:solidFill>
                <a:latin typeface="Calibri"/>
                <a:cs typeface="Calibri"/>
              </a:rPr>
              <a:t>Open</a:t>
            </a:r>
            <a:r>
              <a:rPr sz="1800" spc="-30" dirty="0">
                <a:solidFill>
                  <a:srgbClr val="B71C1C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B71C1C"/>
                </a:solidFill>
                <a:latin typeface="Calibri"/>
                <a:cs typeface="Calibri"/>
              </a:rPr>
              <a:t>vSwitch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2354707" y="5916574"/>
            <a:ext cx="117856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solidFill>
                  <a:srgbClr val="FBDDDC"/>
                </a:solidFill>
                <a:latin typeface="Calibri"/>
                <a:cs typeface="Calibri"/>
              </a:rPr>
              <a:t>10.128.0.0/23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5001259" y="5934557"/>
            <a:ext cx="117856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solidFill>
                  <a:srgbClr val="FBDDDC"/>
                </a:solidFill>
                <a:latin typeface="Calibri"/>
                <a:cs typeface="Calibri"/>
              </a:rPr>
              <a:t>10.128.2.0/23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7635367" y="5916574"/>
            <a:ext cx="117856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solidFill>
                  <a:srgbClr val="FBDDDC"/>
                </a:solidFill>
                <a:latin typeface="Calibri"/>
                <a:cs typeface="Calibri"/>
              </a:rPr>
              <a:t>10.128.4.0/23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2672588" y="3217290"/>
            <a:ext cx="68389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EE5250"/>
                </a:solidFill>
                <a:latin typeface="Calibri"/>
                <a:cs typeface="Calibri"/>
              </a:rPr>
              <a:t>10.128.0.5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5173726" y="3217290"/>
            <a:ext cx="68389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EE5250"/>
                </a:solidFill>
                <a:latin typeface="Calibri"/>
                <a:cs typeface="Calibri"/>
              </a:rPr>
              <a:t>10.128.2.2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3000755" y="4319015"/>
            <a:ext cx="2529840" cy="1256665"/>
          </a:xfrm>
          <a:custGeom>
            <a:avLst/>
            <a:gdLst/>
            <a:ahLst/>
            <a:cxnLst/>
            <a:rect l="l" t="t" r="r" b="b"/>
            <a:pathLst>
              <a:path w="2529840" h="1256664">
                <a:moveTo>
                  <a:pt x="0" y="0"/>
                </a:moveTo>
                <a:lnTo>
                  <a:pt x="0" y="1256156"/>
                </a:lnTo>
                <a:lnTo>
                  <a:pt x="2529459" y="1256156"/>
                </a:lnTo>
                <a:lnTo>
                  <a:pt x="2529459" y="12699"/>
                </a:lnTo>
              </a:path>
            </a:pathLst>
          </a:custGeom>
          <a:ln w="6350">
            <a:solidFill>
              <a:srgbClr val="44536A"/>
            </a:solidFill>
            <a:prstDash val="sysDash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125979" y="1862327"/>
            <a:ext cx="9772015" cy="462280"/>
          </a:xfrm>
          <a:custGeom>
            <a:avLst/>
            <a:gdLst/>
            <a:ahLst/>
            <a:cxnLst/>
            <a:rect l="l" t="t" r="r" b="b"/>
            <a:pathLst>
              <a:path w="9772015" h="462280">
                <a:moveTo>
                  <a:pt x="9771888" y="0"/>
                </a:moveTo>
                <a:lnTo>
                  <a:pt x="0" y="0"/>
                </a:lnTo>
                <a:lnTo>
                  <a:pt x="0" y="461772"/>
                </a:lnTo>
                <a:lnTo>
                  <a:pt x="9771888" y="461772"/>
                </a:lnTo>
                <a:lnTo>
                  <a:pt x="9771888" y="0"/>
                </a:lnTo>
                <a:close/>
              </a:path>
            </a:pathLst>
          </a:custGeom>
          <a:solidFill>
            <a:srgbClr val="17171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32" name="object 32"/>
          <p:cNvGraphicFramePr>
            <a:graphicFrameLocks noGrp="1"/>
          </p:cNvGraphicFramePr>
          <p:nvPr/>
        </p:nvGraphicFramePr>
        <p:xfrm>
          <a:off x="2119629" y="1551432"/>
          <a:ext cx="9603736" cy="77152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328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74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770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0045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9570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816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1346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42620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9885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10515">
                <a:tc>
                  <a:txBody>
                    <a:bodyPr/>
                    <a:lstStyle/>
                    <a:p>
                      <a:pPr marL="274320" indent="-182880">
                        <a:lnSpc>
                          <a:spcPct val="100000"/>
                        </a:lnSpc>
                        <a:spcBef>
                          <a:spcPts val="430"/>
                        </a:spcBef>
                        <a:buChar char="&gt;"/>
                        <a:tabLst>
                          <a:tab pos="274320" algn="l"/>
                        </a:tabLst>
                      </a:pPr>
                      <a:r>
                        <a:rPr sz="120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oc</a:t>
                      </a:r>
                      <a:r>
                        <a:rPr sz="1200" spc="-2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get </a:t>
                      </a:r>
                      <a:r>
                        <a:rPr sz="1200" spc="-2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pods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54610" marB="0">
                    <a:lnL w="12700">
                      <a:solidFill>
                        <a:srgbClr val="2E3A4B"/>
                      </a:solidFill>
                      <a:prstDash val="solid"/>
                    </a:lnL>
                    <a:lnT w="12700">
                      <a:solidFill>
                        <a:srgbClr val="2E3A4B"/>
                      </a:solidFill>
                      <a:prstDash val="solid"/>
                    </a:lnT>
                    <a:lnB w="12700">
                      <a:solidFill>
                        <a:srgbClr val="2E3A4B"/>
                      </a:solidFill>
                      <a:prstDash val="solid"/>
                    </a:lnB>
                    <a:solidFill>
                      <a:srgbClr val="44536A"/>
                    </a:solidFill>
                  </a:tcPr>
                </a:tc>
                <a:tc>
                  <a:txBody>
                    <a:bodyPr/>
                    <a:lstStyle/>
                    <a:p>
                      <a:pPr marL="46355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sz="1200" spc="-25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–o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54610" marB="0">
                    <a:lnT w="12700">
                      <a:solidFill>
                        <a:srgbClr val="2E3A4B"/>
                      </a:solidFill>
                      <a:prstDash val="solid"/>
                    </a:lnT>
                    <a:lnB w="12700">
                      <a:solidFill>
                        <a:srgbClr val="2E3A4B"/>
                      </a:solidFill>
                      <a:prstDash val="solid"/>
                    </a:lnB>
                    <a:solidFill>
                      <a:srgbClr val="44536A"/>
                    </a:solidFill>
                  </a:tcPr>
                </a:tc>
                <a:tc>
                  <a:txBody>
                    <a:bodyPr/>
                    <a:lstStyle/>
                    <a:p>
                      <a:pPr marL="46355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sz="1200" spc="-2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wide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54610" marB="0">
                    <a:lnR w="12700">
                      <a:solidFill>
                        <a:srgbClr val="2E3A4B"/>
                      </a:solidFill>
                      <a:prstDash val="solid"/>
                    </a:lnR>
                    <a:lnT w="12700">
                      <a:solidFill>
                        <a:srgbClr val="2E3A4B"/>
                      </a:solidFill>
                      <a:prstDash val="solid"/>
                    </a:lnT>
                    <a:lnB w="12700">
                      <a:solidFill>
                        <a:srgbClr val="2E3A4B"/>
                      </a:solidFill>
                      <a:prstDash val="solid"/>
                    </a:lnB>
                    <a:solidFill>
                      <a:srgbClr val="44536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2E3A4B"/>
                      </a:solidFill>
                      <a:prstDash val="solid"/>
                    </a:lnL>
                  </a:tcPr>
                </a:tc>
                <a:tc grid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0504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200" spc="-1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my-web-</a:t>
                      </a:r>
                      <a:r>
                        <a:rPr sz="1200" spc="-25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app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33020" marB="0">
                    <a:lnT w="12700">
                      <a:solidFill>
                        <a:srgbClr val="2E3A4B"/>
                      </a:solidFill>
                      <a:prstDash val="solid"/>
                    </a:lnT>
                    <a:solidFill>
                      <a:srgbClr val="17171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2E3A4B"/>
                      </a:solidFill>
                      <a:prstDash val="solid"/>
                    </a:lnT>
                    <a:solidFill>
                      <a:srgbClr val="17171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2E3A4B"/>
                      </a:solidFill>
                      <a:prstDash val="solid"/>
                    </a:lnT>
                    <a:solidFill>
                      <a:srgbClr val="171717"/>
                    </a:solidFill>
                  </a:tcPr>
                </a:tc>
                <a:tc>
                  <a:txBody>
                    <a:bodyPr/>
                    <a:lstStyle/>
                    <a:p>
                      <a:pPr marR="315595" algn="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1200" spc="-25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1/1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26670" marB="0">
                    <a:solidFill>
                      <a:srgbClr val="171717"/>
                    </a:solidFill>
                  </a:tcPr>
                </a:tc>
                <a:tc>
                  <a:txBody>
                    <a:bodyPr/>
                    <a:lstStyle/>
                    <a:p>
                      <a:pPr marR="223520" algn="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1200" spc="-1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Running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26670" marB="0">
                    <a:solidFill>
                      <a:srgbClr val="171717"/>
                    </a:solidFill>
                  </a:tcPr>
                </a:tc>
                <a:tc>
                  <a:txBody>
                    <a:bodyPr/>
                    <a:lstStyle/>
                    <a:p>
                      <a:pPr marL="228600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1200" spc="-5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0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26670" marB="0">
                    <a:solidFill>
                      <a:srgbClr val="171717"/>
                    </a:solidFill>
                  </a:tcPr>
                </a:tc>
                <a:tc>
                  <a:txBody>
                    <a:bodyPr/>
                    <a:lstStyle/>
                    <a:p>
                      <a:pPr marR="361315" algn="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1200" spc="-25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2d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26670" marB="0">
                    <a:solidFill>
                      <a:srgbClr val="171717"/>
                    </a:solidFill>
                  </a:tcPr>
                </a:tc>
                <a:tc>
                  <a:txBody>
                    <a:bodyPr/>
                    <a:lstStyle/>
                    <a:p>
                      <a:pPr marR="130810" algn="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1200" spc="-1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10.128.0.5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26670" marB="0">
                    <a:solidFill>
                      <a:srgbClr val="171717"/>
                    </a:solidFill>
                  </a:tcPr>
                </a:tc>
                <a:tc>
                  <a:txBody>
                    <a:bodyPr/>
                    <a:lstStyle/>
                    <a:p>
                      <a:pPr marR="26034" algn="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1200" spc="-1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localhost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26670" marB="0">
                    <a:solidFill>
                      <a:srgbClr val="17171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0504">
                <a:tc>
                  <a:txBody>
                    <a:bodyPr/>
                    <a:lstStyle/>
                    <a:p>
                      <a:pPr marL="90805">
                        <a:lnSpc>
                          <a:spcPts val="1280"/>
                        </a:lnSpc>
                      </a:pPr>
                      <a:r>
                        <a:rPr sz="1200" spc="-1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my-sql-</a:t>
                      </a:r>
                      <a:r>
                        <a:rPr sz="1200" spc="-25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db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17171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17171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171717"/>
                    </a:solidFill>
                  </a:tcPr>
                </a:tc>
                <a:tc>
                  <a:txBody>
                    <a:bodyPr/>
                    <a:lstStyle/>
                    <a:p>
                      <a:pPr marR="313690" algn="r">
                        <a:lnSpc>
                          <a:spcPts val="1280"/>
                        </a:lnSpc>
                      </a:pPr>
                      <a:r>
                        <a:rPr sz="1200" spc="-25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1/1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171717"/>
                    </a:solidFill>
                  </a:tcPr>
                </a:tc>
                <a:tc>
                  <a:txBody>
                    <a:bodyPr/>
                    <a:lstStyle/>
                    <a:p>
                      <a:pPr marR="220979" algn="r">
                        <a:lnSpc>
                          <a:spcPts val="1280"/>
                        </a:lnSpc>
                      </a:pPr>
                      <a:r>
                        <a:rPr sz="1200" spc="-1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Running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171717"/>
                    </a:solidFill>
                  </a:tcPr>
                </a:tc>
                <a:tc>
                  <a:txBody>
                    <a:bodyPr/>
                    <a:lstStyle/>
                    <a:p>
                      <a:pPr marL="230504">
                        <a:lnSpc>
                          <a:spcPts val="1280"/>
                        </a:lnSpc>
                      </a:pPr>
                      <a:r>
                        <a:rPr sz="1200" spc="-5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0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171717"/>
                    </a:solidFill>
                  </a:tcPr>
                </a:tc>
                <a:tc>
                  <a:txBody>
                    <a:bodyPr/>
                    <a:lstStyle/>
                    <a:p>
                      <a:pPr marR="359410" algn="r">
                        <a:lnSpc>
                          <a:spcPts val="1280"/>
                        </a:lnSpc>
                      </a:pPr>
                      <a:r>
                        <a:rPr sz="1200" spc="-25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1d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171717"/>
                    </a:solidFill>
                  </a:tcPr>
                </a:tc>
                <a:tc>
                  <a:txBody>
                    <a:bodyPr/>
                    <a:lstStyle/>
                    <a:p>
                      <a:pPr marR="128905" algn="r">
                        <a:lnSpc>
                          <a:spcPts val="1280"/>
                        </a:lnSpc>
                      </a:pPr>
                      <a:r>
                        <a:rPr sz="1200" spc="-1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10.128.2.2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171717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1280"/>
                        </a:lnSpc>
                      </a:pPr>
                      <a:r>
                        <a:rPr sz="1200" spc="-1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localhost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17171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33" name="object 33"/>
          <p:cNvGrpSpPr/>
          <p:nvPr/>
        </p:nvGrpSpPr>
        <p:grpSpPr>
          <a:xfrm>
            <a:off x="9640633" y="1715833"/>
            <a:ext cx="1061085" cy="730885"/>
            <a:chOff x="9640633" y="1715833"/>
            <a:chExt cx="1061085" cy="730885"/>
          </a:xfrm>
        </p:grpSpPr>
        <p:sp>
          <p:nvSpPr>
            <p:cNvPr id="34" name="object 34"/>
            <p:cNvSpPr/>
            <p:nvPr/>
          </p:nvSpPr>
          <p:spPr>
            <a:xfrm>
              <a:off x="9645395" y="1726691"/>
              <a:ext cx="1051560" cy="719455"/>
            </a:xfrm>
            <a:custGeom>
              <a:avLst/>
              <a:gdLst/>
              <a:ahLst/>
              <a:cxnLst/>
              <a:rect l="l" t="t" r="r" b="b"/>
              <a:pathLst>
                <a:path w="1051559" h="719455">
                  <a:moveTo>
                    <a:pt x="931672" y="0"/>
                  </a:moveTo>
                  <a:lnTo>
                    <a:pt x="119887" y="0"/>
                  </a:lnTo>
                  <a:lnTo>
                    <a:pt x="73241" y="9427"/>
                  </a:lnTo>
                  <a:lnTo>
                    <a:pt x="35131" y="35131"/>
                  </a:lnTo>
                  <a:lnTo>
                    <a:pt x="9427" y="73241"/>
                  </a:lnTo>
                  <a:lnTo>
                    <a:pt x="0" y="119887"/>
                  </a:lnTo>
                  <a:lnTo>
                    <a:pt x="0" y="599440"/>
                  </a:lnTo>
                  <a:lnTo>
                    <a:pt x="9427" y="646086"/>
                  </a:lnTo>
                  <a:lnTo>
                    <a:pt x="35131" y="684196"/>
                  </a:lnTo>
                  <a:lnTo>
                    <a:pt x="73241" y="709900"/>
                  </a:lnTo>
                  <a:lnTo>
                    <a:pt x="119887" y="719328"/>
                  </a:lnTo>
                  <a:lnTo>
                    <a:pt x="931672" y="719328"/>
                  </a:lnTo>
                  <a:lnTo>
                    <a:pt x="978318" y="709900"/>
                  </a:lnTo>
                  <a:lnTo>
                    <a:pt x="1016428" y="684196"/>
                  </a:lnTo>
                  <a:lnTo>
                    <a:pt x="1042132" y="646086"/>
                  </a:lnTo>
                  <a:lnTo>
                    <a:pt x="1051559" y="599440"/>
                  </a:lnTo>
                  <a:lnTo>
                    <a:pt x="1051559" y="119887"/>
                  </a:lnTo>
                  <a:lnTo>
                    <a:pt x="1042132" y="73241"/>
                  </a:lnTo>
                  <a:lnTo>
                    <a:pt x="1016428" y="35131"/>
                  </a:lnTo>
                  <a:lnTo>
                    <a:pt x="978318" y="9427"/>
                  </a:lnTo>
                  <a:lnTo>
                    <a:pt x="931672" y="0"/>
                  </a:lnTo>
                  <a:close/>
                </a:path>
              </a:pathLst>
            </a:custGeom>
            <a:solidFill>
              <a:srgbClr val="EE5250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9645395" y="1720595"/>
              <a:ext cx="1051560" cy="721360"/>
            </a:xfrm>
            <a:custGeom>
              <a:avLst/>
              <a:gdLst/>
              <a:ahLst/>
              <a:cxnLst/>
              <a:rect l="l" t="t" r="r" b="b"/>
              <a:pathLst>
                <a:path w="1051559" h="721360">
                  <a:moveTo>
                    <a:pt x="0" y="120141"/>
                  </a:moveTo>
                  <a:lnTo>
                    <a:pt x="9449" y="73402"/>
                  </a:lnTo>
                  <a:lnTo>
                    <a:pt x="35210" y="35210"/>
                  </a:lnTo>
                  <a:lnTo>
                    <a:pt x="73402" y="9449"/>
                  </a:lnTo>
                  <a:lnTo>
                    <a:pt x="120142" y="0"/>
                  </a:lnTo>
                  <a:lnTo>
                    <a:pt x="931418" y="0"/>
                  </a:lnTo>
                  <a:lnTo>
                    <a:pt x="978157" y="9449"/>
                  </a:lnTo>
                  <a:lnTo>
                    <a:pt x="1016349" y="35210"/>
                  </a:lnTo>
                  <a:lnTo>
                    <a:pt x="1042110" y="73402"/>
                  </a:lnTo>
                  <a:lnTo>
                    <a:pt x="1051559" y="120141"/>
                  </a:lnTo>
                  <a:lnTo>
                    <a:pt x="1051559" y="600709"/>
                  </a:lnTo>
                  <a:lnTo>
                    <a:pt x="1042110" y="647449"/>
                  </a:lnTo>
                  <a:lnTo>
                    <a:pt x="1016349" y="685641"/>
                  </a:lnTo>
                  <a:lnTo>
                    <a:pt x="978157" y="711402"/>
                  </a:lnTo>
                  <a:lnTo>
                    <a:pt x="931418" y="720851"/>
                  </a:lnTo>
                  <a:lnTo>
                    <a:pt x="120142" y="720851"/>
                  </a:lnTo>
                  <a:lnTo>
                    <a:pt x="73402" y="711402"/>
                  </a:lnTo>
                  <a:lnTo>
                    <a:pt x="35210" y="685641"/>
                  </a:lnTo>
                  <a:lnTo>
                    <a:pt x="9449" y="647449"/>
                  </a:lnTo>
                  <a:lnTo>
                    <a:pt x="0" y="600709"/>
                  </a:lnTo>
                  <a:lnTo>
                    <a:pt x="0" y="120141"/>
                  </a:lnTo>
                  <a:close/>
                </a:path>
              </a:pathLst>
            </a:custGeom>
            <a:ln w="9525">
              <a:solidFill>
                <a:srgbClr val="D22E2E"/>
              </a:solidFill>
              <a:prstDash val="sysDash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0" dirty="0"/>
              <a:t>OPENSHIFT</a:t>
            </a:r>
            <a:r>
              <a:rPr spc="-200" dirty="0"/>
              <a:t> </a:t>
            </a:r>
            <a:r>
              <a:rPr spc="-25" dirty="0"/>
              <a:t>DNS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128773" y="2889250"/>
            <a:ext cx="7078345" cy="3733165"/>
            <a:chOff x="2128773" y="2889250"/>
            <a:chExt cx="7078345" cy="3733165"/>
          </a:xfrm>
        </p:grpSpPr>
        <p:sp>
          <p:nvSpPr>
            <p:cNvPr id="4" name="object 4"/>
            <p:cNvSpPr/>
            <p:nvPr/>
          </p:nvSpPr>
          <p:spPr>
            <a:xfrm>
              <a:off x="4704588" y="2895600"/>
              <a:ext cx="1711960" cy="3720465"/>
            </a:xfrm>
            <a:custGeom>
              <a:avLst/>
              <a:gdLst/>
              <a:ahLst/>
              <a:cxnLst/>
              <a:rect l="l" t="t" r="r" b="b"/>
              <a:pathLst>
                <a:path w="1711960" h="3720465">
                  <a:moveTo>
                    <a:pt x="1711452" y="0"/>
                  </a:moveTo>
                  <a:lnTo>
                    <a:pt x="0" y="0"/>
                  </a:lnTo>
                  <a:lnTo>
                    <a:pt x="0" y="3720084"/>
                  </a:lnTo>
                  <a:lnTo>
                    <a:pt x="1711452" y="3720084"/>
                  </a:lnTo>
                  <a:lnTo>
                    <a:pt x="1711452" y="0"/>
                  </a:lnTo>
                  <a:close/>
                </a:path>
              </a:pathLst>
            </a:custGeom>
            <a:solidFill>
              <a:srgbClr val="EE5250">
                <a:alpha val="2117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704588" y="2895600"/>
              <a:ext cx="1711960" cy="3720465"/>
            </a:xfrm>
            <a:custGeom>
              <a:avLst/>
              <a:gdLst/>
              <a:ahLst/>
              <a:cxnLst/>
              <a:rect l="l" t="t" r="r" b="b"/>
              <a:pathLst>
                <a:path w="1711960" h="3720465">
                  <a:moveTo>
                    <a:pt x="0" y="3720084"/>
                  </a:moveTo>
                  <a:lnTo>
                    <a:pt x="1711452" y="3720084"/>
                  </a:lnTo>
                  <a:lnTo>
                    <a:pt x="1711452" y="0"/>
                  </a:lnTo>
                  <a:lnTo>
                    <a:pt x="0" y="0"/>
                  </a:lnTo>
                  <a:lnTo>
                    <a:pt x="0" y="3720084"/>
                  </a:lnTo>
                  <a:close/>
                </a:path>
              </a:pathLst>
            </a:custGeom>
            <a:ln w="12700">
              <a:solidFill>
                <a:srgbClr val="F8B9B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135123" y="2895600"/>
              <a:ext cx="1710055" cy="3720465"/>
            </a:xfrm>
            <a:custGeom>
              <a:avLst/>
              <a:gdLst/>
              <a:ahLst/>
              <a:cxnLst/>
              <a:rect l="l" t="t" r="r" b="b"/>
              <a:pathLst>
                <a:path w="1710054" h="3720465">
                  <a:moveTo>
                    <a:pt x="1709927" y="0"/>
                  </a:moveTo>
                  <a:lnTo>
                    <a:pt x="0" y="0"/>
                  </a:lnTo>
                  <a:lnTo>
                    <a:pt x="0" y="3720084"/>
                  </a:lnTo>
                  <a:lnTo>
                    <a:pt x="1709927" y="3720084"/>
                  </a:lnTo>
                  <a:lnTo>
                    <a:pt x="1709927" y="0"/>
                  </a:lnTo>
                  <a:close/>
                </a:path>
              </a:pathLst>
            </a:custGeom>
            <a:solidFill>
              <a:srgbClr val="EE5250">
                <a:alpha val="2117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135123" y="2895600"/>
              <a:ext cx="1710055" cy="3720465"/>
            </a:xfrm>
            <a:custGeom>
              <a:avLst/>
              <a:gdLst/>
              <a:ahLst/>
              <a:cxnLst/>
              <a:rect l="l" t="t" r="r" b="b"/>
              <a:pathLst>
                <a:path w="1710054" h="3720465">
                  <a:moveTo>
                    <a:pt x="0" y="3720084"/>
                  </a:moveTo>
                  <a:lnTo>
                    <a:pt x="1709927" y="3720084"/>
                  </a:lnTo>
                  <a:lnTo>
                    <a:pt x="1709927" y="0"/>
                  </a:lnTo>
                  <a:lnTo>
                    <a:pt x="0" y="0"/>
                  </a:lnTo>
                  <a:lnTo>
                    <a:pt x="0" y="3720084"/>
                  </a:lnTo>
                  <a:close/>
                </a:path>
              </a:pathLst>
            </a:custGeom>
            <a:ln w="12699">
              <a:solidFill>
                <a:srgbClr val="F8B9B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490459" y="2895600"/>
              <a:ext cx="1710055" cy="3720465"/>
            </a:xfrm>
            <a:custGeom>
              <a:avLst/>
              <a:gdLst/>
              <a:ahLst/>
              <a:cxnLst/>
              <a:rect l="l" t="t" r="r" b="b"/>
              <a:pathLst>
                <a:path w="1710054" h="3720465">
                  <a:moveTo>
                    <a:pt x="1709927" y="0"/>
                  </a:moveTo>
                  <a:lnTo>
                    <a:pt x="0" y="0"/>
                  </a:lnTo>
                  <a:lnTo>
                    <a:pt x="0" y="3720084"/>
                  </a:lnTo>
                  <a:lnTo>
                    <a:pt x="1709927" y="3720084"/>
                  </a:lnTo>
                  <a:lnTo>
                    <a:pt x="1709927" y="0"/>
                  </a:lnTo>
                  <a:close/>
                </a:path>
              </a:pathLst>
            </a:custGeom>
            <a:solidFill>
              <a:srgbClr val="EE5250">
                <a:alpha val="2117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490459" y="2895600"/>
              <a:ext cx="1710055" cy="3720465"/>
            </a:xfrm>
            <a:custGeom>
              <a:avLst/>
              <a:gdLst/>
              <a:ahLst/>
              <a:cxnLst/>
              <a:rect l="l" t="t" r="r" b="b"/>
              <a:pathLst>
                <a:path w="1710054" h="3720465">
                  <a:moveTo>
                    <a:pt x="0" y="3720084"/>
                  </a:moveTo>
                  <a:lnTo>
                    <a:pt x="1709927" y="3720084"/>
                  </a:lnTo>
                  <a:lnTo>
                    <a:pt x="1709927" y="0"/>
                  </a:lnTo>
                  <a:lnTo>
                    <a:pt x="0" y="0"/>
                  </a:lnTo>
                  <a:lnTo>
                    <a:pt x="0" y="3720084"/>
                  </a:lnTo>
                  <a:close/>
                </a:path>
              </a:pathLst>
            </a:custGeom>
            <a:ln w="12699">
              <a:solidFill>
                <a:srgbClr val="F8B9B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29216" y="5162225"/>
              <a:ext cx="6978085" cy="1262728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2444495" y="3223259"/>
              <a:ext cx="1099185" cy="1103630"/>
            </a:xfrm>
            <a:custGeom>
              <a:avLst/>
              <a:gdLst/>
              <a:ahLst/>
              <a:cxnLst/>
              <a:rect l="l" t="t" r="r" b="b"/>
              <a:pathLst>
                <a:path w="1099185" h="1103629">
                  <a:moveTo>
                    <a:pt x="0" y="1103376"/>
                  </a:moveTo>
                  <a:lnTo>
                    <a:pt x="1098804" y="1103376"/>
                  </a:lnTo>
                  <a:lnTo>
                    <a:pt x="1098804" y="0"/>
                  </a:lnTo>
                  <a:lnTo>
                    <a:pt x="0" y="0"/>
                  </a:lnTo>
                  <a:lnTo>
                    <a:pt x="0" y="1103376"/>
                  </a:lnTo>
                  <a:close/>
                </a:path>
              </a:pathLst>
            </a:custGeom>
            <a:ln w="12700">
              <a:solidFill>
                <a:srgbClr val="EE52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2621533" y="2462771"/>
            <a:ext cx="1127760" cy="1765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60"/>
              </a:lnSpc>
              <a:tabLst>
                <a:tab pos="1035685" algn="l"/>
              </a:tabLst>
            </a:pPr>
            <a:r>
              <a:rPr sz="1100" spc="-10" dirty="0">
                <a:solidFill>
                  <a:srgbClr val="FFFFFF"/>
                </a:solidFill>
                <a:latin typeface="Courier New"/>
                <a:cs typeface="Courier New"/>
              </a:rPr>
              <a:t>10.128.2.2</a:t>
            </a:r>
            <a:r>
              <a:rPr sz="1100" dirty="0">
                <a:solidFill>
                  <a:srgbClr val="FFFFFF"/>
                </a:solidFill>
                <a:latin typeface="Courier New"/>
                <a:cs typeface="Courier New"/>
              </a:rPr>
              <a:t>	</a:t>
            </a:r>
            <a:r>
              <a:rPr sz="1800" spc="-75" baseline="-4629" dirty="0">
                <a:solidFill>
                  <a:srgbClr val="FFFFFF"/>
                </a:solidFill>
                <a:latin typeface="Courier New"/>
                <a:cs typeface="Courier New"/>
              </a:rPr>
              <a:t>)</a:t>
            </a:r>
            <a:endParaRPr sz="1800" baseline="-4629">
              <a:latin typeface="Courier New"/>
              <a:cs typeface="Courier New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89075" y="2385060"/>
            <a:ext cx="3088005" cy="304800"/>
          </a:xfrm>
          <a:prstGeom prst="rect">
            <a:avLst/>
          </a:prstGeom>
          <a:solidFill>
            <a:srgbClr val="44536A"/>
          </a:solidFill>
          <a:ln w="12700">
            <a:solidFill>
              <a:srgbClr val="2E3A4B"/>
            </a:solidFill>
          </a:ln>
        </p:spPr>
        <p:txBody>
          <a:bodyPr vert="horz" wrap="square" lIns="0" tIns="55879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439"/>
              </a:spcBef>
            </a:pPr>
            <a:r>
              <a:rPr sz="1200" spc="-10" dirty="0">
                <a:solidFill>
                  <a:srgbClr val="FFFFFF"/>
                </a:solidFill>
                <a:latin typeface="Courier New"/>
                <a:cs typeface="Courier New"/>
              </a:rPr>
              <a:t>mysql.connect(</a:t>
            </a:r>
            <a:r>
              <a:rPr sz="1650" spc="-15" baseline="2525" dirty="0">
                <a:solidFill>
                  <a:srgbClr val="FFFFFF"/>
                </a:solidFill>
                <a:latin typeface="Courier New"/>
                <a:cs typeface="Courier New"/>
              </a:rPr>
              <a:t>mysql)</a:t>
            </a:r>
            <a:endParaRPr sz="1650" baseline="2525">
              <a:latin typeface="Courier New"/>
              <a:cs typeface="Courier New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98348" y="3218688"/>
            <a:ext cx="1099185" cy="506095"/>
          </a:xfrm>
          <a:prstGeom prst="rect">
            <a:avLst/>
          </a:prstGeom>
          <a:ln w="12700">
            <a:solidFill>
              <a:srgbClr val="EE5250"/>
            </a:solidFill>
          </a:ln>
        </p:spPr>
        <p:txBody>
          <a:bodyPr vert="horz" wrap="square" lIns="0" tIns="152400" rIns="0" bIns="0" rtlCol="0">
            <a:spAutoFit/>
          </a:bodyPr>
          <a:lstStyle/>
          <a:p>
            <a:pPr marL="314325">
              <a:lnSpc>
                <a:spcPct val="100000"/>
              </a:lnSpc>
              <a:spcBef>
                <a:spcPts val="1200"/>
              </a:spcBef>
            </a:pPr>
            <a:r>
              <a:rPr sz="1200" spc="-10" dirty="0">
                <a:solidFill>
                  <a:srgbClr val="EE5250"/>
                </a:solidFill>
                <a:latin typeface="Calibri"/>
                <a:cs typeface="Calibri"/>
              </a:rPr>
              <a:t>SkyDNS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843276" y="4075887"/>
            <a:ext cx="29972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solidFill>
                  <a:srgbClr val="EE5250"/>
                </a:solidFill>
                <a:latin typeface="Calibri"/>
                <a:cs typeface="Calibri"/>
              </a:rPr>
              <a:t>POD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2409444" y="3216910"/>
            <a:ext cx="3670300" cy="1116330"/>
            <a:chOff x="2409444" y="3216910"/>
            <a:chExt cx="3670300" cy="1116330"/>
          </a:xfrm>
        </p:grpSpPr>
        <p:pic>
          <p:nvPicPr>
            <p:cNvPr id="17" name="object 1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20340" y="3557003"/>
              <a:ext cx="526542" cy="485406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09444" y="3874008"/>
              <a:ext cx="489204" cy="425195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4974336" y="3223260"/>
              <a:ext cx="1099185" cy="1103630"/>
            </a:xfrm>
            <a:custGeom>
              <a:avLst/>
              <a:gdLst/>
              <a:ahLst/>
              <a:cxnLst/>
              <a:rect l="l" t="t" r="r" b="b"/>
              <a:pathLst>
                <a:path w="1099185" h="1103629">
                  <a:moveTo>
                    <a:pt x="0" y="1103376"/>
                  </a:moveTo>
                  <a:lnTo>
                    <a:pt x="1098803" y="1103376"/>
                  </a:lnTo>
                  <a:lnTo>
                    <a:pt x="1098803" y="0"/>
                  </a:lnTo>
                  <a:lnTo>
                    <a:pt x="0" y="0"/>
                  </a:lnTo>
                  <a:lnTo>
                    <a:pt x="0" y="1103376"/>
                  </a:lnTo>
                  <a:close/>
                </a:path>
              </a:pathLst>
            </a:custGeom>
            <a:ln w="12700">
              <a:solidFill>
                <a:srgbClr val="EE52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5373115" y="4075887"/>
            <a:ext cx="29972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solidFill>
                  <a:srgbClr val="EE5250"/>
                </a:solidFill>
                <a:latin typeface="Calibri"/>
                <a:cs typeface="Calibri"/>
              </a:rPr>
              <a:t>POD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5059494" y="3557003"/>
            <a:ext cx="717550" cy="727075"/>
            <a:chOff x="5059494" y="3557003"/>
            <a:chExt cx="717550" cy="727075"/>
          </a:xfrm>
        </p:grpSpPr>
        <p:pic>
          <p:nvPicPr>
            <p:cNvPr id="22" name="object 2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50179" y="3557003"/>
              <a:ext cx="526554" cy="485406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059494" y="3970061"/>
              <a:ext cx="230288" cy="313895"/>
            </a:xfrm>
            <a:prstGeom prst="rect">
              <a:avLst/>
            </a:prstGeom>
          </p:spPr>
        </p:pic>
      </p:grpSp>
      <p:sp>
        <p:nvSpPr>
          <p:cNvPr id="24" name="object 24"/>
          <p:cNvSpPr txBox="1"/>
          <p:nvPr/>
        </p:nvSpPr>
        <p:spPr>
          <a:xfrm>
            <a:off x="4798821" y="5560872"/>
            <a:ext cx="31553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BDDDC"/>
                </a:solidFill>
                <a:latin typeface="Calibri"/>
                <a:cs typeface="Calibri"/>
              </a:rPr>
              <a:t>Overlay</a:t>
            </a:r>
            <a:r>
              <a:rPr sz="1800" spc="-40" dirty="0">
                <a:solidFill>
                  <a:srgbClr val="FBDDDC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BDDDC"/>
                </a:solidFill>
                <a:latin typeface="Calibri"/>
                <a:cs typeface="Calibri"/>
              </a:rPr>
              <a:t>Network</a:t>
            </a:r>
            <a:r>
              <a:rPr sz="1800" spc="495" dirty="0">
                <a:solidFill>
                  <a:srgbClr val="FBDDDC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BDDDC"/>
                </a:solidFill>
                <a:latin typeface="Calibri"/>
                <a:cs typeface="Calibri"/>
              </a:rPr>
              <a:t>(10.128.0.0/14)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2354707" y="5916574"/>
            <a:ext cx="117856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solidFill>
                  <a:srgbClr val="FBDDDC"/>
                </a:solidFill>
                <a:latin typeface="Calibri"/>
                <a:cs typeface="Calibri"/>
              </a:rPr>
              <a:t>10.128.0.0/23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5001259" y="5934557"/>
            <a:ext cx="117856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solidFill>
                  <a:srgbClr val="FBDDDC"/>
                </a:solidFill>
                <a:latin typeface="Calibri"/>
                <a:cs typeface="Calibri"/>
              </a:rPr>
              <a:t>10.128.2.0/23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7635367" y="5916574"/>
            <a:ext cx="117856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solidFill>
                  <a:srgbClr val="FBDDDC"/>
                </a:solidFill>
                <a:latin typeface="Calibri"/>
                <a:cs typeface="Calibri"/>
              </a:rPr>
              <a:t>10.128.4.0/23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2672588" y="3217290"/>
            <a:ext cx="68389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EE5250"/>
                </a:solidFill>
                <a:latin typeface="Calibri"/>
                <a:cs typeface="Calibri"/>
              </a:rPr>
              <a:t>10.128.0.5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5173726" y="3217290"/>
            <a:ext cx="68389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EE5250"/>
                </a:solidFill>
                <a:latin typeface="Calibri"/>
                <a:cs typeface="Calibri"/>
              </a:rPr>
              <a:t>10.128.2.2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2346960" y="4315840"/>
            <a:ext cx="3186430" cy="1633855"/>
            <a:chOff x="2346960" y="4315840"/>
            <a:chExt cx="3186430" cy="1633855"/>
          </a:xfrm>
        </p:grpSpPr>
        <p:sp>
          <p:nvSpPr>
            <p:cNvPr id="31" name="object 31"/>
            <p:cNvSpPr/>
            <p:nvPr/>
          </p:nvSpPr>
          <p:spPr>
            <a:xfrm>
              <a:off x="3000756" y="4319015"/>
              <a:ext cx="2529840" cy="1256665"/>
            </a:xfrm>
            <a:custGeom>
              <a:avLst/>
              <a:gdLst/>
              <a:ahLst/>
              <a:cxnLst/>
              <a:rect l="l" t="t" r="r" b="b"/>
              <a:pathLst>
                <a:path w="2529840" h="1256664">
                  <a:moveTo>
                    <a:pt x="0" y="0"/>
                  </a:moveTo>
                  <a:lnTo>
                    <a:pt x="0" y="1256156"/>
                  </a:lnTo>
                  <a:lnTo>
                    <a:pt x="2529459" y="1256156"/>
                  </a:lnTo>
                  <a:lnTo>
                    <a:pt x="2529459" y="12699"/>
                  </a:lnTo>
                </a:path>
              </a:pathLst>
            </a:custGeom>
            <a:ln w="6350">
              <a:solidFill>
                <a:srgbClr val="44536A"/>
              </a:solidFill>
              <a:prstDash val="sysDash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2385060" y="5317235"/>
              <a:ext cx="593090" cy="594360"/>
            </a:xfrm>
            <a:custGeom>
              <a:avLst/>
              <a:gdLst/>
              <a:ahLst/>
              <a:cxnLst/>
              <a:rect l="l" t="t" r="r" b="b"/>
              <a:pathLst>
                <a:path w="593089" h="594360">
                  <a:moveTo>
                    <a:pt x="0" y="297179"/>
                  </a:moveTo>
                  <a:lnTo>
                    <a:pt x="3879" y="248986"/>
                  </a:lnTo>
                  <a:lnTo>
                    <a:pt x="15111" y="203265"/>
                  </a:lnTo>
                  <a:lnTo>
                    <a:pt x="33086" y="160628"/>
                  </a:lnTo>
                  <a:lnTo>
                    <a:pt x="57192" y="121688"/>
                  </a:lnTo>
                  <a:lnTo>
                    <a:pt x="86820" y="87058"/>
                  </a:lnTo>
                  <a:lnTo>
                    <a:pt x="121359" y="57351"/>
                  </a:lnTo>
                  <a:lnTo>
                    <a:pt x="160198" y="33179"/>
                  </a:lnTo>
                  <a:lnTo>
                    <a:pt x="202728" y="15154"/>
                  </a:lnTo>
                  <a:lnTo>
                    <a:pt x="248338" y="3890"/>
                  </a:lnTo>
                  <a:lnTo>
                    <a:pt x="296417" y="0"/>
                  </a:lnTo>
                  <a:lnTo>
                    <a:pt x="344497" y="3890"/>
                  </a:lnTo>
                  <a:lnTo>
                    <a:pt x="390107" y="15154"/>
                  </a:lnTo>
                  <a:lnTo>
                    <a:pt x="432637" y="33179"/>
                  </a:lnTo>
                  <a:lnTo>
                    <a:pt x="471476" y="57351"/>
                  </a:lnTo>
                  <a:lnTo>
                    <a:pt x="506015" y="87058"/>
                  </a:lnTo>
                  <a:lnTo>
                    <a:pt x="535643" y="121688"/>
                  </a:lnTo>
                  <a:lnTo>
                    <a:pt x="559749" y="160628"/>
                  </a:lnTo>
                  <a:lnTo>
                    <a:pt x="577724" y="203265"/>
                  </a:lnTo>
                  <a:lnTo>
                    <a:pt x="588956" y="248986"/>
                  </a:lnTo>
                  <a:lnTo>
                    <a:pt x="592835" y="297179"/>
                  </a:lnTo>
                  <a:lnTo>
                    <a:pt x="588956" y="345382"/>
                  </a:lnTo>
                  <a:lnTo>
                    <a:pt x="577724" y="391109"/>
                  </a:lnTo>
                  <a:lnTo>
                    <a:pt x="559749" y="433748"/>
                  </a:lnTo>
                  <a:lnTo>
                    <a:pt x="535643" y="472688"/>
                  </a:lnTo>
                  <a:lnTo>
                    <a:pt x="506015" y="507315"/>
                  </a:lnTo>
                  <a:lnTo>
                    <a:pt x="471476" y="537019"/>
                  </a:lnTo>
                  <a:lnTo>
                    <a:pt x="432637" y="561188"/>
                  </a:lnTo>
                  <a:lnTo>
                    <a:pt x="390107" y="579209"/>
                  </a:lnTo>
                  <a:lnTo>
                    <a:pt x="344497" y="590470"/>
                  </a:lnTo>
                  <a:lnTo>
                    <a:pt x="296417" y="594360"/>
                  </a:lnTo>
                  <a:lnTo>
                    <a:pt x="248338" y="590470"/>
                  </a:lnTo>
                  <a:lnTo>
                    <a:pt x="202728" y="579209"/>
                  </a:lnTo>
                  <a:lnTo>
                    <a:pt x="160198" y="561188"/>
                  </a:lnTo>
                  <a:lnTo>
                    <a:pt x="121359" y="537019"/>
                  </a:lnTo>
                  <a:lnTo>
                    <a:pt x="86820" y="507315"/>
                  </a:lnTo>
                  <a:lnTo>
                    <a:pt x="57192" y="472688"/>
                  </a:lnTo>
                  <a:lnTo>
                    <a:pt x="33086" y="433748"/>
                  </a:lnTo>
                  <a:lnTo>
                    <a:pt x="15111" y="391109"/>
                  </a:lnTo>
                  <a:lnTo>
                    <a:pt x="3879" y="345382"/>
                  </a:lnTo>
                  <a:lnTo>
                    <a:pt x="0" y="297179"/>
                  </a:lnTo>
                  <a:close/>
                </a:path>
              </a:pathLst>
            </a:custGeom>
            <a:ln w="76200">
              <a:solidFill>
                <a:srgbClr val="FBDDD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3069717" y="5451144"/>
            <a:ext cx="4184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DNS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2546604" y="5478017"/>
            <a:ext cx="279400" cy="278130"/>
          </a:xfrm>
          <a:custGeom>
            <a:avLst/>
            <a:gdLst/>
            <a:ahLst/>
            <a:cxnLst/>
            <a:rect l="l" t="t" r="r" b="b"/>
            <a:pathLst>
              <a:path w="279400" h="278129">
                <a:moveTo>
                  <a:pt x="113382" y="231139"/>
                </a:moveTo>
                <a:lnTo>
                  <a:pt x="101345" y="231139"/>
                </a:lnTo>
                <a:lnTo>
                  <a:pt x="109067" y="251459"/>
                </a:lnTo>
                <a:lnTo>
                  <a:pt x="118157" y="265429"/>
                </a:lnTo>
                <a:lnTo>
                  <a:pt x="128367" y="275589"/>
                </a:lnTo>
                <a:lnTo>
                  <a:pt x="139445" y="278129"/>
                </a:lnTo>
                <a:lnTo>
                  <a:pt x="150524" y="275589"/>
                </a:lnTo>
                <a:lnTo>
                  <a:pt x="159458" y="266699"/>
                </a:lnTo>
                <a:lnTo>
                  <a:pt x="139445" y="266699"/>
                </a:lnTo>
                <a:lnTo>
                  <a:pt x="131403" y="262889"/>
                </a:lnTo>
                <a:lnTo>
                  <a:pt x="123967" y="255269"/>
                </a:lnTo>
                <a:lnTo>
                  <a:pt x="117318" y="242569"/>
                </a:lnTo>
                <a:lnTo>
                  <a:pt x="113382" y="231139"/>
                </a:lnTo>
                <a:close/>
              </a:path>
              <a:path w="279400" h="278129">
                <a:moveTo>
                  <a:pt x="159892" y="207009"/>
                </a:moveTo>
                <a:lnTo>
                  <a:pt x="139319" y="207009"/>
                </a:lnTo>
                <a:lnTo>
                  <a:pt x="153479" y="217169"/>
                </a:lnTo>
                <a:lnTo>
                  <a:pt x="160428" y="220979"/>
                </a:lnTo>
                <a:lnTo>
                  <a:pt x="167258" y="226059"/>
                </a:lnTo>
                <a:lnTo>
                  <a:pt x="161573" y="242569"/>
                </a:lnTo>
                <a:lnTo>
                  <a:pt x="154924" y="255269"/>
                </a:lnTo>
                <a:lnTo>
                  <a:pt x="147488" y="262889"/>
                </a:lnTo>
                <a:lnTo>
                  <a:pt x="139445" y="266699"/>
                </a:lnTo>
                <a:lnTo>
                  <a:pt x="159458" y="266699"/>
                </a:lnTo>
                <a:lnTo>
                  <a:pt x="160734" y="265429"/>
                </a:lnTo>
                <a:lnTo>
                  <a:pt x="169824" y="251459"/>
                </a:lnTo>
                <a:lnTo>
                  <a:pt x="177545" y="231139"/>
                </a:lnTo>
                <a:lnTo>
                  <a:pt x="206998" y="231139"/>
                </a:lnTo>
                <a:lnTo>
                  <a:pt x="196675" y="227329"/>
                </a:lnTo>
                <a:lnTo>
                  <a:pt x="180720" y="219709"/>
                </a:lnTo>
                <a:lnTo>
                  <a:pt x="182247" y="213359"/>
                </a:lnTo>
                <a:lnTo>
                  <a:pt x="170179" y="213359"/>
                </a:lnTo>
                <a:lnTo>
                  <a:pt x="165084" y="210819"/>
                </a:lnTo>
                <a:lnTo>
                  <a:pt x="159892" y="207009"/>
                </a:lnTo>
                <a:close/>
              </a:path>
              <a:path w="279400" h="278129">
                <a:moveTo>
                  <a:pt x="64976" y="34289"/>
                </a:moveTo>
                <a:lnTo>
                  <a:pt x="51036" y="35559"/>
                </a:lnTo>
                <a:lnTo>
                  <a:pt x="40893" y="40639"/>
                </a:lnTo>
                <a:lnTo>
                  <a:pt x="35407" y="50799"/>
                </a:lnTo>
                <a:lnTo>
                  <a:pt x="34909" y="64769"/>
                </a:lnTo>
                <a:lnTo>
                  <a:pt x="39054" y="81279"/>
                </a:lnTo>
                <a:lnTo>
                  <a:pt x="47497" y="101599"/>
                </a:lnTo>
                <a:lnTo>
                  <a:pt x="27807" y="109219"/>
                </a:lnTo>
                <a:lnTo>
                  <a:pt x="12842" y="118109"/>
                </a:lnTo>
                <a:lnTo>
                  <a:pt x="3331" y="128269"/>
                </a:lnTo>
                <a:lnTo>
                  <a:pt x="0" y="139699"/>
                </a:lnTo>
                <a:lnTo>
                  <a:pt x="3331" y="149859"/>
                </a:lnTo>
                <a:lnTo>
                  <a:pt x="12842" y="160019"/>
                </a:lnTo>
                <a:lnTo>
                  <a:pt x="27807" y="170179"/>
                </a:lnTo>
                <a:lnTo>
                  <a:pt x="47497" y="177799"/>
                </a:lnTo>
                <a:lnTo>
                  <a:pt x="39054" y="196849"/>
                </a:lnTo>
                <a:lnTo>
                  <a:pt x="34909" y="213359"/>
                </a:lnTo>
                <a:lnTo>
                  <a:pt x="35407" y="227329"/>
                </a:lnTo>
                <a:lnTo>
                  <a:pt x="40893" y="237489"/>
                </a:lnTo>
                <a:lnTo>
                  <a:pt x="51036" y="243839"/>
                </a:lnTo>
                <a:lnTo>
                  <a:pt x="64976" y="243839"/>
                </a:lnTo>
                <a:lnTo>
                  <a:pt x="81988" y="240029"/>
                </a:lnTo>
                <a:lnTo>
                  <a:pt x="98580" y="232409"/>
                </a:lnTo>
                <a:lnTo>
                  <a:pt x="57451" y="232409"/>
                </a:lnTo>
                <a:lnTo>
                  <a:pt x="49783" y="228599"/>
                </a:lnTo>
                <a:lnTo>
                  <a:pt x="46138" y="220979"/>
                </a:lnTo>
                <a:lnTo>
                  <a:pt x="46624" y="210819"/>
                </a:lnTo>
                <a:lnTo>
                  <a:pt x="50944" y="196849"/>
                </a:lnTo>
                <a:lnTo>
                  <a:pt x="58800" y="180339"/>
                </a:lnTo>
                <a:lnTo>
                  <a:pt x="232519" y="180339"/>
                </a:lnTo>
                <a:lnTo>
                  <a:pt x="231394" y="177799"/>
                </a:lnTo>
                <a:lnTo>
                  <a:pt x="128904" y="177799"/>
                </a:lnTo>
                <a:lnTo>
                  <a:pt x="123825" y="176529"/>
                </a:lnTo>
                <a:lnTo>
                  <a:pt x="120014" y="173989"/>
                </a:lnTo>
                <a:lnTo>
                  <a:pt x="83760" y="173989"/>
                </a:lnTo>
                <a:lnTo>
                  <a:pt x="71100" y="171449"/>
                </a:lnTo>
                <a:lnTo>
                  <a:pt x="65150" y="170179"/>
                </a:lnTo>
                <a:lnTo>
                  <a:pt x="66829" y="167639"/>
                </a:lnTo>
                <a:lnTo>
                  <a:pt x="53212" y="167639"/>
                </a:lnTo>
                <a:lnTo>
                  <a:pt x="36381" y="161289"/>
                </a:lnTo>
                <a:lnTo>
                  <a:pt x="23622" y="154939"/>
                </a:lnTo>
                <a:lnTo>
                  <a:pt x="15529" y="147319"/>
                </a:lnTo>
                <a:lnTo>
                  <a:pt x="12700" y="139699"/>
                </a:lnTo>
                <a:lnTo>
                  <a:pt x="15529" y="130809"/>
                </a:lnTo>
                <a:lnTo>
                  <a:pt x="23622" y="124459"/>
                </a:lnTo>
                <a:lnTo>
                  <a:pt x="36381" y="116839"/>
                </a:lnTo>
                <a:lnTo>
                  <a:pt x="53212" y="111759"/>
                </a:lnTo>
                <a:lnTo>
                  <a:pt x="67389" y="111759"/>
                </a:lnTo>
                <a:lnTo>
                  <a:pt x="65150" y="109219"/>
                </a:lnTo>
                <a:lnTo>
                  <a:pt x="77311" y="106679"/>
                </a:lnTo>
                <a:lnTo>
                  <a:pt x="90423" y="104139"/>
                </a:lnTo>
                <a:lnTo>
                  <a:pt x="121284" y="104139"/>
                </a:lnTo>
                <a:lnTo>
                  <a:pt x="123825" y="101599"/>
                </a:lnTo>
                <a:lnTo>
                  <a:pt x="231394" y="101599"/>
                </a:lnTo>
                <a:lnTo>
                  <a:pt x="232977" y="97789"/>
                </a:lnTo>
                <a:lnTo>
                  <a:pt x="58800" y="97789"/>
                </a:lnTo>
                <a:lnTo>
                  <a:pt x="50944" y="82549"/>
                </a:lnTo>
                <a:lnTo>
                  <a:pt x="46624" y="68579"/>
                </a:lnTo>
                <a:lnTo>
                  <a:pt x="46138" y="57149"/>
                </a:lnTo>
                <a:lnTo>
                  <a:pt x="49783" y="49529"/>
                </a:lnTo>
                <a:lnTo>
                  <a:pt x="57451" y="45719"/>
                </a:lnTo>
                <a:lnTo>
                  <a:pt x="98119" y="45719"/>
                </a:lnTo>
                <a:lnTo>
                  <a:pt x="81988" y="39369"/>
                </a:lnTo>
                <a:lnTo>
                  <a:pt x="64976" y="34289"/>
                </a:lnTo>
                <a:close/>
              </a:path>
              <a:path w="279400" h="278129">
                <a:moveTo>
                  <a:pt x="206998" y="231139"/>
                </a:moveTo>
                <a:lnTo>
                  <a:pt x="177545" y="231139"/>
                </a:lnTo>
                <a:lnTo>
                  <a:pt x="196903" y="240029"/>
                </a:lnTo>
                <a:lnTo>
                  <a:pt x="213915" y="243839"/>
                </a:lnTo>
                <a:lnTo>
                  <a:pt x="227855" y="243839"/>
                </a:lnTo>
                <a:lnTo>
                  <a:pt x="237997" y="237489"/>
                </a:lnTo>
                <a:lnTo>
                  <a:pt x="240741" y="232409"/>
                </a:lnTo>
                <a:lnTo>
                  <a:pt x="210438" y="232409"/>
                </a:lnTo>
                <a:lnTo>
                  <a:pt x="206998" y="231139"/>
                </a:lnTo>
                <a:close/>
              </a:path>
              <a:path w="279400" h="278129">
                <a:moveTo>
                  <a:pt x="220090" y="180339"/>
                </a:moveTo>
                <a:lnTo>
                  <a:pt x="58800" y="180339"/>
                </a:lnTo>
                <a:lnTo>
                  <a:pt x="66585" y="182879"/>
                </a:lnTo>
                <a:lnTo>
                  <a:pt x="91820" y="186689"/>
                </a:lnTo>
                <a:lnTo>
                  <a:pt x="93098" y="195579"/>
                </a:lnTo>
                <a:lnTo>
                  <a:pt x="94614" y="204469"/>
                </a:lnTo>
                <a:lnTo>
                  <a:pt x="96321" y="212089"/>
                </a:lnTo>
                <a:lnTo>
                  <a:pt x="98170" y="219709"/>
                </a:lnTo>
                <a:lnTo>
                  <a:pt x="82216" y="227329"/>
                </a:lnTo>
                <a:lnTo>
                  <a:pt x="68452" y="232409"/>
                </a:lnTo>
                <a:lnTo>
                  <a:pt x="98580" y="232409"/>
                </a:lnTo>
                <a:lnTo>
                  <a:pt x="101345" y="231139"/>
                </a:lnTo>
                <a:lnTo>
                  <a:pt x="113382" y="231139"/>
                </a:lnTo>
                <a:lnTo>
                  <a:pt x="111632" y="226059"/>
                </a:lnTo>
                <a:lnTo>
                  <a:pt x="118387" y="220979"/>
                </a:lnTo>
                <a:lnTo>
                  <a:pt x="125285" y="217169"/>
                </a:lnTo>
                <a:lnTo>
                  <a:pt x="130530" y="213359"/>
                </a:lnTo>
                <a:lnTo>
                  <a:pt x="108712" y="213359"/>
                </a:lnTo>
                <a:lnTo>
                  <a:pt x="107447" y="208279"/>
                </a:lnTo>
                <a:lnTo>
                  <a:pt x="106314" y="201929"/>
                </a:lnTo>
                <a:lnTo>
                  <a:pt x="105300" y="195579"/>
                </a:lnTo>
                <a:lnTo>
                  <a:pt x="104393" y="187959"/>
                </a:lnTo>
                <a:lnTo>
                  <a:pt x="186880" y="187959"/>
                </a:lnTo>
                <a:lnTo>
                  <a:pt x="187070" y="186689"/>
                </a:lnTo>
                <a:lnTo>
                  <a:pt x="212306" y="182879"/>
                </a:lnTo>
                <a:lnTo>
                  <a:pt x="220090" y="180339"/>
                </a:lnTo>
                <a:close/>
              </a:path>
              <a:path w="279400" h="278129">
                <a:moveTo>
                  <a:pt x="232519" y="180339"/>
                </a:moveTo>
                <a:lnTo>
                  <a:pt x="220090" y="180339"/>
                </a:lnTo>
                <a:lnTo>
                  <a:pt x="227947" y="196849"/>
                </a:lnTo>
                <a:lnTo>
                  <a:pt x="232267" y="210819"/>
                </a:lnTo>
                <a:lnTo>
                  <a:pt x="232753" y="220979"/>
                </a:lnTo>
                <a:lnTo>
                  <a:pt x="229107" y="228599"/>
                </a:lnTo>
                <a:lnTo>
                  <a:pt x="221440" y="232409"/>
                </a:lnTo>
                <a:lnTo>
                  <a:pt x="240741" y="232409"/>
                </a:lnTo>
                <a:lnTo>
                  <a:pt x="243484" y="227329"/>
                </a:lnTo>
                <a:lnTo>
                  <a:pt x="243982" y="213359"/>
                </a:lnTo>
                <a:lnTo>
                  <a:pt x="239837" y="196849"/>
                </a:lnTo>
                <a:lnTo>
                  <a:pt x="232519" y="180339"/>
                </a:lnTo>
                <a:close/>
              </a:path>
              <a:path w="279400" h="278129">
                <a:moveTo>
                  <a:pt x="160273" y="189229"/>
                </a:moveTo>
                <a:lnTo>
                  <a:pt x="118618" y="189229"/>
                </a:lnTo>
                <a:lnTo>
                  <a:pt x="125856" y="195579"/>
                </a:lnTo>
                <a:lnTo>
                  <a:pt x="129539" y="199389"/>
                </a:lnTo>
                <a:lnTo>
                  <a:pt x="118935" y="207009"/>
                </a:lnTo>
                <a:lnTo>
                  <a:pt x="113752" y="210819"/>
                </a:lnTo>
                <a:lnTo>
                  <a:pt x="108712" y="213359"/>
                </a:lnTo>
                <a:lnTo>
                  <a:pt x="130530" y="213359"/>
                </a:lnTo>
                <a:lnTo>
                  <a:pt x="139319" y="207009"/>
                </a:lnTo>
                <a:lnTo>
                  <a:pt x="159892" y="207009"/>
                </a:lnTo>
                <a:lnTo>
                  <a:pt x="154606" y="203199"/>
                </a:lnTo>
                <a:lnTo>
                  <a:pt x="149225" y="199389"/>
                </a:lnTo>
                <a:lnTo>
                  <a:pt x="152907" y="195579"/>
                </a:lnTo>
                <a:lnTo>
                  <a:pt x="156590" y="193039"/>
                </a:lnTo>
                <a:lnTo>
                  <a:pt x="160273" y="189229"/>
                </a:lnTo>
                <a:close/>
              </a:path>
              <a:path w="279400" h="278129">
                <a:moveTo>
                  <a:pt x="186880" y="187959"/>
                </a:moveTo>
                <a:lnTo>
                  <a:pt x="174497" y="187959"/>
                </a:lnTo>
                <a:lnTo>
                  <a:pt x="173591" y="195579"/>
                </a:lnTo>
                <a:lnTo>
                  <a:pt x="172577" y="201929"/>
                </a:lnTo>
                <a:lnTo>
                  <a:pt x="171444" y="208279"/>
                </a:lnTo>
                <a:lnTo>
                  <a:pt x="170179" y="213359"/>
                </a:lnTo>
                <a:lnTo>
                  <a:pt x="182247" y="213359"/>
                </a:lnTo>
                <a:lnTo>
                  <a:pt x="182552" y="212089"/>
                </a:lnTo>
                <a:lnTo>
                  <a:pt x="184229" y="204469"/>
                </a:lnTo>
                <a:lnTo>
                  <a:pt x="185739" y="195579"/>
                </a:lnTo>
                <a:lnTo>
                  <a:pt x="186880" y="187959"/>
                </a:lnTo>
                <a:close/>
              </a:path>
              <a:path w="279400" h="278129">
                <a:moveTo>
                  <a:pt x="174497" y="187959"/>
                </a:moveTo>
                <a:lnTo>
                  <a:pt x="104393" y="187959"/>
                </a:lnTo>
                <a:lnTo>
                  <a:pt x="109093" y="189229"/>
                </a:lnTo>
                <a:lnTo>
                  <a:pt x="169798" y="189229"/>
                </a:lnTo>
                <a:lnTo>
                  <a:pt x="174497" y="187959"/>
                </a:lnTo>
                <a:close/>
              </a:path>
              <a:path w="279400" h="278129">
                <a:moveTo>
                  <a:pt x="231394" y="101599"/>
                </a:moveTo>
                <a:lnTo>
                  <a:pt x="155066" y="101599"/>
                </a:lnTo>
                <a:lnTo>
                  <a:pt x="158876" y="105409"/>
                </a:lnTo>
                <a:lnTo>
                  <a:pt x="166369" y="113029"/>
                </a:lnTo>
                <a:lnTo>
                  <a:pt x="170052" y="115569"/>
                </a:lnTo>
                <a:lnTo>
                  <a:pt x="177164" y="123189"/>
                </a:lnTo>
                <a:lnTo>
                  <a:pt x="177277" y="128269"/>
                </a:lnTo>
                <a:lnTo>
                  <a:pt x="177387" y="146049"/>
                </a:lnTo>
                <a:lnTo>
                  <a:pt x="177164" y="154939"/>
                </a:lnTo>
                <a:lnTo>
                  <a:pt x="170052" y="162559"/>
                </a:lnTo>
                <a:lnTo>
                  <a:pt x="166369" y="166369"/>
                </a:lnTo>
                <a:lnTo>
                  <a:pt x="162559" y="170179"/>
                </a:lnTo>
                <a:lnTo>
                  <a:pt x="158876" y="173989"/>
                </a:lnTo>
                <a:lnTo>
                  <a:pt x="155066" y="176529"/>
                </a:lnTo>
                <a:lnTo>
                  <a:pt x="149987" y="177799"/>
                </a:lnTo>
                <a:lnTo>
                  <a:pt x="231394" y="177799"/>
                </a:lnTo>
                <a:lnTo>
                  <a:pt x="241239" y="173989"/>
                </a:lnTo>
                <a:lnTo>
                  <a:pt x="188468" y="173989"/>
                </a:lnTo>
                <a:lnTo>
                  <a:pt x="189229" y="165099"/>
                </a:lnTo>
                <a:lnTo>
                  <a:pt x="189483" y="160019"/>
                </a:lnTo>
                <a:lnTo>
                  <a:pt x="192785" y="156209"/>
                </a:lnTo>
                <a:lnTo>
                  <a:pt x="198881" y="148589"/>
                </a:lnTo>
                <a:lnTo>
                  <a:pt x="213655" y="148589"/>
                </a:lnTo>
                <a:lnTo>
                  <a:pt x="212016" y="146049"/>
                </a:lnTo>
                <a:lnTo>
                  <a:pt x="206756" y="139699"/>
                </a:lnTo>
                <a:lnTo>
                  <a:pt x="212034" y="132079"/>
                </a:lnTo>
                <a:lnTo>
                  <a:pt x="214012" y="129539"/>
                </a:lnTo>
                <a:lnTo>
                  <a:pt x="198881" y="129539"/>
                </a:lnTo>
                <a:lnTo>
                  <a:pt x="192785" y="121919"/>
                </a:lnTo>
                <a:lnTo>
                  <a:pt x="189483" y="118109"/>
                </a:lnTo>
                <a:lnTo>
                  <a:pt x="188468" y="104139"/>
                </a:lnTo>
                <a:lnTo>
                  <a:pt x="237957" y="104139"/>
                </a:lnTo>
                <a:lnTo>
                  <a:pt x="231394" y="101599"/>
                </a:lnTo>
                <a:close/>
              </a:path>
              <a:path w="279400" h="278129">
                <a:moveTo>
                  <a:pt x="101600" y="149859"/>
                </a:moveTo>
                <a:lnTo>
                  <a:pt x="80009" y="149859"/>
                </a:lnTo>
                <a:lnTo>
                  <a:pt x="86106" y="156209"/>
                </a:lnTo>
                <a:lnTo>
                  <a:pt x="89407" y="160019"/>
                </a:lnTo>
                <a:lnTo>
                  <a:pt x="89915" y="170179"/>
                </a:lnTo>
                <a:lnTo>
                  <a:pt x="90423" y="173989"/>
                </a:lnTo>
                <a:lnTo>
                  <a:pt x="120014" y="173989"/>
                </a:lnTo>
                <a:lnTo>
                  <a:pt x="116331" y="170179"/>
                </a:lnTo>
                <a:lnTo>
                  <a:pt x="112521" y="166369"/>
                </a:lnTo>
                <a:lnTo>
                  <a:pt x="108838" y="162559"/>
                </a:lnTo>
                <a:lnTo>
                  <a:pt x="101726" y="154939"/>
                </a:lnTo>
                <a:lnTo>
                  <a:pt x="101600" y="149859"/>
                </a:lnTo>
                <a:close/>
              </a:path>
              <a:path w="279400" h="278129">
                <a:moveTo>
                  <a:pt x="213655" y="148589"/>
                </a:moveTo>
                <a:lnTo>
                  <a:pt x="198881" y="148589"/>
                </a:lnTo>
                <a:lnTo>
                  <a:pt x="202953" y="154939"/>
                </a:lnTo>
                <a:lnTo>
                  <a:pt x="206787" y="160019"/>
                </a:lnTo>
                <a:lnTo>
                  <a:pt x="210383" y="165099"/>
                </a:lnTo>
                <a:lnTo>
                  <a:pt x="213740" y="170179"/>
                </a:lnTo>
                <a:lnTo>
                  <a:pt x="207791" y="171449"/>
                </a:lnTo>
                <a:lnTo>
                  <a:pt x="195131" y="173989"/>
                </a:lnTo>
                <a:lnTo>
                  <a:pt x="241239" y="173989"/>
                </a:lnTo>
                <a:lnTo>
                  <a:pt x="251084" y="170179"/>
                </a:lnTo>
                <a:lnTo>
                  <a:pt x="254825" y="167639"/>
                </a:lnTo>
                <a:lnTo>
                  <a:pt x="225678" y="167639"/>
                </a:lnTo>
                <a:lnTo>
                  <a:pt x="221489" y="160019"/>
                </a:lnTo>
                <a:lnTo>
                  <a:pt x="216931" y="153669"/>
                </a:lnTo>
                <a:lnTo>
                  <a:pt x="213655" y="148589"/>
                </a:lnTo>
                <a:close/>
              </a:path>
              <a:path w="279400" h="278129">
                <a:moveTo>
                  <a:pt x="67389" y="111759"/>
                </a:moveTo>
                <a:lnTo>
                  <a:pt x="53212" y="111759"/>
                </a:lnTo>
                <a:lnTo>
                  <a:pt x="57402" y="118109"/>
                </a:lnTo>
                <a:lnTo>
                  <a:pt x="61960" y="125729"/>
                </a:lnTo>
                <a:lnTo>
                  <a:pt x="66875" y="132079"/>
                </a:lnTo>
                <a:lnTo>
                  <a:pt x="72135" y="139699"/>
                </a:lnTo>
                <a:lnTo>
                  <a:pt x="66857" y="146049"/>
                </a:lnTo>
                <a:lnTo>
                  <a:pt x="61912" y="153669"/>
                </a:lnTo>
                <a:lnTo>
                  <a:pt x="57348" y="160019"/>
                </a:lnTo>
                <a:lnTo>
                  <a:pt x="53212" y="167639"/>
                </a:lnTo>
                <a:lnTo>
                  <a:pt x="66829" y="167639"/>
                </a:lnTo>
                <a:lnTo>
                  <a:pt x="68508" y="165099"/>
                </a:lnTo>
                <a:lnTo>
                  <a:pt x="72104" y="160019"/>
                </a:lnTo>
                <a:lnTo>
                  <a:pt x="75938" y="154939"/>
                </a:lnTo>
                <a:lnTo>
                  <a:pt x="80009" y="149859"/>
                </a:lnTo>
                <a:lnTo>
                  <a:pt x="101600" y="149859"/>
                </a:lnTo>
                <a:lnTo>
                  <a:pt x="101504" y="146049"/>
                </a:lnTo>
                <a:lnTo>
                  <a:pt x="101585" y="129539"/>
                </a:lnTo>
                <a:lnTo>
                  <a:pt x="80009" y="129539"/>
                </a:lnTo>
                <a:lnTo>
                  <a:pt x="75938" y="124459"/>
                </a:lnTo>
                <a:lnTo>
                  <a:pt x="72104" y="119379"/>
                </a:lnTo>
                <a:lnTo>
                  <a:pt x="68508" y="113029"/>
                </a:lnTo>
                <a:lnTo>
                  <a:pt x="67389" y="111759"/>
                </a:lnTo>
                <a:close/>
              </a:path>
              <a:path w="279400" h="278129">
                <a:moveTo>
                  <a:pt x="255360" y="111759"/>
                </a:moveTo>
                <a:lnTo>
                  <a:pt x="225678" y="111759"/>
                </a:lnTo>
                <a:lnTo>
                  <a:pt x="242510" y="116839"/>
                </a:lnTo>
                <a:lnTo>
                  <a:pt x="255269" y="124459"/>
                </a:lnTo>
                <a:lnTo>
                  <a:pt x="263362" y="130809"/>
                </a:lnTo>
                <a:lnTo>
                  <a:pt x="266191" y="139699"/>
                </a:lnTo>
                <a:lnTo>
                  <a:pt x="263362" y="147319"/>
                </a:lnTo>
                <a:lnTo>
                  <a:pt x="255269" y="154939"/>
                </a:lnTo>
                <a:lnTo>
                  <a:pt x="242510" y="161289"/>
                </a:lnTo>
                <a:lnTo>
                  <a:pt x="225678" y="167639"/>
                </a:lnTo>
                <a:lnTo>
                  <a:pt x="254825" y="167639"/>
                </a:lnTo>
                <a:lnTo>
                  <a:pt x="266049" y="160019"/>
                </a:lnTo>
                <a:lnTo>
                  <a:pt x="275560" y="149859"/>
                </a:lnTo>
                <a:lnTo>
                  <a:pt x="278891" y="139699"/>
                </a:lnTo>
                <a:lnTo>
                  <a:pt x="275560" y="128269"/>
                </a:lnTo>
                <a:lnTo>
                  <a:pt x="266049" y="118109"/>
                </a:lnTo>
                <a:lnTo>
                  <a:pt x="255360" y="111759"/>
                </a:lnTo>
                <a:close/>
              </a:path>
              <a:path w="279400" h="278129">
                <a:moveTo>
                  <a:pt x="146431" y="126999"/>
                </a:moveTo>
                <a:lnTo>
                  <a:pt x="132460" y="126999"/>
                </a:lnTo>
                <a:lnTo>
                  <a:pt x="126745" y="132079"/>
                </a:lnTo>
                <a:lnTo>
                  <a:pt x="126745" y="146049"/>
                </a:lnTo>
                <a:lnTo>
                  <a:pt x="132460" y="152399"/>
                </a:lnTo>
                <a:lnTo>
                  <a:pt x="146431" y="152399"/>
                </a:lnTo>
                <a:lnTo>
                  <a:pt x="152145" y="146049"/>
                </a:lnTo>
                <a:lnTo>
                  <a:pt x="152145" y="132079"/>
                </a:lnTo>
                <a:lnTo>
                  <a:pt x="146431" y="126999"/>
                </a:lnTo>
                <a:close/>
              </a:path>
              <a:path w="279400" h="278129">
                <a:moveTo>
                  <a:pt x="121284" y="104139"/>
                </a:moveTo>
                <a:lnTo>
                  <a:pt x="90423" y="104139"/>
                </a:lnTo>
                <a:lnTo>
                  <a:pt x="89915" y="109219"/>
                </a:lnTo>
                <a:lnTo>
                  <a:pt x="89407" y="118109"/>
                </a:lnTo>
                <a:lnTo>
                  <a:pt x="86106" y="121919"/>
                </a:lnTo>
                <a:lnTo>
                  <a:pt x="80009" y="129539"/>
                </a:lnTo>
                <a:lnTo>
                  <a:pt x="101585" y="129539"/>
                </a:lnTo>
                <a:lnTo>
                  <a:pt x="101726" y="123189"/>
                </a:lnTo>
                <a:lnTo>
                  <a:pt x="108838" y="115569"/>
                </a:lnTo>
                <a:lnTo>
                  <a:pt x="112521" y="113029"/>
                </a:lnTo>
                <a:lnTo>
                  <a:pt x="120014" y="105409"/>
                </a:lnTo>
                <a:lnTo>
                  <a:pt x="121284" y="104139"/>
                </a:lnTo>
                <a:close/>
              </a:path>
              <a:path w="279400" h="278129">
                <a:moveTo>
                  <a:pt x="237957" y="104139"/>
                </a:moveTo>
                <a:lnTo>
                  <a:pt x="188468" y="104139"/>
                </a:lnTo>
                <a:lnTo>
                  <a:pt x="201580" y="106679"/>
                </a:lnTo>
                <a:lnTo>
                  <a:pt x="213740" y="109219"/>
                </a:lnTo>
                <a:lnTo>
                  <a:pt x="210383" y="113029"/>
                </a:lnTo>
                <a:lnTo>
                  <a:pt x="206787" y="119379"/>
                </a:lnTo>
                <a:lnTo>
                  <a:pt x="202953" y="124459"/>
                </a:lnTo>
                <a:lnTo>
                  <a:pt x="198881" y="129539"/>
                </a:lnTo>
                <a:lnTo>
                  <a:pt x="214012" y="129539"/>
                </a:lnTo>
                <a:lnTo>
                  <a:pt x="216979" y="125729"/>
                </a:lnTo>
                <a:lnTo>
                  <a:pt x="221543" y="118109"/>
                </a:lnTo>
                <a:lnTo>
                  <a:pt x="225678" y="111759"/>
                </a:lnTo>
                <a:lnTo>
                  <a:pt x="255360" y="111759"/>
                </a:lnTo>
                <a:lnTo>
                  <a:pt x="251084" y="109219"/>
                </a:lnTo>
                <a:lnTo>
                  <a:pt x="237957" y="104139"/>
                </a:lnTo>
                <a:close/>
              </a:path>
              <a:path w="279400" h="278129">
                <a:moveTo>
                  <a:pt x="98119" y="45719"/>
                </a:moveTo>
                <a:lnTo>
                  <a:pt x="57451" y="45719"/>
                </a:lnTo>
                <a:lnTo>
                  <a:pt x="68452" y="46989"/>
                </a:lnTo>
                <a:lnTo>
                  <a:pt x="82216" y="50799"/>
                </a:lnTo>
                <a:lnTo>
                  <a:pt x="98170" y="58419"/>
                </a:lnTo>
                <a:lnTo>
                  <a:pt x="96321" y="66039"/>
                </a:lnTo>
                <a:lnTo>
                  <a:pt x="94614" y="74929"/>
                </a:lnTo>
                <a:lnTo>
                  <a:pt x="93098" y="82549"/>
                </a:lnTo>
                <a:lnTo>
                  <a:pt x="91820" y="91439"/>
                </a:lnTo>
                <a:lnTo>
                  <a:pt x="74691" y="93979"/>
                </a:lnTo>
                <a:lnTo>
                  <a:pt x="66585" y="96519"/>
                </a:lnTo>
                <a:lnTo>
                  <a:pt x="58800" y="97789"/>
                </a:lnTo>
                <a:lnTo>
                  <a:pt x="220090" y="97789"/>
                </a:lnTo>
                <a:lnTo>
                  <a:pt x="212306" y="96519"/>
                </a:lnTo>
                <a:lnTo>
                  <a:pt x="204200" y="93979"/>
                </a:lnTo>
                <a:lnTo>
                  <a:pt x="187070" y="91439"/>
                </a:lnTo>
                <a:lnTo>
                  <a:pt x="186880" y="90169"/>
                </a:lnTo>
                <a:lnTo>
                  <a:pt x="104393" y="90169"/>
                </a:lnTo>
                <a:lnTo>
                  <a:pt x="105300" y="83819"/>
                </a:lnTo>
                <a:lnTo>
                  <a:pt x="106314" y="77469"/>
                </a:lnTo>
                <a:lnTo>
                  <a:pt x="107447" y="71119"/>
                </a:lnTo>
                <a:lnTo>
                  <a:pt x="108712" y="64769"/>
                </a:lnTo>
                <a:lnTo>
                  <a:pt x="128849" y="64769"/>
                </a:lnTo>
                <a:lnTo>
                  <a:pt x="125348" y="62229"/>
                </a:lnTo>
                <a:lnTo>
                  <a:pt x="118443" y="57149"/>
                </a:lnTo>
                <a:lnTo>
                  <a:pt x="111632" y="53339"/>
                </a:lnTo>
                <a:lnTo>
                  <a:pt x="113819" y="46989"/>
                </a:lnTo>
                <a:lnTo>
                  <a:pt x="101345" y="46989"/>
                </a:lnTo>
                <a:lnTo>
                  <a:pt x="98119" y="45719"/>
                </a:lnTo>
                <a:close/>
              </a:path>
              <a:path w="279400" h="278129">
                <a:moveTo>
                  <a:pt x="240741" y="45719"/>
                </a:moveTo>
                <a:lnTo>
                  <a:pt x="221440" y="45719"/>
                </a:lnTo>
                <a:lnTo>
                  <a:pt x="229107" y="49529"/>
                </a:lnTo>
                <a:lnTo>
                  <a:pt x="232753" y="57149"/>
                </a:lnTo>
                <a:lnTo>
                  <a:pt x="232267" y="68579"/>
                </a:lnTo>
                <a:lnTo>
                  <a:pt x="227947" y="82549"/>
                </a:lnTo>
                <a:lnTo>
                  <a:pt x="220090" y="97789"/>
                </a:lnTo>
                <a:lnTo>
                  <a:pt x="232977" y="97789"/>
                </a:lnTo>
                <a:lnTo>
                  <a:pt x="239837" y="81279"/>
                </a:lnTo>
                <a:lnTo>
                  <a:pt x="243982" y="64769"/>
                </a:lnTo>
                <a:lnTo>
                  <a:pt x="243484" y="50799"/>
                </a:lnTo>
                <a:lnTo>
                  <a:pt x="240741" y="45719"/>
                </a:lnTo>
                <a:close/>
              </a:path>
              <a:path w="279400" h="278129">
                <a:moveTo>
                  <a:pt x="128849" y="64769"/>
                </a:moveTo>
                <a:lnTo>
                  <a:pt x="108712" y="64769"/>
                </a:lnTo>
                <a:lnTo>
                  <a:pt x="113807" y="68579"/>
                </a:lnTo>
                <a:lnTo>
                  <a:pt x="118999" y="72389"/>
                </a:lnTo>
                <a:lnTo>
                  <a:pt x="124285" y="76199"/>
                </a:lnTo>
                <a:lnTo>
                  <a:pt x="129666" y="80009"/>
                </a:lnTo>
                <a:lnTo>
                  <a:pt x="122300" y="86359"/>
                </a:lnTo>
                <a:lnTo>
                  <a:pt x="118618" y="88899"/>
                </a:lnTo>
                <a:lnTo>
                  <a:pt x="113791" y="90169"/>
                </a:lnTo>
                <a:lnTo>
                  <a:pt x="165100" y="90169"/>
                </a:lnTo>
                <a:lnTo>
                  <a:pt x="160273" y="88899"/>
                </a:lnTo>
                <a:lnTo>
                  <a:pt x="156590" y="86359"/>
                </a:lnTo>
                <a:lnTo>
                  <a:pt x="153034" y="82549"/>
                </a:lnTo>
                <a:lnTo>
                  <a:pt x="149351" y="80009"/>
                </a:lnTo>
                <a:lnTo>
                  <a:pt x="159956" y="72389"/>
                </a:lnTo>
                <a:lnTo>
                  <a:pt x="139445" y="72389"/>
                </a:lnTo>
                <a:lnTo>
                  <a:pt x="128849" y="64769"/>
                </a:lnTo>
                <a:close/>
              </a:path>
              <a:path w="279400" h="278129">
                <a:moveTo>
                  <a:pt x="182247" y="64769"/>
                </a:moveTo>
                <a:lnTo>
                  <a:pt x="170179" y="64769"/>
                </a:lnTo>
                <a:lnTo>
                  <a:pt x="171444" y="71119"/>
                </a:lnTo>
                <a:lnTo>
                  <a:pt x="172577" y="77469"/>
                </a:lnTo>
                <a:lnTo>
                  <a:pt x="173591" y="83819"/>
                </a:lnTo>
                <a:lnTo>
                  <a:pt x="174497" y="90169"/>
                </a:lnTo>
                <a:lnTo>
                  <a:pt x="186880" y="90169"/>
                </a:lnTo>
                <a:lnTo>
                  <a:pt x="185739" y="82549"/>
                </a:lnTo>
                <a:lnTo>
                  <a:pt x="184229" y="74929"/>
                </a:lnTo>
                <a:lnTo>
                  <a:pt x="182552" y="66039"/>
                </a:lnTo>
                <a:lnTo>
                  <a:pt x="182247" y="64769"/>
                </a:lnTo>
                <a:close/>
              </a:path>
              <a:path w="279400" h="278129">
                <a:moveTo>
                  <a:pt x="160734" y="12699"/>
                </a:moveTo>
                <a:lnTo>
                  <a:pt x="139445" y="12699"/>
                </a:lnTo>
                <a:lnTo>
                  <a:pt x="147488" y="15239"/>
                </a:lnTo>
                <a:lnTo>
                  <a:pt x="154924" y="24129"/>
                </a:lnTo>
                <a:lnTo>
                  <a:pt x="161573" y="36829"/>
                </a:lnTo>
                <a:lnTo>
                  <a:pt x="167258" y="53339"/>
                </a:lnTo>
                <a:lnTo>
                  <a:pt x="160502" y="57149"/>
                </a:lnTo>
                <a:lnTo>
                  <a:pt x="153590" y="62229"/>
                </a:lnTo>
                <a:lnTo>
                  <a:pt x="139445" y="72389"/>
                </a:lnTo>
                <a:lnTo>
                  <a:pt x="159956" y="72389"/>
                </a:lnTo>
                <a:lnTo>
                  <a:pt x="165139" y="68579"/>
                </a:lnTo>
                <a:lnTo>
                  <a:pt x="170179" y="64769"/>
                </a:lnTo>
                <a:lnTo>
                  <a:pt x="182247" y="64769"/>
                </a:lnTo>
                <a:lnTo>
                  <a:pt x="180720" y="58419"/>
                </a:lnTo>
                <a:lnTo>
                  <a:pt x="196675" y="50799"/>
                </a:lnTo>
                <a:lnTo>
                  <a:pt x="210438" y="46989"/>
                </a:lnTo>
                <a:lnTo>
                  <a:pt x="177545" y="46989"/>
                </a:lnTo>
                <a:lnTo>
                  <a:pt x="169824" y="27939"/>
                </a:lnTo>
                <a:lnTo>
                  <a:pt x="160734" y="12699"/>
                </a:lnTo>
                <a:close/>
              </a:path>
              <a:path w="279400" h="278129">
                <a:moveTo>
                  <a:pt x="139445" y="0"/>
                </a:moveTo>
                <a:lnTo>
                  <a:pt x="128367" y="3809"/>
                </a:lnTo>
                <a:lnTo>
                  <a:pt x="118157" y="12699"/>
                </a:lnTo>
                <a:lnTo>
                  <a:pt x="109067" y="27939"/>
                </a:lnTo>
                <a:lnTo>
                  <a:pt x="101345" y="46989"/>
                </a:lnTo>
                <a:lnTo>
                  <a:pt x="113819" y="46989"/>
                </a:lnTo>
                <a:lnTo>
                  <a:pt x="117318" y="36829"/>
                </a:lnTo>
                <a:lnTo>
                  <a:pt x="123967" y="24129"/>
                </a:lnTo>
                <a:lnTo>
                  <a:pt x="131403" y="15239"/>
                </a:lnTo>
                <a:lnTo>
                  <a:pt x="139445" y="12699"/>
                </a:lnTo>
                <a:lnTo>
                  <a:pt x="160734" y="12699"/>
                </a:lnTo>
                <a:lnTo>
                  <a:pt x="150524" y="3809"/>
                </a:lnTo>
                <a:lnTo>
                  <a:pt x="139445" y="0"/>
                </a:lnTo>
                <a:close/>
              </a:path>
              <a:path w="279400" h="278129">
                <a:moveTo>
                  <a:pt x="213915" y="34289"/>
                </a:moveTo>
                <a:lnTo>
                  <a:pt x="196903" y="39369"/>
                </a:lnTo>
                <a:lnTo>
                  <a:pt x="177545" y="46989"/>
                </a:lnTo>
                <a:lnTo>
                  <a:pt x="210438" y="46989"/>
                </a:lnTo>
                <a:lnTo>
                  <a:pt x="221440" y="45719"/>
                </a:lnTo>
                <a:lnTo>
                  <a:pt x="240741" y="45719"/>
                </a:lnTo>
                <a:lnTo>
                  <a:pt x="237997" y="40639"/>
                </a:lnTo>
                <a:lnTo>
                  <a:pt x="227855" y="35559"/>
                </a:lnTo>
                <a:lnTo>
                  <a:pt x="213915" y="3428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SDN</a:t>
            </a:r>
            <a:r>
              <a:rPr spc="-10" dirty="0"/>
              <a:t> Plugins</a:t>
            </a:r>
          </a:p>
        </p:txBody>
      </p:sp>
      <p:sp>
        <p:nvSpPr>
          <p:cNvPr id="3" name="object 3"/>
          <p:cNvSpPr/>
          <p:nvPr/>
        </p:nvSpPr>
        <p:spPr>
          <a:xfrm>
            <a:off x="5311550" y="5105712"/>
            <a:ext cx="255270" cy="512445"/>
          </a:xfrm>
          <a:custGeom>
            <a:avLst/>
            <a:gdLst/>
            <a:ahLst/>
            <a:cxnLst/>
            <a:rect l="l" t="t" r="r" b="b"/>
            <a:pathLst>
              <a:path w="255270" h="512445">
                <a:moveTo>
                  <a:pt x="218729" y="0"/>
                </a:moveTo>
                <a:lnTo>
                  <a:pt x="36454" y="0"/>
                </a:lnTo>
                <a:lnTo>
                  <a:pt x="2876" y="22364"/>
                </a:lnTo>
                <a:lnTo>
                  <a:pt x="0" y="36559"/>
                </a:lnTo>
                <a:lnTo>
                  <a:pt x="0" y="475275"/>
                </a:lnTo>
                <a:lnTo>
                  <a:pt x="22300" y="508950"/>
                </a:lnTo>
                <a:lnTo>
                  <a:pt x="218729" y="511834"/>
                </a:lnTo>
                <a:lnTo>
                  <a:pt x="232883" y="508950"/>
                </a:lnTo>
                <a:lnTo>
                  <a:pt x="244475" y="501095"/>
                </a:lnTo>
                <a:lnTo>
                  <a:pt x="252307" y="489470"/>
                </a:lnTo>
                <a:lnTo>
                  <a:pt x="255183" y="475275"/>
                </a:lnTo>
                <a:lnTo>
                  <a:pt x="255183" y="456995"/>
                </a:lnTo>
                <a:lnTo>
                  <a:pt x="127592" y="456995"/>
                </a:lnTo>
                <a:lnTo>
                  <a:pt x="116784" y="454896"/>
                </a:lnTo>
                <a:lnTo>
                  <a:pt x="108112" y="449112"/>
                </a:lnTo>
                <a:lnTo>
                  <a:pt x="102345" y="440415"/>
                </a:lnTo>
                <a:lnTo>
                  <a:pt x="100251" y="429575"/>
                </a:lnTo>
                <a:lnTo>
                  <a:pt x="102345" y="418736"/>
                </a:lnTo>
                <a:lnTo>
                  <a:pt x="108112" y="410039"/>
                </a:lnTo>
                <a:lnTo>
                  <a:pt x="116784" y="404255"/>
                </a:lnTo>
                <a:lnTo>
                  <a:pt x="127592" y="402156"/>
                </a:lnTo>
                <a:lnTo>
                  <a:pt x="255183" y="402156"/>
                </a:lnTo>
                <a:lnTo>
                  <a:pt x="255183" y="182798"/>
                </a:lnTo>
                <a:lnTo>
                  <a:pt x="36454" y="182798"/>
                </a:lnTo>
                <a:lnTo>
                  <a:pt x="36454" y="127958"/>
                </a:lnTo>
                <a:lnTo>
                  <a:pt x="255183" y="127958"/>
                </a:lnTo>
                <a:lnTo>
                  <a:pt x="255183" y="91399"/>
                </a:lnTo>
                <a:lnTo>
                  <a:pt x="36454" y="91399"/>
                </a:lnTo>
                <a:lnTo>
                  <a:pt x="36454" y="36559"/>
                </a:lnTo>
                <a:lnTo>
                  <a:pt x="255183" y="36559"/>
                </a:lnTo>
                <a:lnTo>
                  <a:pt x="252307" y="22364"/>
                </a:lnTo>
                <a:lnTo>
                  <a:pt x="244475" y="10739"/>
                </a:lnTo>
                <a:lnTo>
                  <a:pt x="232883" y="2884"/>
                </a:lnTo>
                <a:lnTo>
                  <a:pt x="218729" y="0"/>
                </a:lnTo>
                <a:close/>
              </a:path>
              <a:path w="255270" h="512445">
                <a:moveTo>
                  <a:pt x="255183" y="402156"/>
                </a:moveTo>
                <a:lnTo>
                  <a:pt x="127592" y="402156"/>
                </a:lnTo>
                <a:lnTo>
                  <a:pt x="138400" y="404255"/>
                </a:lnTo>
                <a:lnTo>
                  <a:pt x="147073" y="410039"/>
                </a:lnTo>
                <a:lnTo>
                  <a:pt x="152840" y="418736"/>
                </a:lnTo>
                <a:lnTo>
                  <a:pt x="154933" y="429575"/>
                </a:lnTo>
                <a:lnTo>
                  <a:pt x="152840" y="440415"/>
                </a:lnTo>
                <a:lnTo>
                  <a:pt x="147073" y="449112"/>
                </a:lnTo>
                <a:lnTo>
                  <a:pt x="138400" y="454896"/>
                </a:lnTo>
                <a:lnTo>
                  <a:pt x="127592" y="456995"/>
                </a:lnTo>
                <a:lnTo>
                  <a:pt x="255183" y="456995"/>
                </a:lnTo>
                <a:lnTo>
                  <a:pt x="255183" y="402156"/>
                </a:lnTo>
                <a:close/>
              </a:path>
              <a:path w="255270" h="512445">
                <a:moveTo>
                  <a:pt x="255183" y="127958"/>
                </a:moveTo>
                <a:lnTo>
                  <a:pt x="218729" y="127958"/>
                </a:lnTo>
                <a:lnTo>
                  <a:pt x="218729" y="182798"/>
                </a:lnTo>
                <a:lnTo>
                  <a:pt x="255183" y="182798"/>
                </a:lnTo>
                <a:lnTo>
                  <a:pt x="255183" y="127958"/>
                </a:lnTo>
                <a:close/>
              </a:path>
              <a:path w="255270" h="512445">
                <a:moveTo>
                  <a:pt x="255183" y="36559"/>
                </a:moveTo>
                <a:lnTo>
                  <a:pt x="218729" y="36559"/>
                </a:lnTo>
                <a:lnTo>
                  <a:pt x="218729" y="91399"/>
                </a:lnTo>
                <a:lnTo>
                  <a:pt x="255183" y="91399"/>
                </a:lnTo>
                <a:lnTo>
                  <a:pt x="255183" y="36559"/>
                </a:lnTo>
                <a:close/>
              </a:path>
            </a:pathLst>
          </a:custGeom>
          <a:solidFill>
            <a:srgbClr val="EE52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786782" y="5105712"/>
            <a:ext cx="255270" cy="512445"/>
          </a:xfrm>
          <a:custGeom>
            <a:avLst/>
            <a:gdLst/>
            <a:ahLst/>
            <a:cxnLst/>
            <a:rect l="l" t="t" r="r" b="b"/>
            <a:pathLst>
              <a:path w="255270" h="512445">
                <a:moveTo>
                  <a:pt x="218729" y="0"/>
                </a:moveTo>
                <a:lnTo>
                  <a:pt x="36454" y="0"/>
                </a:lnTo>
                <a:lnTo>
                  <a:pt x="2876" y="22364"/>
                </a:lnTo>
                <a:lnTo>
                  <a:pt x="0" y="36559"/>
                </a:lnTo>
                <a:lnTo>
                  <a:pt x="0" y="475275"/>
                </a:lnTo>
                <a:lnTo>
                  <a:pt x="22300" y="508950"/>
                </a:lnTo>
                <a:lnTo>
                  <a:pt x="218729" y="511834"/>
                </a:lnTo>
                <a:lnTo>
                  <a:pt x="232884" y="508950"/>
                </a:lnTo>
                <a:lnTo>
                  <a:pt x="244475" y="501095"/>
                </a:lnTo>
                <a:lnTo>
                  <a:pt x="252307" y="489470"/>
                </a:lnTo>
                <a:lnTo>
                  <a:pt x="255184" y="475275"/>
                </a:lnTo>
                <a:lnTo>
                  <a:pt x="255184" y="456995"/>
                </a:lnTo>
                <a:lnTo>
                  <a:pt x="127592" y="456995"/>
                </a:lnTo>
                <a:lnTo>
                  <a:pt x="116784" y="454896"/>
                </a:lnTo>
                <a:lnTo>
                  <a:pt x="108112" y="449112"/>
                </a:lnTo>
                <a:lnTo>
                  <a:pt x="102345" y="440415"/>
                </a:lnTo>
                <a:lnTo>
                  <a:pt x="100251" y="429575"/>
                </a:lnTo>
                <a:lnTo>
                  <a:pt x="102345" y="418736"/>
                </a:lnTo>
                <a:lnTo>
                  <a:pt x="108112" y="410039"/>
                </a:lnTo>
                <a:lnTo>
                  <a:pt x="116784" y="404255"/>
                </a:lnTo>
                <a:lnTo>
                  <a:pt x="127592" y="402156"/>
                </a:lnTo>
                <a:lnTo>
                  <a:pt x="255183" y="402156"/>
                </a:lnTo>
                <a:lnTo>
                  <a:pt x="255183" y="182798"/>
                </a:lnTo>
                <a:lnTo>
                  <a:pt x="36454" y="182798"/>
                </a:lnTo>
                <a:lnTo>
                  <a:pt x="36454" y="127958"/>
                </a:lnTo>
                <a:lnTo>
                  <a:pt x="255183" y="127958"/>
                </a:lnTo>
                <a:lnTo>
                  <a:pt x="255183" y="91399"/>
                </a:lnTo>
                <a:lnTo>
                  <a:pt x="36454" y="91399"/>
                </a:lnTo>
                <a:lnTo>
                  <a:pt x="36454" y="36559"/>
                </a:lnTo>
                <a:lnTo>
                  <a:pt x="255183" y="36559"/>
                </a:lnTo>
                <a:lnTo>
                  <a:pt x="252307" y="22364"/>
                </a:lnTo>
                <a:lnTo>
                  <a:pt x="244475" y="10739"/>
                </a:lnTo>
                <a:lnTo>
                  <a:pt x="232883" y="2884"/>
                </a:lnTo>
                <a:lnTo>
                  <a:pt x="218729" y="0"/>
                </a:lnTo>
                <a:close/>
              </a:path>
              <a:path w="255270" h="512445">
                <a:moveTo>
                  <a:pt x="255183" y="402156"/>
                </a:moveTo>
                <a:lnTo>
                  <a:pt x="127592" y="402156"/>
                </a:lnTo>
                <a:lnTo>
                  <a:pt x="138401" y="404255"/>
                </a:lnTo>
                <a:lnTo>
                  <a:pt x="147073" y="410039"/>
                </a:lnTo>
                <a:lnTo>
                  <a:pt x="152840" y="418736"/>
                </a:lnTo>
                <a:lnTo>
                  <a:pt x="154933" y="429575"/>
                </a:lnTo>
                <a:lnTo>
                  <a:pt x="152840" y="440415"/>
                </a:lnTo>
                <a:lnTo>
                  <a:pt x="147073" y="449112"/>
                </a:lnTo>
                <a:lnTo>
                  <a:pt x="138401" y="454896"/>
                </a:lnTo>
                <a:lnTo>
                  <a:pt x="127592" y="456995"/>
                </a:lnTo>
                <a:lnTo>
                  <a:pt x="255184" y="456995"/>
                </a:lnTo>
                <a:lnTo>
                  <a:pt x="255183" y="402156"/>
                </a:lnTo>
                <a:close/>
              </a:path>
              <a:path w="255270" h="512445">
                <a:moveTo>
                  <a:pt x="255183" y="127958"/>
                </a:moveTo>
                <a:lnTo>
                  <a:pt x="218729" y="127958"/>
                </a:lnTo>
                <a:lnTo>
                  <a:pt x="218729" y="182798"/>
                </a:lnTo>
                <a:lnTo>
                  <a:pt x="255183" y="182798"/>
                </a:lnTo>
                <a:lnTo>
                  <a:pt x="255183" y="127958"/>
                </a:lnTo>
                <a:close/>
              </a:path>
              <a:path w="255270" h="512445">
                <a:moveTo>
                  <a:pt x="255183" y="36559"/>
                </a:moveTo>
                <a:lnTo>
                  <a:pt x="218729" y="36559"/>
                </a:lnTo>
                <a:lnTo>
                  <a:pt x="218729" y="91399"/>
                </a:lnTo>
                <a:lnTo>
                  <a:pt x="255183" y="91399"/>
                </a:lnTo>
                <a:lnTo>
                  <a:pt x="255183" y="36559"/>
                </a:lnTo>
                <a:close/>
              </a:path>
            </a:pathLst>
          </a:custGeom>
          <a:solidFill>
            <a:srgbClr val="EE52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723612" y="4928527"/>
            <a:ext cx="353060" cy="704850"/>
          </a:xfrm>
          <a:custGeom>
            <a:avLst/>
            <a:gdLst/>
            <a:ahLst/>
            <a:cxnLst/>
            <a:rect l="l" t="t" r="r" b="b"/>
            <a:pathLst>
              <a:path w="353060" h="704850">
                <a:moveTo>
                  <a:pt x="302518" y="0"/>
                </a:moveTo>
                <a:lnTo>
                  <a:pt x="50419" y="0"/>
                </a:lnTo>
                <a:lnTo>
                  <a:pt x="30842" y="3970"/>
                </a:lnTo>
                <a:lnTo>
                  <a:pt x="14810" y="14780"/>
                </a:lnTo>
                <a:lnTo>
                  <a:pt x="3978" y="30779"/>
                </a:lnTo>
                <a:lnTo>
                  <a:pt x="0" y="50316"/>
                </a:lnTo>
                <a:lnTo>
                  <a:pt x="0" y="654115"/>
                </a:lnTo>
                <a:lnTo>
                  <a:pt x="3978" y="673652"/>
                </a:lnTo>
                <a:lnTo>
                  <a:pt x="14810" y="689652"/>
                </a:lnTo>
                <a:lnTo>
                  <a:pt x="30842" y="700462"/>
                </a:lnTo>
                <a:lnTo>
                  <a:pt x="50419" y="704432"/>
                </a:lnTo>
                <a:lnTo>
                  <a:pt x="302518" y="704432"/>
                </a:lnTo>
                <a:lnTo>
                  <a:pt x="322095" y="700462"/>
                </a:lnTo>
                <a:lnTo>
                  <a:pt x="338127" y="689652"/>
                </a:lnTo>
                <a:lnTo>
                  <a:pt x="348959" y="673652"/>
                </a:lnTo>
                <a:lnTo>
                  <a:pt x="352938" y="654115"/>
                </a:lnTo>
                <a:lnTo>
                  <a:pt x="352938" y="628957"/>
                </a:lnTo>
                <a:lnTo>
                  <a:pt x="176470" y="628957"/>
                </a:lnTo>
                <a:lnTo>
                  <a:pt x="161521" y="626068"/>
                </a:lnTo>
                <a:lnTo>
                  <a:pt x="149527" y="618108"/>
                </a:lnTo>
                <a:lnTo>
                  <a:pt x="141550" y="606138"/>
                </a:lnTo>
                <a:lnTo>
                  <a:pt x="138655" y="591220"/>
                </a:lnTo>
                <a:lnTo>
                  <a:pt x="141550" y="576302"/>
                </a:lnTo>
                <a:lnTo>
                  <a:pt x="149527" y="564332"/>
                </a:lnTo>
                <a:lnTo>
                  <a:pt x="161521" y="556372"/>
                </a:lnTo>
                <a:lnTo>
                  <a:pt x="176470" y="553482"/>
                </a:lnTo>
                <a:lnTo>
                  <a:pt x="352938" y="553482"/>
                </a:lnTo>
                <a:lnTo>
                  <a:pt x="352938" y="251583"/>
                </a:lnTo>
                <a:lnTo>
                  <a:pt x="50419" y="251583"/>
                </a:lnTo>
                <a:lnTo>
                  <a:pt x="50419" y="176108"/>
                </a:lnTo>
                <a:lnTo>
                  <a:pt x="352938" y="176108"/>
                </a:lnTo>
                <a:lnTo>
                  <a:pt x="352938" y="125791"/>
                </a:lnTo>
                <a:lnTo>
                  <a:pt x="50419" y="125791"/>
                </a:lnTo>
                <a:lnTo>
                  <a:pt x="50419" y="50316"/>
                </a:lnTo>
                <a:lnTo>
                  <a:pt x="352938" y="50316"/>
                </a:lnTo>
                <a:lnTo>
                  <a:pt x="348959" y="30779"/>
                </a:lnTo>
                <a:lnTo>
                  <a:pt x="338127" y="14780"/>
                </a:lnTo>
                <a:lnTo>
                  <a:pt x="322095" y="3970"/>
                </a:lnTo>
                <a:lnTo>
                  <a:pt x="302518" y="0"/>
                </a:lnTo>
                <a:close/>
              </a:path>
              <a:path w="353060" h="704850">
                <a:moveTo>
                  <a:pt x="352938" y="553482"/>
                </a:moveTo>
                <a:lnTo>
                  <a:pt x="176470" y="553482"/>
                </a:lnTo>
                <a:lnTo>
                  <a:pt x="191418" y="556372"/>
                </a:lnTo>
                <a:lnTo>
                  <a:pt x="203413" y="564332"/>
                </a:lnTo>
                <a:lnTo>
                  <a:pt x="211389" y="576302"/>
                </a:lnTo>
                <a:lnTo>
                  <a:pt x="214284" y="591220"/>
                </a:lnTo>
                <a:lnTo>
                  <a:pt x="211389" y="606138"/>
                </a:lnTo>
                <a:lnTo>
                  <a:pt x="203413" y="618108"/>
                </a:lnTo>
                <a:lnTo>
                  <a:pt x="191418" y="626068"/>
                </a:lnTo>
                <a:lnTo>
                  <a:pt x="176470" y="628957"/>
                </a:lnTo>
                <a:lnTo>
                  <a:pt x="352938" y="628957"/>
                </a:lnTo>
                <a:lnTo>
                  <a:pt x="352938" y="553482"/>
                </a:lnTo>
                <a:close/>
              </a:path>
              <a:path w="353060" h="704850">
                <a:moveTo>
                  <a:pt x="352938" y="176108"/>
                </a:moveTo>
                <a:lnTo>
                  <a:pt x="302518" y="176108"/>
                </a:lnTo>
                <a:lnTo>
                  <a:pt x="302518" y="251583"/>
                </a:lnTo>
                <a:lnTo>
                  <a:pt x="352938" y="251583"/>
                </a:lnTo>
                <a:lnTo>
                  <a:pt x="352938" y="176108"/>
                </a:lnTo>
                <a:close/>
              </a:path>
              <a:path w="353060" h="704850">
                <a:moveTo>
                  <a:pt x="352938" y="50316"/>
                </a:moveTo>
                <a:lnTo>
                  <a:pt x="302518" y="50316"/>
                </a:lnTo>
                <a:lnTo>
                  <a:pt x="302518" y="125791"/>
                </a:lnTo>
                <a:lnTo>
                  <a:pt x="352938" y="125791"/>
                </a:lnTo>
                <a:lnTo>
                  <a:pt x="352938" y="50316"/>
                </a:lnTo>
                <a:close/>
              </a:path>
            </a:pathLst>
          </a:custGeom>
          <a:solidFill>
            <a:srgbClr val="EE52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270583" y="4928527"/>
            <a:ext cx="351790" cy="704850"/>
          </a:xfrm>
          <a:custGeom>
            <a:avLst/>
            <a:gdLst/>
            <a:ahLst/>
            <a:cxnLst/>
            <a:rect l="l" t="t" r="r" b="b"/>
            <a:pathLst>
              <a:path w="351790" h="704850">
                <a:moveTo>
                  <a:pt x="301434" y="0"/>
                </a:moveTo>
                <a:lnTo>
                  <a:pt x="50238" y="0"/>
                </a:lnTo>
                <a:lnTo>
                  <a:pt x="30731" y="3970"/>
                </a:lnTo>
                <a:lnTo>
                  <a:pt x="14757" y="14780"/>
                </a:lnTo>
                <a:lnTo>
                  <a:pt x="3964" y="30779"/>
                </a:lnTo>
                <a:lnTo>
                  <a:pt x="0" y="50316"/>
                </a:lnTo>
                <a:lnTo>
                  <a:pt x="0" y="654115"/>
                </a:lnTo>
                <a:lnTo>
                  <a:pt x="3964" y="673652"/>
                </a:lnTo>
                <a:lnTo>
                  <a:pt x="14758" y="689652"/>
                </a:lnTo>
                <a:lnTo>
                  <a:pt x="30732" y="700462"/>
                </a:lnTo>
                <a:lnTo>
                  <a:pt x="50239" y="704432"/>
                </a:lnTo>
                <a:lnTo>
                  <a:pt x="301435" y="704432"/>
                </a:lnTo>
                <a:lnTo>
                  <a:pt x="320941" y="700462"/>
                </a:lnTo>
                <a:lnTo>
                  <a:pt x="336916" y="689652"/>
                </a:lnTo>
                <a:lnTo>
                  <a:pt x="347709" y="673652"/>
                </a:lnTo>
                <a:lnTo>
                  <a:pt x="351673" y="654115"/>
                </a:lnTo>
                <a:lnTo>
                  <a:pt x="351673" y="628957"/>
                </a:lnTo>
                <a:lnTo>
                  <a:pt x="175838" y="628957"/>
                </a:lnTo>
                <a:lnTo>
                  <a:pt x="160943" y="626068"/>
                </a:lnTo>
                <a:lnTo>
                  <a:pt x="148991" y="618108"/>
                </a:lnTo>
                <a:lnTo>
                  <a:pt x="141043" y="606138"/>
                </a:lnTo>
                <a:lnTo>
                  <a:pt x="138159" y="591220"/>
                </a:lnTo>
                <a:lnTo>
                  <a:pt x="141043" y="576302"/>
                </a:lnTo>
                <a:lnTo>
                  <a:pt x="148991" y="564332"/>
                </a:lnTo>
                <a:lnTo>
                  <a:pt x="160943" y="556372"/>
                </a:lnTo>
                <a:lnTo>
                  <a:pt x="175838" y="553482"/>
                </a:lnTo>
                <a:lnTo>
                  <a:pt x="351673" y="553482"/>
                </a:lnTo>
                <a:lnTo>
                  <a:pt x="351673" y="251583"/>
                </a:lnTo>
                <a:lnTo>
                  <a:pt x="50238" y="251583"/>
                </a:lnTo>
                <a:lnTo>
                  <a:pt x="50238" y="176108"/>
                </a:lnTo>
                <a:lnTo>
                  <a:pt x="351673" y="176108"/>
                </a:lnTo>
                <a:lnTo>
                  <a:pt x="351673" y="125791"/>
                </a:lnTo>
                <a:lnTo>
                  <a:pt x="50238" y="125791"/>
                </a:lnTo>
                <a:lnTo>
                  <a:pt x="50238" y="50316"/>
                </a:lnTo>
                <a:lnTo>
                  <a:pt x="351673" y="50316"/>
                </a:lnTo>
                <a:lnTo>
                  <a:pt x="347709" y="30779"/>
                </a:lnTo>
                <a:lnTo>
                  <a:pt x="336915" y="14780"/>
                </a:lnTo>
                <a:lnTo>
                  <a:pt x="320941" y="3970"/>
                </a:lnTo>
                <a:lnTo>
                  <a:pt x="301434" y="0"/>
                </a:lnTo>
                <a:close/>
              </a:path>
              <a:path w="351790" h="704850">
                <a:moveTo>
                  <a:pt x="351673" y="553482"/>
                </a:moveTo>
                <a:lnTo>
                  <a:pt x="175838" y="553482"/>
                </a:lnTo>
                <a:lnTo>
                  <a:pt x="190733" y="556372"/>
                </a:lnTo>
                <a:lnTo>
                  <a:pt x="202684" y="564332"/>
                </a:lnTo>
                <a:lnTo>
                  <a:pt x="210632" y="576302"/>
                </a:lnTo>
                <a:lnTo>
                  <a:pt x="213517" y="591220"/>
                </a:lnTo>
                <a:lnTo>
                  <a:pt x="210632" y="606138"/>
                </a:lnTo>
                <a:lnTo>
                  <a:pt x="202684" y="618108"/>
                </a:lnTo>
                <a:lnTo>
                  <a:pt x="190733" y="626068"/>
                </a:lnTo>
                <a:lnTo>
                  <a:pt x="175838" y="628957"/>
                </a:lnTo>
                <a:lnTo>
                  <a:pt x="351673" y="628957"/>
                </a:lnTo>
                <a:lnTo>
                  <a:pt x="351673" y="553482"/>
                </a:lnTo>
                <a:close/>
              </a:path>
              <a:path w="351790" h="704850">
                <a:moveTo>
                  <a:pt x="351673" y="176108"/>
                </a:moveTo>
                <a:lnTo>
                  <a:pt x="301434" y="176108"/>
                </a:lnTo>
                <a:lnTo>
                  <a:pt x="301434" y="251583"/>
                </a:lnTo>
                <a:lnTo>
                  <a:pt x="351673" y="251583"/>
                </a:lnTo>
                <a:lnTo>
                  <a:pt x="351673" y="176108"/>
                </a:lnTo>
                <a:close/>
              </a:path>
              <a:path w="351790" h="704850">
                <a:moveTo>
                  <a:pt x="351673" y="50316"/>
                </a:moveTo>
                <a:lnTo>
                  <a:pt x="301434" y="50316"/>
                </a:lnTo>
                <a:lnTo>
                  <a:pt x="301434" y="125791"/>
                </a:lnTo>
                <a:lnTo>
                  <a:pt x="351673" y="125791"/>
                </a:lnTo>
                <a:lnTo>
                  <a:pt x="351673" y="50316"/>
                </a:lnTo>
                <a:close/>
              </a:path>
            </a:pathLst>
          </a:custGeom>
          <a:solidFill>
            <a:srgbClr val="EE52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951886" y="5105712"/>
            <a:ext cx="255270" cy="512445"/>
          </a:xfrm>
          <a:custGeom>
            <a:avLst/>
            <a:gdLst/>
            <a:ahLst/>
            <a:cxnLst/>
            <a:rect l="l" t="t" r="r" b="b"/>
            <a:pathLst>
              <a:path w="255270" h="512445">
                <a:moveTo>
                  <a:pt x="218729" y="0"/>
                </a:moveTo>
                <a:lnTo>
                  <a:pt x="36454" y="0"/>
                </a:lnTo>
                <a:lnTo>
                  <a:pt x="2876" y="22364"/>
                </a:lnTo>
                <a:lnTo>
                  <a:pt x="0" y="36559"/>
                </a:lnTo>
                <a:lnTo>
                  <a:pt x="0" y="475275"/>
                </a:lnTo>
                <a:lnTo>
                  <a:pt x="22300" y="508950"/>
                </a:lnTo>
                <a:lnTo>
                  <a:pt x="218729" y="511834"/>
                </a:lnTo>
                <a:lnTo>
                  <a:pt x="232883" y="508950"/>
                </a:lnTo>
                <a:lnTo>
                  <a:pt x="244475" y="501095"/>
                </a:lnTo>
                <a:lnTo>
                  <a:pt x="252307" y="489470"/>
                </a:lnTo>
                <a:lnTo>
                  <a:pt x="255183" y="475275"/>
                </a:lnTo>
                <a:lnTo>
                  <a:pt x="255183" y="456995"/>
                </a:lnTo>
                <a:lnTo>
                  <a:pt x="127592" y="456995"/>
                </a:lnTo>
                <a:lnTo>
                  <a:pt x="116784" y="454896"/>
                </a:lnTo>
                <a:lnTo>
                  <a:pt x="108112" y="449112"/>
                </a:lnTo>
                <a:lnTo>
                  <a:pt x="102345" y="440415"/>
                </a:lnTo>
                <a:lnTo>
                  <a:pt x="100251" y="429575"/>
                </a:lnTo>
                <a:lnTo>
                  <a:pt x="102345" y="418736"/>
                </a:lnTo>
                <a:lnTo>
                  <a:pt x="108112" y="410039"/>
                </a:lnTo>
                <a:lnTo>
                  <a:pt x="116784" y="404255"/>
                </a:lnTo>
                <a:lnTo>
                  <a:pt x="127592" y="402156"/>
                </a:lnTo>
                <a:lnTo>
                  <a:pt x="255183" y="402156"/>
                </a:lnTo>
                <a:lnTo>
                  <a:pt x="255183" y="182798"/>
                </a:lnTo>
                <a:lnTo>
                  <a:pt x="36454" y="182798"/>
                </a:lnTo>
                <a:lnTo>
                  <a:pt x="36454" y="127958"/>
                </a:lnTo>
                <a:lnTo>
                  <a:pt x="255183" y="127958"/>
                </a:lnTo>
                <a:lnTo>
                  <a:pt x="255183" y="91399"/>
                </a:lnTo>
                <a:lnTo>
                  <a:pt x="36454" y="91399"/>
                </a:lnTo>
                <a:lnTo>
                  <a:pt x="36454" y="36559"/>
                </a:lnTo>
                <a:lnTo>
                  <a:pt x="255183" y="36559"/>
                </a:lnTo>
                <a:lnTo>
                  <a:pt x="252307" y="22364"/>
                </a:lnTo>
                <a:lnTo>
                  <a:pt x="244475" y="10739"/>
                </a:lnTo>
                <a:lnTo>
                  <a:pt x="232883" y="2884"/>
                </a:lnTo>
                <a:lnTo>
                  <a:pt x="218729" y="0"/>
                </a:lnTo>
                <a:close/>
              </a:path>
              <a:path w="255270" h="512445">
                <a:moveTo>
                  <a:pt x="255183" y="402156"/>
                </a:moveTo>
                <a:lnTo>
                  <a:pt x="127592" y="402156"/>
                </a:lnTo>
                <a:lnTo>
                  <a:pt x="138400" y="404255"/>
                </a:lnTo>
                <a:lnTo>
                  <a:pt x="147073" y="410039"/>
                </a:lnTo>
                <a:lnTo>
                  <a:pt x="152840" y="418736"/>
                </a:lnTo>
                <a:lnTo>
                  <a:pt x="154933" y="429575"/>
                </a:lnTo>
                <a:lnTo>
                  <a:pt x="152840" y="440415"/>
                </a:lnTo>
                <a:lnTo>
                  <a:pt x="147073" y="449112"/>
                </a:lnTo>
                <a:lnTo>
                  <a:pt x="138400" y="454896"/>
                </a:lnTo>
                <a:lnTo>
                  <a:pt x="127592" y="456995"/>
                </a:lnTo>
                <a:lnTo>
                  <a:pt x="255183" y="456995"/>
                </a:lnTo>
                <a:lnTo>
                  <a:pt x="255183" y="402156"/>
                </a:lnTo>
                <a:close/>
              </a:path>
              <a:path w="255270" h="512445">
                <a:moveTo>
                  <a:pt x="255183" y="127958"/>
                </a:moveTo>
                <a:lnTo>
                  <a:pt x="218729" y="127958"/>
                </a:lnTo>
                <a:lnTo>
                  <a:pt x="218729" y="182798"/>
                </a:lnTo>
                <a:lnTo>
                  <a:pt x="255183" y="182798"/>
                </a:lnTo>
                <a:lnTo>
                  <a:pt x="255183" y="127958"/>
                </a:lnTo>
                <a:close/>
              </a:path>
              <a:path w="255270" h="512445">
                <a:moveTo>
                  <a:pt x="255183" y="36559"/>
                </a:moveTo>
                <a:lnTo>
                  <a:pt x="218729" y="36559"/>
                </a:lnTo>
                <a:lnTo>
                  <a:pt x="218729" y="91399"/>
                </a:lnTo>
                <a:lnTo>
                  <a:pt x="255183" y="91399"/>
                </a:lnTo>
                <a:lnTo>
                  <a:pt x="255183" y="36559"/>
                </a:lnTo>
                <a:close/>
              </a:path>
            </a:pathLst>
          </a:custGeom>
          <a:solidFill>
            <a:srgbClr val="EE52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596941" y="5105712"/>
            <a:ext cx="256540" cy="512445"/>
          </a:xfrm>
          <a:custGeom>
            <a:avLst/>
            <a:gdLst/>
            <a:ahLst/>
            <a:cxnLst/>
            <a:rect l="l" t="t" r="r" b="b"/>
            <a:pathLst>
              <a:path w="256539" h="512445">
                <a:moveTo>
                  <a:pt x="219819" y="0"/>
                </a:moveTo>
                <a:lnTo>
                  <a:pt x="36636" y="0"/>
                </a:lnTo>
                <a:lnTo>
                  <a:pt x="2890" y="22364"/>
                </a:lnTo>
                <a:lnTo>
                  <a:pt x="0" y="36559"/>
                </a:lnTo>
                <a:lnTo>
                  <a:pt x="0" y="475275"/>
                </a:lnTo>
                <a:lnTo>
                  <a:pt x="22411" y="508950"/>
                </a:lnTo>
                <a:lnTo>
                  <a:pt x="219819" y="511834"/>
                </a:lnTo>
                <a:lnTo>
                  <a:pt x="234044" y="508950"/>
                </a:lnTo>
                <a:lnTo>
                  <a:pt x="245694" y="501095"/>
                </a:lnTo>
                <a:lnTo>
                  <a:pt x="253565" y="489470"/>
                </a:lnTo>
                <a:lnTo>
                  <a:pt x="256455" y="475275"/>
                </a:lnTo>
                <a:lnTo>
                  <a:pt x="256455" y="456995"/>
                </a:lnTo>
                <a:lnTo>
                  <a:pt x="128228" y="456995"/>
                </a:lnTo>
                <a:lnTo>
                  <a:pt x="117366" y="454896"/>
                </a:lnTo>
                <a:lnTo>
                  <a:pt x="108651" y="449112"/>
                </a:lnTo>
                <a:lnTo>
                  <a:pt x="102855" y="440415"/>
                </a:lnTo>
                <a:lnTo>
                  <a:pt x="100751" y="429575"/>
                </a:lnTo>
                <a:lnTo>
                  <a:pt x="102855" y="418736"/>
                </a:lnTo>
                <a:lnTo>
                  <a:pt x="108651" y="410039"/>
                </a:lnTo>
                <a:lnTo>
                  <a:pt x="117366" y="404255"/>
                </a:lnTo>
                <a:lnTo>
                  <a:pt x="128228" y="402156"/>
                </a:lnTo>
                <a:lnTo>
                  <a:pt x="256455" y="402156"/>
                </a:lnTo>
                <a:lnTo>
                  <a:pt x="256455" y="182798"/>
                </a:lnTo>
                <a:lnTo>
                  <a:pt x="36636" y="182798"/>
                </a:lnTo>
                <a:lnTo>
                  <a:pt x="36636" y="127958"/>
                </a:lnTo>
                <a:lnTo>
                  <a:pt x="256455" y="127958"/>
                </a:lnTo>
                <a:lnTo>
                  <a:pt x="256455" y="91399"/>
                </a:lnTo>
                <a:lnTo>
                  <a:pt x="36636" y="91399"/>
                </a:lnTo>
                <a:lnTo>
                  <a:pt x="36636" y="36559"/>
                </a:lnTo>
                <a:lnTo>
                  <a:pt x="256455" y="36559"/>
                </a:lnTo>
                <a:lnTo>
                  <a:pt x="253564" y="22364"/>
                </a:lnTo>
                <a:lnTo>
                  <a:pt x="245693" y="10739"/>
                </a:lnTo>
                <a:lnTo>
                  <a:pt x="234044" y="2884"/>
                </a:lnTo>
                <a:lnTo>
                  <a:pt x="219819" y="0"/>
                </a:lnTo>
                <a:close/>
              </a:path>
              <a:path w="256539" h="512445">
                <a:moveTo>
                  <a:pt x="256455" y="402156"/>
                </a:moveTo>
                <a:lnTo>
                  <a:pt x="128228" y="402156"/>
                </a:lnTo>
                <a:lnTo>
                  <a:pt x="139090" y="404255"/>
                </a:lnTo>
                <a:lnTo>
                  <a:pt x="147806" y="410039"/>
                </a:lnTo>
                <a:lnTo>
                  <a:pt x="153602" y="418736"/>
                </a:lnTo>
                <a:lnTo>
                  <a:pt x="155706" y="429575"/>
                </a:lnTo>
                <a:lnTo>
                  <a:pt x="153602" y="440415"/>
                </a:lnTo>
                <a:lnTo>
                  <a:pt x="147806" y="449112"/>
                </a:lnTo>
                <a:lnTo>
                  <a:pt x="139090" y="454896"/>
                </a:lnTo>
                <a:lnTo>
                  <a:pt x="128228" y="456995"/>
                </a:lnTo>
                <a:lnTo>
                  <a:pt x="256455" y="456995"/>
                </a:lnTo>
                <a:lnTo>
                  <a:pt x="256455" y="402156"/>
                </a:lnTo>
                <a:close/>
              </a:path>
              <a:path w="256539" h="512445">
                <a:moveTo>
                  <a:pt x="256455" y="127958"/>
                </a:moveTo>
                <a:lnTo>
                  <a:pt x="219819" y="127958"/>
                </a:lnTo>
                <a:lnTo>
                  <a:pt x="219819" y="182798"/>
                </a:lnTo>
                <a:lnTo>
                  <a:pt x="256455" y="182798"/>
                </a:lnTo>
                <a:lnTo>
                  <a:pt x="256455" y="127958"/>
                </a:lnTo>
                <a:close/>
              </a:path>
              <a:path w="256539" h="512445">
                <a:moveTo>
                  <a:pt x="256455" y="36559"/>
                </a:moveTo>
                <a:lnTo>
                  <a:pt x="219819" y="36559"/>
                </a:lnTo>
                <a:lnTo>
                  <a:pt x="219819" y="91399"/>
                </a:lnTo>
                <a:lnTo>
                  <a:pt x="256455" y="91399"/>
                </a:lnTo>
                <a:lnTo>
                  <a:pt x="256455" y="36559"/>
                </a:lnTo>
                <a:close/>
              </a:path>
            </a:pathLst>
          </a:custGeom>
          <a:solidFill>
            <a:srgbClr val="EE52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237277" y="5105712"/>
            <a:ext cx="256540" cy="512445"/>
          </a:xfrm>
          <a:custGeom>
            <a:avLst/>
            <a:gdLst/>
            <a:ahLst/>
            <a:cxnLst/>
            <a:rect l="l" t="t" r="r" b="b"/>
            <a:pathLst>
              <a:path w="256539" h="512445">
                <a:moveTo>
                  <a:pt x="219819" y="0"/>
                </a:moveTo>
                <a:lnTo>
                  <a:pt x="36636" y="0"/>
                </a:lnTo>
                <a:lnTo>
                  <a:pt x="2890" y="22364"/>
                </a:lnTo>
                <a:lnTo>
                  <a:pt x="0" y="36559"/>
                </a:lnTo>
                <a:lnTo>
                  <a:pt x="0" y="475275"/>
                </a:lnTo>
                <a:lnTo>
                  <a:pt x="22411" y="508950"/>
                </a:lnTo>
                <a:lnTo>
                  <a:pt x="219819" y="511834"/>
                </a:lnTo>
                <a:lnTo>
                  <a:pt x="234044" y="508950"/>
                </a:lnTo>
                <a:lnTo>
                  <a:pt x="245694" y="501095"/>
                </a:lnTo>
                <a:lnTo>
                  <a:pt x="253565" y="489470"/>
                </a:lnTo>
                <a:lnTo>
                  <a:pt x="256455" y="475275"/>
                </a:lnTo>
                <a:lnTo>
                  <a:pt x="256455" y="456995"/>
                </a:lnTo>
                <a:lnTo>
                  <a:pt x="128228" y="456995"/>
                </a:lnTo>
                <a:lnTo>
                  <a:pt x="117366" y="454896"/>
                </a:lnTo>
                <a:lnTo>
                  <a:pt x="108651" y="449112"/>
                </a:lnTo>
                <a:lnTo>
                  <a:pt x="102855" y="440415"/>
                </a:lnTo>
                <a:lnTo>
                  <a:pt x="100751" y="429575"/>
                </a:lnTo>
                <a:lnTo>
                  <a:pt x="102855" y="418736"/>
                </a:lnTo>
                <a:lnTo>
                  <a:pt x="108651" y="410039"/>
                </a:lnTo>
                <a:lnTo>
                  <a:pt x="117366" y="404255"/>
                </a:lnTo>
                <a:lnTo>
                  <a:pt x="128228" y="402156"/>
                </a:lnTo>
                <a:lnTo>
                  <a:pt x="256455" y="402156"/>
                </a:lnTo>
                <a:lnTo>
                  <a:pt x="256455" y="182798"/>
                </a:lnTo>
                <a:lnTo>
                  <a:pt x="36636" y="182798"/>
                </a:lnTo>
                <a:lnTo>
                  <a:pt x="36636" y="127958"/>
                </a:lnTo>
                <a:lnTo>
                  <a:pt x="256455" y="127958"/>
                </a:lnTo>
                <a:lnTo>
                  <a:pt x="256455" y="91399"/>
                </a:lnTo>
                <a:lnTo>
                  <a:pt x="36636" y="91399"/>
                </a:lnTo>
                <a:lnTo>
                  <a:pt x="36636" y="36559"/>
                </a:lnTo>
                <a:lnTo>
                  <a:pt x="256455" y="36559"/>
                </a:lnTo>
                <a:lnTo>
                  <a:pt x="253564" y="22364"/>
                </a:lnTo>
                <a:lnTo>
                  <a:pt x="245693" y="10739"/>
                </a:lnTo>
                <a:lnTo>
                  <a:pt x="234044" y="2884"/>
                </a:lnTo>
                <a:lnTo>
                  <a:pt x="219819" y="0"/>
                </a:lnTo>
                <a:close/>
              </a:path>
              <a:path w="256539" h="512445">
                <a:moveTo>
                  <a:pt x="256455" y="402156"/>
                </a:moveTo>
                <a:lnTo>
                  <a:pt x="128228" y="402156"/>
                </a:lnTo>
                <a:lnTo>
                  <a:pt x="139090" y="404255"/>
                </a:lnTo>
                <a:lnTo>
                  <a:pt x="147806" y="410039"/>
                </a:lnTo>
                <a:lnTo>
                  <a:pt x="153602" y="418736"/>
                </a:lnTo>
                <a:lnTo>
                  <a:pt x="155706" y="429575"/>
                </a:lnTo>
                <a:lnTo>
                  <a:pt x="153602" y="440415"/>
                </a:lnTo>
                <a:lnTo>
                  <a:pt x="147806" y="449112"/>
                </a:lnTo>
                <a:lnTo>
                  <a:pt x="139090" y="454896"/>
                </a:lnTo>
                <a:lnTo>
                  <a:pt x="128228" y="456995"/>
                </a:lnTo>
                <a:lnTo>
                  <a:pt x="256455" y="456995"/>
                </a:lnTo>
                <a:lnTo>
                  <a:pt x="256455" y="402156"/>
                </a:lnTo>
                <a:close/>
              </a:path>
              <a:path w="256539" h="512445">
                <a:moveTo>
                  <a:pt x="256455" y="127958"/>
                </a:moveTo>
                <a:lnTo>
                  <a:pt x="219819" y="127958"/>
                </a:lnTo>
                <a:lnTo>
                  <a:pt x="219819" y="182798"/>
                </a:lnTo>
                <a:lnTo>
                  <a:pt x="256455" y="182798"/>
                </a:lnTo>
                <a:lnTo>
                  <a:pt x="256455" y="127958"/>
                </a:lnTo>
                <a:close/>
              </a:path>
              <a:path w="256539" h="512445">
                <a:moveTo>
                  <a:pt x="256455" y="36559"/>
                </a:moveTo>
                <a:lnTo>
                  <a:pt x="219819" y="36559"/>
                </a:lnTo>
                <a:lnTo>
                  <a:pt x="219819" y="91399"/>
                </a:lnTo>
                <a:lnTo>
                  <a:pt x="256455" y="91399"/>
                </a:lnTo>
                <a:lnTo>
                  <a:pt x="256455" y="36559"/>
                </a:lnTo>
                <a:close/>
              </a:path>
            </a:pathLst>
          </a:custGeom>
          <a:solidFill>
            <a:srgbClr val="EE52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888135" y="5085900"/>
            <a:ext cx="255270" cy="512445"/>
          </a:xfrm>
          <a:custGeom>
            <a:avLst/>
            <a:gdLst/>
            <a:ahLst/>
            <a:cxnLst/>
            <a:rect l="l" t="t" r="r" b="b"/>
            <a:pathLst>
              <a:path w="255270" h="512445">
                <a:moveTo>
                  <a:pt x="218729" y="0"/>
                </a:moveTo>
                <a:lnTo>
                  <a:pt x="36454" y="0"/>
                </a:lnTo>
                <a:lnTo>
                  <a:pt x="2876" y="22364"/>
                </a:lnTo>
                <a:lnTo>
                  <a:pt x="0" y="36559"/>
                </a:lnTo>
                <a:lnTo>
                  <a:pt x="0" y="475275"/>
                </a:lnTo>
                <a:lnTo>
                  <a:pt x="22300" y="508950"/>
                </a:lnTo>
                <a:lnTo>
                  <a:pt x="218729" y="511834"/>
                </a:lnTo>
                <a:lnTo>
                  <a:pt x="232883" y="508950"/>
                </a:lnTo>
                <a:lnTo>
                  <a:pt x="244475" y="501095"/>
                </a:lnTo>
                <a:lnTo>
                  <a:pt x="252307" y="489470"/>
                </a:lnTo>
                <a:lnTo>
                  <a:pt x="255183" y="475275"/>
                </a:lnTo>
                <a:lnTo>
                  <a:pt x="255183" y="456995"/>
                </a:lnTo>
                <a:lnTo>
                  <a:pt x="127592" y="456995"/>
                </a:lnTo>
                <a:lnTo>
                  <a:pt x="116784" y="454896"/>
                </a:lnTo>
                <a:lnTo>
                  <a:pt x="108112" y="449112"/>
                </a:lnTo>
                <a:lnTo>
                  <a:pt x="102345" y="440415"/>
                </a:lnTo>
                <a:lnTo>
                  <a:pt x="100251" y="429575"/>
                </a:lnTo>
                <a:lnTo>
                  <a:pt x="102345" y="418736"/>
                </a:lnTo>
                <a:lnTo>
                  <a:pt x="108112" y="410039"/>
                </a:lnTo>
                <a:lnTo>
                  <a:pt x="116784" y="404255"/>
                </a:lnTo>
                <a:lnTo>
                  <a:pt x="127592" y="402156"/>
                </a:lnTo>
                <a:lnTo>
                  <a:pt x="255183" y="402156"/>
                </a:lnTo>
                <a:lnTo>
                  <a:pt x="255183" y="182798"/>
                </a:lnTo>
                <a:lnTo>
                  <a:pt x="36454" y="182798"/>
                </a:lnTo>
                <a:lnTo>
                  <a:pt x="36454" y="127958"/>
                </a:lnTo>
                <a:lnTo>
                  <a:pt x="255183" y="127958"/>
                </a:lnTo>
                <a:lnTo>
                  <a:pt x="255183" y="91399"/>
                </a:lnTo>
                <a:lnTo>
                  <a:pt x="36454" y="91399"/>
                </a:lnTo>
                <a:lnTo>
                  <a:pt x="36454" y="36559"/>
                </a:lnTo>
                <a:lnTo>
                  <a:pt x="255183" y="36559"/>
                </a:lnTo>
                <a:lnTo>
                  <a:pt x="252307" y="22364"/>
                </a:lnTo>
                <a:lnTo>
                  <a:pt x="244475" y="10739"/>
                </a:lnTo>
                <a:lnTo>
                  <a:pt x="232883" y="2884"/>
                </a:lnTo>
                <a:lnTo>
                  <a:pt x="218729" y="0"/>
                </a:lnTo>
                <a:close/>
              </a:path>
              <a:path w="255270" h="512445">
                <a:moveTo>
                  <a:pt x="255183" y="402156"/>
                </a:moveTo>
                <a:lnTo>
                  <a:pt x="127592" y="402156"/>
                </a:lnTo>
                <a:lnTo>
                  <a:pt x="138400" y="404255"/>
                </a:lnTo>
                <a:lnTo>
                  <a:pt x="147073" y="410039"/>
                </a:lnTo>
                <a:lnTo>
                  <a:pt x="152840" y="418736"/>
                </a:lnTo>
                <a:lnTo>
                  <a:pt x="154933" y="429575"/>
                </a:lnTo>
                <a:lnTo>
                  <a:pt x="152840" y="440415"/>
                </a:lnTo>
                <a:lnTo>
                  <a:pt x="147073" y="449112"/>
                </a:lnTo>
                <a:lnTo>
                  <a:pt x="138400" y="454896"/>
                </a:lnTo>
                <a:lnTo>
                  <a:pt x="127592" y="456995"/>
                </a:lnTo>
                <a:lnTo>
                  <a:pt x="255183" y="456995"/>
                </a:lnTo>
                <a:lnTo>
                  <a:pt x="255183" y="402156"/>
                </a:lnTo>
                <a:close/>
              </a:path>
              <a:path w="255270" h="512445">
                <a:moveTo>
                  <a:pt x="255183" y="127958"/>
                </a:moveTo>
                <a:lnTo>
                  <a:pt x="218729" y="127958"/>
                </a:lnTo>
                <a:lnTo>
                  <a:pt x="218729" y="182798"/>
                </a:lnTo>
                <a:lnTo>
                  <a:pt x="255183" y="182798"/>
                </a:lnTo>
                <a:lnTo>
                  <a:pt x="255183" y="127958"/>
                </a:lnTo>
                <a:close/>
              </a:path>
              <a:path w="255270" h="512445">
                <a:moveTo>
                  <a:pt x="255183" y="36559"/>
                </a:moveTo>
                <a:lnTo>
                  <a:pt x="218729" y="36559"/>
                </a:lnTo>
                <a:lnTo>
                  <a:pt x="218729" y="91399"/>
                </a:lnTo>
                <a:lnTo>
                  <a:pt x="255183" y="91399"/>
                </a:lnTo>
                <a:lnTo>
                  <a:pt x="255183" y="36559"/>
                </a:lnTo>
                <a:close/>
              </a:path>
            </a:pathLst>
          </a:custGeom>
          <a:solidFill>
            <a:srgbClr val="EE52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528617" y="5085900"/>
            <a:ext cx="256540" cy="512445"/>
          </a:xfrm>
          <a:custGeom>
            <a:avLst/>
            <a:gdLst/>
            <a:ahLst/>
            <a:cxnLst/>
            <a:rect l="l" t="t" r="r" b="b"/>
            <a:pathLst>
              <a:path w="256539" h="512445">
                <a:moveTo>
                  <a:pt x="219819" y="0"/>
                </a:moveTo>
                <a:lnTo>
                  <a:pt x="36636" y="0"/>
                </a:lnTo>
                <a:lnTo>
                  <a:pt x="2890" y="22364"/>
                </a:lnTo>
                <a:lnTo>
                  <a:pt x="0" y="36559"/>
                </a:lnTo>
                <a:lnTo>
                  <a:pt x="0" y="475275"/>
                </a:lnTo>
                <a:lnTo>
                  <a:pt x="22411" y="508950"/>
                </a:lnTo>
                <a:lnTo>
                  <a:pt x="219819" y="511834"/>
                </a:lnTo>
                <a:lnTo>
                  <a:pt x="234044" y="508950"/>
                </a:lnTo>
                <a:lnTo>
                  <a:pt x="245694" y="501095"/>
                </a:lnTo>
                <a:lnTo>
                  <a:pt x="253565" y="489470"/>
                </a:lnTo>
                <a:lnTo>
                  <a:pt x="256455" y="475275"/>
                </a:lnTo>
                <a:lnTo>
                  <a:pt x="256455" y="456995"/>
                </a:lnTo>
                <a:lnTo>
                  <a:pt x="128228" y="456995"/>
                </a:lnTo>
                <a:lnTo>
                  <a:pt x="117366" y="454896"/>
                </a:lnTo>
                <a:lnTo>
                  <a:pt x="108651" y="449112"/>
                </a:lnTo>
                <a:lnTo>
                  <a:pt x="102855" y="440415"/>
                </a:lnTo>
                <a:lnTo>
                  <a:pt x="100751" y="429575"/>
                </a:lnTo>
                <a:lnTo>
                  <a:pt x="102855" y="418736"/>
                </a:lnTo>
                <a:lnTo>
                  <a:pt x="108651" y="410039"/>
                </a:lnTo>
                <a:lnTo>
                  <a:pt x="117366" y="404255"/>
                </a:lnTo>
                <a:lnTo>
                  <a:pt x="128228" y="402156"/>
                </a:lnTo>
                <a:lnTo>
                  <a:pt x="256455" y="402156"/>
                </a:lnTo>
                <a:lnTo>
                  <a:pt x="256455" y="182798"/>
                </a:lnTo>
                <a:lnTo>
                  <a:pt x="36636" y="182798"/>
                </a:lnTo>
                <a:lnTo>
                  <a:pt x="36636" y="127958"/>
                </a:lnTo>
                <a:lnTo>
                  <a:pt x="256455" y="127958"/>
                </a:lnTo>
                <a:lnTo>
                  <a:pt x="256455" y="91399"/>
                </a:lnTo>
                <a:lnTo>
                  <a:pt x="36636" y="91399"/>
                </a:lnTo>
                <a:lnTo>
                  <a:pt x="36636" y="36559"/>
                </a:lnTo>
                <a:lnTo>
                  <a:pt x="256455" y="36559"/>
                </a:lnTo>
                <a:lnTo>
                  <a:pt x="253564" y="22364"/>
                </a:lnTo>
                <a:lnTo>
                  <a:pt x="245693" y="10739"/>
                </a:lnTo>
                <a:lnTo>
                  <a:pt x="234044" y="2884"/>
                </a:lnTo>
                <a:lnTo>
                  <a:pt x="219819" y="0"/>
                </a:lnTo>
                <a:close/>
              </a:path>
              <a:path w="256539" h="512445">
                <a:moveTo>
                  <a:pt x="256455" y="402156"/>
                </a:moveTo>
                <a:lnTo>
                  <a:pt x="128228" y="402156"/>
                </a:lnTo>
                <a:lnTo>
                  <a:pt x="139090" y="404255"/>
                </a:lnTo>
                <a:lnTo>
                  <a:pt x="147806" y="410039"/>
                </a:lnTo>
                <a:lnTo>
                  <a:pt x="153602" y="418736"/>
                </a:lnTo>
                <a:lnTo>
                  <a:pt x="155706" y="429575"/>
                </a:lnTo>
                <a:lnTo>
                  <a:pt x="153602" y="440415"/>
                </a:lnTo>
                <a:lnTo>
                  <a:pt x="147806" y="449112"/>
                </a:lnTo>
                <a:lnTo>
                  <a:pt x="139090" y="454896"/>
                </a:lnTo>
                <a:lnTo>
                  <a:pt x="128228" y="456995"/>
                </a:lnTo>
                <a:lnTo>
                  <a:pt x="256455" y="456995"/>
                </a:lnTo>
                <a:lnTo>
                  <a:pt x="256455" y="402156"/>
                </a:lnTo>
                <a:close/>
              </a:path>
              <a:path w="256539" h="512445">
                <a:moveTo>
                  <a:pt x="256455" y="127958"/>
                </a:moveTo>
                <a:lnTo>
                  <a:pt x="219819" y="127958"/>
                </a:lnTo>
                <a:lnTo>
                  <a:pt x="219819" y="182798"/>
                </a:lnTo>
                <a:lnTo>
                  <a:pt x="256455" y="182798"/>
                </a:lnTo>
                <a:lnTo>
                  <a:pt x="256455" y="127958"/>
                </a:lnTo>
                <a:close/>
              </a:path>
              <a:path w="256539" h="512445">
                <a:moveTo>
                  <a:pt x="256455" y="36559"/>
                </a:moveTo>
                <a:lnTo>
                  <a:pt x="219819" y="36559"/>
                </a:lnTo>
                <a:lnTo>
                  <a:pt x="219819" y="91399"/>
                </a:lnTo>
                <a:lnTo>
                  <a:pt x="256455" y="91399"/>
                </a:lnTo>
                <a:lnTo>
                  <a:pt x="256455" y="36559"/>
                </a:lnTo>
                <a:close/>
              </a:path>
            </a:pathLst>
          </a:custGeom>
          <a:solidFill>
            <a:srgbClr val="EE52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174902" y="5085900"/>
            <a:ext cx="255270" cy="512445"/>
          </a:xfrm>
          <a:custGeom>
            <a:avLst/>
            <a:gdLst/>
            <a:ahLst/>
            <a:cxnLst/>
            <a:rect l="l" t="t" r="r" b="b"/>
            <a:pathLst>
              <a:path w="255270" h="512445">
                <a:moveTo>
                  <a:pt x="218729" y="0"/>
                </a:moveTo>
                <a:lnTo>
                  <a:pt x="36454" y="0"/>
                </a:lnTo>
                <a:lnTo>
                  <a:pt x="2876" y="22364"/>
                </a:lnTo>
                <a:lnTo>
                  <a:pt x="0" y="36559"/>
                </a:lnTo>
                <a:lnTo>
                  <a:pt x="0" y="475275"/>
                </a:lnTo>
                <a:lnTo>
                  <a:pt x="22300" y="508950"/>
                </a:lnTo>
                <a:lnTo>
                  <a:pt x="218729" y="511834"/>
                </a:lnTo>
                <a:lnTo>
                  <a:pt x="232883" y="508950"/>
                </a:lnTo>
                <a:lnTo>
                  <a:pt x="244475" y="501095"/>
                </a:lnTo>
                <a:lnTo>
                  <a:pt x="252307" y="489470"/>
                </a:lnTo>
                <a:lnTo>
                  <a:pt x="255183" y="475275"/>
                </a:lnTo>
                <a:lnTo>
                  <a:pt x="255183" y="456995"/>
                </a:lnTo>
                <a:lnTo>
                  <a:pt x="127592" y="456995"/>
                </a:lnTo>
                <a:lnTo>
                  <a:pt x="116784" y="454896"/>
                </a:lnTo>
                <a:lnTo>
                  <a:pt x="108112" y="449112"/>
                </a:lnTo>
                <a:lnTo>
                  <a:pt x="102345" y="440415"/>
                </a:lnTo>
                <a:lnTo>
                  <a:pt x="100251" y="429575"/>
                </a:lnTo>
                <a:lnTo>
                  <a:pt x="102345" y="418736"/>
                </a:lnTo>
                <a:lnTo>
                  <a:pt x="108112" y="410039"/>
                </a:lnTo>
                <a:lnTo>
                  <a:pt x="116784" y="404255"/>
                </a:lnTo>
                <a:lnTo>
                  <a:pt x="127592" y="402156"/>
                </a:lnTo>
                <a:lnTo>
                  <a:pt x="255183" y="402156"/>
                </a:lnTo>
                <a:lnTo>
                  <a:pt x="255183" y="182798"/>
                </a:lnTo>
                <a:lnTo>
                  <a:pt x="36454" y="182798"/>
                </a:lnTo>
                <a:lnTo>
                  <a:pt x="36454" y="127958"/>
                </a:lnTo>
                <a:lnTo>
                  <a:pt x="255183" y="127958"/>
                </a:lnTo>
                <a:lnTo>
                  <a:pt x="255183" y="91399"/>
                </a:lnTo>
                <a:lnTo>
                  <a:pt x="36454" y="91399"/>
                </a:lnTo>
                <a:lnTo>
                  <a:pt x="36454" y="36559"/>
                </a:lnTo>
                <a:lnTo>
                  <a:pt x="255183" y="36559"/>
                </a:lnTo>
                <a:lnTo>
                  <a:pt x="252307" y="22364"/>
                </a:lnTo>
                <a:lnTo>
                  <a:pt x="244475" y="10739"/>
                </a:lnTo>
                <a:lnTo>
                  <a:pt x="232883" y="2884"/>
                </a:lnTo>
                <a:lnTo>
                  <a:pt x="218729" y="0"/>
                </a:lnTo>
                <a:close/>
              </a:path>
              <a:path w="255270" h="512445">
                <a:moveTo>
                  <a:pt x="255183" y="402156"/>
                </a:moveTo>
                <a:lnTo>
                  <a:pt x="127592" y="402156"/>
                </a:lnTo>
                <a:lnTo>
                  <a:pt x="138400" y="404255"/>
                </a:lnTo>
                <a:lnTo>
                  <a:pt x="147073" y="410039"/>
                </a:lnTo>
                <a:lnTo>
                  <a:pt x="152840" y="418736"/>
                </a:lnTo>
                <a:lnTo>
                  <a:pt x="154933" y="429575"/>
                </a:lnTo>
                <a:lnTo>
                  <a:pt x="152840" y="440415"/>
                </a:lnTo>
                <a:lnTo>
                  <a:pt x="147073" y="449112"/>
                </a:lnTo>
                <a:lnTo>
                  <a:pt x="138400" y="454896"/>
                </a:lnTo>
                <a:lnTo>
                  <a:pt x="127592" y="456995"/>
                </a:lnTo>
                <a:lnTo>
                  <a:pt x="255183" y="456995"/>
                </a:lnTo>
                <a:lnTo>
                  <a:pt x="255183" y="402156"/>
                </a:lnTo>
                <a:close/>
              </a:path>
              <a:path w="255270" h="512445">
                <a:moveTo>
                  <a:pt x="255183" y="127958"/>
                </a:moveTo>
                <a:lnTo>
                  <a:pt x="218729" y="127958"/>
                </a:lnTo>
                <a:lnTo>
                  <a:pt x="218729" y="182798"/>
                </a:lnTo>
                <a:lnTo>
                  <a:pt x="255183" y="182798"/>
                </a:lnTo>
                <a:lnTo>
                  <a:pt x="255183" y="127958"/>
                </a:lnTo>
                <a:close/>
              </a:path>
              <a:path w="255270" h="512445">
                <a:moveTo>
                  <a:pt x="255183" y="36559"/>
                </a:moveTo>
                <a:lnTo>
                  <a:pt x="218729" y="36559"/>
                </a:lnTo>
                <a:lnTo>
                  <a:pt x="218729" y="91399"/>
                </a:lnTo>
                <a:lnTo>
                  <a:pt x="255183" y="91399"/>
                </a:lnTo>
                <a:lnTo>
                  <a:pt x="255183" y="36559"/>
                </a:lnTo>
                <a:close/>
              </a:path>
            </a:pathLst>
          </a:custGeom>
          <a:solidFill>
            <a:srgbClr val="EE52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815239" y="5085900"/>
            <a:ext cx="255270" cy="512445"/>
          </a:xfrm>
          <a:custGeom>
            <a:avLst/>
            <a:gdLst/>
            <a:ahLst/>
            <a:cxnLst/>
            <a:rect l="l" t="t" r="r" b="b"/>
            <a:pathLst>
              <a:path w="255269" h="512445">
                <a:moveTo>
                  <a:pt x="218729" y="0"/>
                </a:moveTo>
                <a:lnTo>
                  <a:pt x="36454" y="0"/>
                </a:lnTo>
                <a:lnTo>
                  <a:pt x="2876" y="22364"/>
                </a:lnTo>
                <a:lnTo>
                  <a:pt x="0" y="36559"/>
                </a:lnTo>
                <a:lnTo>
                  <a:pt x="0" y="475275"/>
                </a:lnTo>
                <a:lnTo>
                  <a:pt x="22300" y="508950"/>
                </a:lnTo>
                <a:lnTo>
                  <a:pt x="218729" y="511834"/>
                </a:lnTo>
                <a:lnTo>
                  <a:pt x="232883" y="508950"/>
                </a:lnTo>
                <a:lnTo>
                  <a:pt x="244475" y="501095"/>
                </a:lnTo>
                <a:lnTo>
                  <a:pt x="252307" y="489470"/>
                </a:lnTo>
                <a:lnTo>
                  <a:pt x="255183" y="475275"/>
                </a:lnTo>
                <a:lnTo>
                  <a:pt x="255183" y="456995"/>
                </a:lnTo>
                <a:lnTo>
                  <a:pt x="127592" y="456995"/>
                </a:lnTo>
                <a:lnTo>
                  <a:pt x="116784" y="454896"/>
                </a:lnTo>
                <a:lnTo>
                  <a:pt x="108112" y="449112"/>
                </a:lnTo>
                <a:lnTo>
                  <a:pt x="102345" y="440415"/>
                </a:lnTo>
                <a:lnTo>
                  <a:pt x="100251" y="429575"/>
                </a:lnTo>
                <a:lnTo>
                  <a:pt x="102345" y="418736"/>
                </a:lnTo>
                <a:lnTo>
                  <a:pt x="108112" y="410039"/>
                </a:lnTo>
                <a:lnTo>
                  <a:pt x="116784" y="404255"/>
                </a:lnTo>
                <a:lnTo>
                  <a:pt x="127592" y="402156"/>
                </a:lnTo>
                <a:lnTo>
                  <a:pt x="255183" y="402156"/>
                </a:lnTo>
                <a:lnTo>
                  <a:pt x="255183" y="182798"/>
                </a:lnTo>
                <a:lnTo>
                  <a:pt x="36454" y="182798"/>
                </a:lnTo>
                <a:lnTo>
                  <a:pt x="36454" y="127958"/>
                </a:lnTo>
                <a:lnTo>
                  <a:pt x="255183" y="127958"/>
                </a:lnTo>
                <a:lnTo>
                  <a:pt x="255183" y="91399"/>
                </a:lnTo>
                <a:lnTo>
                  <a:pt x="36454" y="91399"/>
                </a:lnTo>
                <a:lnTo>
                  <a:pt x="36454" y="36559"/>
                </a:lnTo>
                <a:lnTo>
                  <a:pt x="255183" y="36559"/>
                </a:lnTo>
                <a:lnTo>
                  <a:pt x="252307" y="22364"/>
                </a:lnTo>
                <a:lnTo>
                  <a:pt x="244475" y="10739"/>
                </a:lnTo>
                <a:lnTo>
                  <a:pt x="232883" y="2884"/>
                </a:lnTo>
                <a:lnTo>
                  <a:pt x="218729" y="0"/>
                </a:lnTo>
                <a:close/>
              </a:path>
              <a:path w="255269" h="512445">
                <a:moveTo>
                  <a:pt x="255183" y="402156"/>
                </a:moveTo>
                <a:lnTo>
                  <a:pt x="127592" y="402156"/>
                </a:lnTo>
                <a:lnTo>
                  <a:pt x="138400" y="404255"/>
                </a:lnTo>
                <a:lnTo>
                  <a:pt x="147073" y="410039"/>
                </a:lnTo>
                <a:lnTo>
                  <a:pt x="152840" y="418736"/>
                </a:lnTo>
                <a:lnTo>
                  <a:pt x="154933" y="429575"/>
                </a:lnTo>
                <a:lnTo>
                  <a:pt x="152840" y="440415"/>
                </a:lnTo>
                <a:lnTo>
                  <a:pt x="147073" y="449112"/>
                </a:lnTo>
                <a:lnTo>
                  <a:pt x="138400" y="454896"/>
                </a:lnTo>
                <a:lnTo>
                  <a:pt x="127592" y="456995"/>
                </a:lnTo>
                <a:lnTo>
                  <a:pt x="255183" y="456995"/>
                </a:lnTo>
                <a:lnTo>
                  <a:pt x="255183" y="402156"/>
                </a:lnTo>
                <a:close/>
              </a:path>
              <a:path w="255269" h="512445">
                <a:moveTo>
                  <a:pt x="255183" y="127958"/>
                </a:moveTo>
                <a:lnTo>
                  <a:pt x="218729" y="127958"/>
                </a:lnTo>
                <a:lnTo>
                  <a:pt x="218729" y="182798"/>
                </a:lnTo>
                <a:lnTo>
                  <a:pt x="255183" y="182798"/>
                </a:lnTo>
                <a:lnTo>
                  <a:pt x="255183" y="127958"/>
                </a:lnTo>
                <a:close/>
              </a:path>
              <a:path w="255269" h="512445">
                <a:moveTo>
                  <a:pt x="255183" y="36559"/>
                </a:moveTo>
                <a:lnTo>
                  <a:pt x="218729" y="36559"/>
                </a:lnTo>
                <a:lnTo>
                  <a:pt x="218729" y="91399"/>
                </a:lnTo>
                <a:lnTo>
                  <a:pt x="255183" y="91399"/>
                </a:lnTo>
                <a:lnTo>
                  <a:pt x="255183" y="36559"/>
                </a:lnTo>
                <a:close/>
              </a:path>
            </a:pathLst>
          </a:custGeom>
          <a:solidFill>
            <a:srgbClr val="EE52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464865" y="5085900"/>
            <a:ext cx="256540" cy="512445"/>
          </a:xfrm>
          <a:custGeom>
            <a:avLst/>
            <a:gdLst/>
            <a:ahLst/>
            <a:cxnLst/>
            <a:rect l="l" t="t" r="r" b="b"/>
            <a:pathLst>
              <a:path w="256539" h="512445">
                <a:moveTo>
                  <a:pt x="219819" y="0"/>
                </a:moveTo>
                <a:lnTo>
                  <a:pt x="36636" y="0"/>
                </a:lnTo>
                <a:lnTo>
                  <a:pt x="2890" y="22364"/>
                </a:lnTo>
                <a:lnTo>
                  <a:pt x="0" y="36559"/>
                </a:lnTo>
                <a:lnTo>
                  <a:pt x="0" y="475275"/>
                </a:lnTo>
                <a:lnTo>
                  <a:pt x="22411" y="508950"/>
                </a:lnTo>
                <a:lnTo>
                  <a:pt x="219819" y="511834"/>
                </a:lnTo>
                <a:lnTo>
                  <a:pt x="234044" y="508950"/>
                </a:lnTo>
                <a:lnTo>
                  <a:pt x="245693" y="501095"/>
                </a:lnTo>
                <a:lnTo>
                  <a:pt x="253565" y="489470"/>
                </a:lnTo>
                <a:lnTo>
                  <a:pt x="256455" y="475275"/>
                </a:lnTo>
                <a:lnTo>
                  <a:pt x="256455" y="456995"/>
                </a:lnTo>
                <a:lnTo>
                  <a:pt x="128228" y="456995"/>
                </a:lnTo>
                <a:lnTo>
                  <a:pt x="117366" y="454896"/>
                </a:lnTo>
                <a:lnTo>
                  <a:pt x="108651" y="449112"/>
                </a:lnTo>
                <a:lnTo>
                  <a:pt x="102855" y="440415"/>
                </a:lnTo>
                <a:lnTo>
                  <a:pt x="100751" y="429575"/>
                </a:lnTo>
                <a:lnTo>
                  <a:pt x="102855" y="418736"/>
                </a:lnTo>
                <a:lnTo>
                  <a:pt x="108651" y="410039"/>
                </a:lnTo>
                <a:lnTo>
                  <a:pt x="117366" y="404255"/>
                </a:lnTo>
                <a:lnTo>
                  <a:pt x="128228" y="402156"/>
                </a:lnTo>
                <a:lnTo>
                  <a:pt x="256455" y="402156"/>
                </a:lnTo>
                <a:lnTo>
                  <a:pt x="256455" y="182798"/>
                </a:lnTo>
                <a:lnTo>
                  <a:pt x="36636" y="182798"/>
                </a:lnTo>
                <a:lnTo>
                  <a:pt x="36636" y="127958"/>
                </a:lnTo>
                <a:lnTo>
                  <a:pt x="256455" y="127958"/>
                </a:lnTo>
                <a:lnTo>
                  <a:pt x="256455" y="91399"/>
                </a:lnTo>
                <a:lnTo>
                  <a:pt x="36636" y="91399"/>
                </a:lnTo>
                <a:lnTo>
                  <a:pt x="36636" y="36559"/>
                </a:lnTo>
                <a:lnTo>
                  <a:pt x="256455" y="36559"/>
                </a:lnTo>
                <a:lnTo>
                  <a:pt x="253564" y="22364"/>
                </a:lnTo>
                <a:lnTo>
                  <a:pt x="245693" y="10739"/>
                </a:lnTo>
                <a:lnTo>
                  <a:pt x="234044" y="2884"/>
                </a:lnTo>
                <a:lnTo>
                  <a:pt x="219819" y="0"/>
                </a:lnTo>
                <a:close/>
              </a:path>
              <a:path w="256539" h="512445">
                <a:moveTo>
                  <a:pt x="256455" y="402156"/>
                </a:moveTo>
                <a:lnTo>
                  <a:pt x="128228" y="402156"/>
                </a:lnTo>
                <a:lnTo>
                  <a:pt x="139090" y="404255"/>
                </a:lnTo>
                <a:lnTo>
                  <a:pt x="147806" y="410039"/>
                </a:lnTo>
                <a:lnTo>
                  <a:pt x="153602" y="418736"/>
                </a:lnTo>
                <a:lnTo>
                  <a:pt x="155705" y="429575"/>
                </a:lnTo>
                <a:lnTo>
                  <a:pt x="153602" y="440415"/>
                </a:lnTo>
                <a:lnTo>
                  <a:pt x="147806" y="449112"/>
                </a:lnTo>
                <a:lnTo>
                  <a:pt x="139090" y="454896"/>
                </a:lnTo>
                <a:lnTo>
                  <a:pt x="128228" y="456995"/>
                </a:lnTo>
                <a:lnTo>
                  <a:pt x="256455" y="456995"/>
                </a:lnTo>
                <a:lnTo>
                  <a:pt x="256455" y="402156"/>
                </a:lnTo>
                <a:close/>
              </a:path>
              <a:path w="256539" h="512445">
                <a:moveTo>
                  <a:pt x="256455" y="127958"/>
                </a:moveTo>
                <a:lnTo>
                  <a:pt x="219819" y="127958"/>
                </a:lnTo>
                <a:lnTo>
                  <a:pt x="219819" y="182798"/>
                </a:lnTo>
                <a:lnTo>
                  <a:pt x="256455" y="182798"/>
                </a:lnTo>
                <a:lnTo>
                  <a:pt x="256455" y="127958"/>
                </a:lnTo>
                <a:close/>
              </a:path>
              <a:path w="256539" h="512445">
                <a:moveTo>
                  <a:pt x="256455" y="36559"/>
                </a:moveTo>
                <a:lnTo>
                  <a:pt x="219819" y="36559"/>
                </a:lnTo>
                <a:lnTo>
                  <a:pt x="219819" y="91399"/>
                </a:lnTo>
                <a:lnTo>
                  <a:pt x="256455" y="91399"/>
                </a:lnTo>
                <a:lnTo>
                  <a:pt x="256455" y="36559"/>
                </a:lnTo>
                <a:close/>
              </a:path>
            </a:pathLst>
          </a:custGeom>
          <a:solidFill>
            <a:srgbClr val="EE52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105201" y="5085900"/>
            <a:ext cx="256540" cy="512445"/>
          </a:xfrm>
          <a:custGeom>
            <a:avLst/>
            <a:gdLst/>
            <a:ahLst/>
            <a:cxnLst/>
            <a:rect l="l" t="t" r="r" b="b"/>
            <a:pathLst>
              <a:path w="256539" h="512445">
                <a:moveTo>
                  <a:pt x="219819" y="0"/>
                </a:moveTo>
                <a:lnTo>
                  <a:pt x="36636" y="0"/>
                </a:lnTo>
                <a:lnTo>
                  <a:pt x="2890" y="22364"/>
                </a:lnTo>
                <a:lnTo>
                  <a:pt x="0" y="36559"/>
                </a:lnTo>
                <a:lnTo>
                  <a:pt x="0" y="475275"/>
                </a:lnTo>
                <a:lnTo>
                  <a:pt x="22411" y="508950"/>
                </a:lnTo>
                <a:lnTo>
                  <a:pt x="219819" y="511834"/>
                </a:lnTo>
                <a:lnTo>
                  <a:pt x="234044" y="508950"/>
                </a:lnTo>
                <a:lnTo>
                  <a:pt x="245693" y="501095"/>
                </a:lnTo>
                <a:lnTo>
                  <a:pt x="253565" y="489470"/>
                </a:lnTo>
                <a:lnTo>
                  <a:pt x="256455" y="475275"/>
                </a:lnTo>
                <a:lnTo>
                  <a:pt x="256455" y="456995"/>
                </a:lnTo>
                <a:lnTo>
                  <a:pt x="128228" y="456995"/>
                </a:lnTo>
                <a:lnTo>
                  <a:pt x="117366" y="454896"/>
                </a:lnTo>
                <a:lnTo>
                  <a:pt x="108651" y="449112"/>
                </a:lnTo>
                <a:lnTo>
                  <a:pt x="102855" y="440415"/>
                </a:lnTo>
                <a:lnTo>
                  <a:pt x="100751" y="429575"/>
                </a:lnTo>
                <a:lnTo>
                  <a:pt x="102855" y="418736"/>
                </a:lnTo>
                <a:lnTo>
                  <a:pt x="108651" y="410039"/>
                </a:lnTo>
                <a:lnTo>
                  <a:pt x="117366" y="404255"/>
                </a:lnTo>
                <a:lnTo>
                  <a:pt x="128228" y="402156"/>
                </a:lnTo>
                <a:lnTo>
                  <a:pt x="256455" y="402156"/>
                </a:lnTo>
                <a:lnTo>
                  <a:pt x="256455" y="182798"/>
                </a:lnTo>
                <a:lnTo>
                  <a:pt x="36636" y="182798"/>
                </a:lnTo>
                <a:lnTo>
                  <a:pt x="36636" y="127958"/>
                </a:lnTo>
                <a:lnTo>
                  <a:pt x="256455" y="127958"/>
                </a:lnTo>
                <a:lnTo>
                  <a:pt x="256455" y="91399"/>
                </a:lnTo>
                <a:lnTo>
                  <a:pt x="36636" y="91399"/>
                </a:lnTo>
                <a:lnTo>
                  <a:pt x="36636" y="36559"/>
                </a:lnTo>
                <a:lnTo>
                  <a:pt x="256455" y="36559"/>
                </a:lnTo>
                <a:lnTo>
                  <a:pt x="253564" y="22364"/>
                </a:lnTo>
                <a:lnTo>
                  <a:pt x="245693" y="10739"/>
                </a:lnTo>
                <a:lnTo>
                  <a:pt x="234044" y="2884"/>
                </a:lnTo>
                <a:lnTo>
                  <a:pt x="219819" y="0"/>
                </a:lnTo>
                <a:close/>
              </a:path>
              <a:path w="256539" h="512445">
                <a:moveTo>
                  <a:pt x="256455" y="402156"/>
                </a:moveTo>
                <a:lnTo>
                  <a:pt x="128228" y="402156"/>
                </a:lnTo>
                <a:lnTo>
                  <a:pt x="139090" y="404255"/>
                </a:lnTo>
                <a:lnTo>
                  <a:pt x="147806" y="410039"/>
                </a:lnTo>
                <a:lnTo>
                  <a:pt x="153602" y="418736"/>
                </a:lnTo>
                <a:lnTo>
                  <a:pt x="155705" y="429575"/>
                </a:lnTo>
                <a:lnTo>
                  <a:pt x="153602" y="440415"/>
                </a:lnTo>
                <a:lnTo>
                  <a:pt x="147806" y="449112"/>
                </a:lnTo>
                <a:lnTo>
                  <a:pt x="139090" y="454896"/>
                </a:lnTo>
                <a:lnTo>
                  <a:pt x="128228" y="456995"/>
                </a:lnTo>
                <a:lnTo>
                  <a:pt x="256455" y="456995"/>
                </a:lnTo>
                <a:lnTo>
                  <a:pt x="256455" y="402156"/>
                </a:lnTo>
                <a:close/>
              </a:path>
              <a:path w="256539" h="512445">
                <a:moveTo>
                  <a:pt x="256455" y="127958"/>
                </a:moveTo>
                <a:lnTo>
                  <a:pt x="219819" y="127958"/>
                </a:lnTo>
                <a:lnTo>
                  <a:pt x="219819" y="182798"/>
                </a:lnTo>
                <a:lnTo>
                  <a:pt x="256455" y="182798"/>
                </a:lnTo>
                <a:lnTo>
                  <a:pt x="256455" y="127958"/>
                </a:lnTo>
                <a:close/>
              </a:path>
              <a:path w="256539" h="512445">
                <a:moveTo>
                  <a:pt x="256455" y="36559"/>
                </a:moveTo>
                <a:lnTo>
                  <a:pt x="219819" y="36559"/>
                </a:lnTo>
                <a:lnTo>
                  <a:pt x="219819" y="91399"/>
                </a:lnTo>
                <a:lnTo>
                  <a:pt x="256455" y="91399"/>
                </a:lnTo>
                <a:lnTo>
                  <a:pt x="256455" y="36559"/>
                </a:lnTo>
                <a:close/>
              </a:path>
            </a:pathLst>
          </a:custGeom>
          <a:solidFill>
            <a:srgbClr val="EE52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751487" y="5085900"/>
            <a:ext cx="255270" cy="512445"/>
          </a:xfrm>
          <a:custGeom>
            <a:avLst/>
            <a:gdLst/>
            <a:ahLst/>
            <a:cxnLst/>
            <a:rect l="l" t="t" r="r" b="b"/>
            <a:pathLst>
              <a:path w="255269" h="512445">
                <a:moveTo>
                  <a:pt x="218729" y="0"/>
                </a:moveTo>
                <a:lnTo>
                  <a:pt x="36454" y="0"/>
                </a:lnTo>
                <a:lnTo>
                  <a:pt x="2876" y="22364"/>
                </a:lnTo>
                <a:lnTo>
                  <a:pt x="0" y="36559"/>
                </a:lnTo>
                <a:lnTo>
                  <a:pt x="0" y="475275"/>
                </a:lnTo>
                <a:lnTo>
                  <a:pt x="22299" y="508950"/>
                </a:lnTo>
                <a:lnTo>
                  <a:pt x="218729" y="511834"/>
                </a:lnTo>
                <a:lnTo>
                  <a:pt x="232883" y="508950"/>
                </a:lnTo>
                <a:lnTo>
                  <a:pt x="244475" y="501095"/>
                </a:lnTo>
                <a:lnTo>
                  <a:pt x="252307" y="489470"/>
                </a:lnTo>
                <a:lnTo>
                  <a:pt x="255183" y="475275"/>
                </a:lnTo>
                <a:lnTo>
                  <a:pt x="255183" y="456995"/>
                </a:lnTo>
                <a:lnTo>
                  <a:pt x="127592" y="456995"/>
                </a:lnTo>
                <a:lnTo>
                  <a:pt x="116784" y="454896"/>
                </a:lnTo>
                <a:lnTo>
                  <a:pt x="108112" y="449112"/>
                </a:lnTo>
                <a:lnTo>
                  <a:pt x="102344" y="440415"/>
                </a:lnTo>
                <a:lnTo>
                  <a:pt x="100251" y="429575"/>
                </a:lnTo>
                <a:lnTo>
                  <a:pt x="102344" y="418736"/>
                </a:lnTo>
                <a:lnTo>
                  <a:pt x="108112" y="410039"/>
                </a:lnTo>
                <a:lnTo>
                  <a:pt x="116784" y="404255"/>
                </a:lnTo>
                <a:lnTo>
                  <a:pt x="127592" y="402156"/>
                </a:lnTo>
                <a:lnTo>
                  <a:pt x="255183" y="402156"/>
                </a:lnTo>
                <a:lnTo>
                  <a:pt x="255183" y="182798"/>
                </a:lnTo>
                <a:lnTo>
                  <a:pt x="36454" y="182798"/>
                </a:lnTo>
                <a:lnTo>
                  <a:pt x="36454" y="127958"/>
                </a:lnTo>
                <a:lnTo>
                  <a:pt x="255183" y="127958"/>
                </a:lnTo>
                <a:lnTo>
                  <a:pt x="255183" y="91399"/>
                </a:lnTo>
                <a:lnTo>
                  <a:pt x="36454" y="91399"/>
                </a:lnTo>
                <a:lnTo>
                  <a:pt x="36454" y="36559"/>
                </a:lnTo>
                <a:lnTo>
                  <a:pt x="255183" y="36559"/>
                </a:lnTo>
                <a:lnTo>
                  <a:pt x="252307" y="22364"/>
                </a:lnTo>
                <a:lnTo>
                  <a:pt x="244475" y="10739"/>
                </a:lnTo>
                <a:lnTo>
                  <a:pt x="232883" y="2884"/>
                </a:lnTo>
                <a:lnTo>
                  <a:pt x="218729" y="0"/>
                </a:lnTo>
                <a:close/>
              </a:path>
              <a:path w="255269" h="512445">
                <a:moveTo>
                  <a:pt x="255183" y="402156"/>
                </a:moveTo>
                <a:lnTo>
                  <a:pt x="127592" y="402156"/>
                </a:lnTo>
                <a:lnTo>
                  <a:pt x="138400" y="404255"/>
                </a:lnTo>
                <a:lnTo>
                  <a:pt x="147073" y="410039"/>
                </a:lnTo>
                <a:lnTo>
                  <a:pt x="152840" y="418736"/>
                </a:lnTo>
                <a:lnTo>
                  <a:pt x="154933" y="429575"/>
                </a:lnTo>
                <a:lnTo>
                  <a:pt x="152840" y="440415"/>
                </a:lnTo>
                <a:lnTo>
                  <a:pt x="147073" y="449112"/>
                </a:lnTo>
                <a:lnTo>
                  <a:pt x="138400" y="454896"/>
                </a:lnTo>
                <a:lnTo>
                  <a:pt x="127592" y="456995"/>
                </a:lnTo>
                <a:lnTo>
                  <a:pt x="255183" y="456995"/>
                </a:lnTo>
                <a:lnTo>
                  <a:pt x="255183" y="402156"/>
                </a:lnTo>
                <a:close/>
              </a:path>
              <a:path w="255269" h="512445">
                <a:moveTo>
                  <a:pt x="255183" y="127958"/>
                </a:moveTo>
                <a:lnTo>
                  <a:pt x="218729" y="127958"/>
                </a:lnTo>
                <a:lnTo>
                  <a:pt x="218729" y="182798"/>
                </a:lnTo>
                <a:lnTo>
                  <a:pt x="255183" y="182798"/>
                </a:lnTo>
                <a:lnTo>
                  <a:pt x="255183" y="127958"/>
                </a:lnTo>
                <a:close/>
              </a:path>
              <a:path w="255269" h="512445">
                <a:moveTo>
                  <a:pt x="255183" y="36559"/>
                </a:moveTo>
                <a:lnTo>
                  <a:pt x="218729" y="36559"/>
                </a:lnTo>
                <a:lnTo>
                  <a:pt x="218729" y="91399"/>
                </a:lnTo>
                <a:lnTo>
                  <a:pt x="255183" y="91399"/>
                </a:lnTo>
                <a:lnTo>
                  <a:pt x="255183" y="36559"/>
                </a:lnTo>
                <a:close/>
              </a:path>
            </a:pathLst>
          </a:custGeom>
          <a:solidFill>
            <a:srgbClr val="EE52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391823" y="5085900"/>
            <a:ext cx="255270" cy="512445"/>
          </a:xfrm>
          <a:custGeom>
            <a:avLst/>
            <a:gdLst/>
            <a:ahLst/>
            <a:cxnLst/>
            <a:rect l="l" t="t" r="r" b="b"/>
            <a:pathLst>
              <a:path w="255269" h="512445">
                <a:moveTo>
                  <a:pt x="218729" y="0"/>
                </a:moveTo>
                <a:lnTo>
                  <a:pt x="36454" y="0"/>
                </a:lnTo>
                <a:lnTo>
                  <a:pt x="2876" y="22364"/>
                </a:lnTo>
                <a:lnTo>
                  <a:pt x="0" y="36559"/>
                </a:lnTo>
                <a:lnTo>
                  <a:pt x="0" y="475275"/>
                </a:lnTo>
                <a:lnTo>
                  <a:pt x="22300" y="508950"/>
                </a:lnTo>
                <a:lnTo>
                  <a:pt x="218729" y="511834"/>
                </a:lnTo>
                <a:lnTo>
                  <a:pt x="232883" y="508950"/>
                </a:lnTo>
                <a:lnTo>
                  <a:pt x="244475" y="501095"/>
                </a:lnTo>
                <a:lnTo>
                  <a:pt x="252307" y="489470"/>
                </a:lnTo>
                <a:lnTo>
                  <a:pt x="255183" y="475275"/>
                </a:lnTo>
                <a:lnTo>
                  <a:pt x="255183" y="456995"/>
                </a:lnTo>
                <a:lnTo>
                  <a:pt x="127592" y="456995"/>
                </a:lnTo>
                <a:lnTo>
                  <a:pt x="116784" y="454896"/>
                </a:lnTo>
                <a:lnTo>
                  <a:pt x="108112" y="449112"/>
                </a:lnTo>
                <a:lnTo>
                  <a:pt x="102344" y="440415"/>
                </a:lnTo>
                <a:lnTo>
                  <a:pt x="100251" y="429575"/>
                </a:lnTo>
                <a:lnTo>
                  <a:pt x="102344" y="418736"/>
                </a:lnTo>
                <a:lnTo>
                  <a:pt x="108112" y="410039"/>
                </a:lnTo>
                <a:lnTo>
                  <a:pt x="116784" y="404255"/>
                </a:lnTo>
                <a:lnTo>
                  <a:pt x="127592" y="402156"/>
                </a:lnTo>
                <a:lnTo>
                  <a:pt x="255183" y="402156"/>
                </a:lnTo>
                <a:lnTo>
                  <a:pt x="255183" y="182798"/>
                </a:lnTo>
                <a:lnTo>
                  <a:pt x="36454" y="182798"/>
                </a:lnTo>
                <a:lnTo>
                  <a:pt x="36454" y="127958"/>
                </a:lnTo>
                <a:lnTo>
                  <a:pt x="255183" y="127958"/>
                </a:lnTo>
                <a:lnTo>
                  <a:pt x="255183" y="91399"/>
                </a:lnTo>
                <a:lnTo>
                  <a:pt x="36454" y="91399"/>
                </a:lnTo>
                <a:lnTo>
                  <a:pt x="36454" y="36559"/>
                </a:lnTo>
                <a:lnTo>
                  <a:pt x="255183" y="36559"/>
                </a:lnTo>
                <a:lnTo>
                  <a:pt x="252307" y="22364"/>
                </a:lnTo>
                <a:lnTo>
                  <a:pt x="244475" y="10739"/>
                </a:lnTo>
                <a:lnTo>
                  <a:pt x="232883" y="2884"/>
                </a:lnTo>
                <a:lnTo>
                  <a:pt x="218729" y="0"/>
                </a:lnTo>
                <a:close/>
              </a:path>
              <a:path w="255269" h="512445">
                <a:moveTo>
                  <a:pt x="255183" y="402156"/>
                </a:moveTo>
                <a:lnTo>
                  <a:pt x="127592" y="402156"/>
                </a:lnTo>
                <a:lnTo>
                  <a:pt x="138400" y="404255"/>
                </a:lnTo>
                <a:lnTo>
                  <a:pt x="147073" y="410039"/>
                </a:lnTo>
                <a:lnTo>
                  <a:pt x="152840" y="418736"/>
                </a:lnTo>
                <a:lnTo>
                  <a:pt x="154933" y="429575"/>
                </a:lnTo>
                <a:lnTo>
                  <a:pt x="152840" y="440415"/>
                </a:lnTo>
                <a:lnTo>
                  <a:pt x="147073" y="449112"/>
                </a:lnTo>
                <a:lnTo>
                  <a:pt x="138400" y="454896"/>
                </a:lnTo>
                <a:lnTo>
                  <a:pt x="127592" y="456995"/>
                </a:lnTo>
                <a:lnTo>
                  <a:pt x="255183" y="456995"/>
                </a:lnTo>
                <a:lnTo>
                  <a:pt x="255183" y="402156"/>
                </a:lnTo>
                <a:close/>
              </a:path>
              <a:path w="255269" h="512445">
                <a:moveTo>
                  <a:pt x="255183" y="127958"/>
                </a:moveTo>
                <a:lnTo>
                  <a:pt x="218729" y="127958"/>
                </a:lnTo>
                <a:lnTo>
                  <a:pt x="218729" y="182798"/>
                </a:lnTo>
                <a:lnTo>
                  <a:pt x="255183" y="182798"/>
                </a:lnTo>
                <a:lnTo>
                  <a:pt x="255183" y="127958"/>
                </a:lnTo>
                <a:close/>
              </a:path>
              <a:path w="255269" h="512445">
                <a:moveTo>
                  <a:pt x="255183" y="36559"/>
                </a:moveTo>
                <a:lnTo>
                  <a:pt x="218729" y="36559"/>
                </a:lnTo>
                <a:lnTo>
                  <a:pt x="218729" y="91399"/>
                </a:lnTo>
                <a:lnTo>
                  <a:pt x="255183" y="91399"/>
                </a:lnTo>
                <a:lnTo>
                  <a:pt x="255183" y="36559"/>
                </a:lnTo>
                <a:close/>
              </a:path>
            </a:pathLst>
          </a:custGeom>
          <a:solidFill>
            <a:srgbClr val="EE52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141874" y="5120952"/>
            <a:ext cx="255270" cy="512445"/>
          </a:xfrm>
          <a:custGeom>
            <a:avLst/>
            <a:gdLst/>
            <a:ahLst/>
            <a:cxnLst/>
            <a:rect l="l" t="t" r="r" b="b"/>
            <a:pathLst>
              <a:path w="255270" h="512445">
                <a:moveTo>
                  <a:pt x="218729" y="0"/>
                </a:moveTo>
                <a:lnTo>
                  <a:pt x="36454" y="0"/>
                </a:lnTo>
                <a:lnTo>
                  <a:pt x="2876" y="22364"/>
                </a:lnTo>
                <a:lnTo>
                  <a:pt x="0" y="36559"/>
                </a:lnTo>
                <a:lnTo>
                  <a:pt x="0" y="475275"/>
                </a:lnTo>
                <a:lnTo>
                  <a:pt x="22300" y="508950"/>
                </a:lnTo>
                <a:lnTo>
                  <a:pt x="218729" y="511834"/>
                </a:lnTo>
                <a:lnTo>
                  <a:pt x="232884" y="508950"/>
                </a:lnTo>
                <a:lnTo>
                  <a:pt x="244475" y="501095"/>
                </a:lnTo>
                <a:lnTo>
                  <a:pt x="252307" y="489470"/>
                </a:lnTo>
                <a:lnTo>
                  <a:pt x="255184" y="475275"/>
                </a:lnTo>
                <a:lnTo>
                  <a:pt x="255184" y="456995"/>
                </a:lnTo>
                <a:lnTo>
                  <a:pt x="127592" y="456995"/>
                </a:lnTo>
                <a:lnTo>
                  <a:pt x="116784" y="454896"/>
                </a:lnTo>
                <a:lnTo>
                  <a:pt x="108112" y="449112"/>
                </a:lnTo>
                <a:lnTo>
                  <a:pt x="102345" y="440415"/>
                </a:lnTo>
                <a:lnTo>
                  <a:pt x="100251" y="429575"/>
                </a:lnTo>
                <a:lnTo>
                  <a:pt x="102345" y="418736"/>
                </a:lnTo>
                <a:lnTo>
                  <a:pt x="108112" y="410039"/>
                </a:lnTo>
                <a:lnTo>
                  <a:pt x="116784" y="404255"/>
                </a:lnTo>
                <a:lnTo>
                  <a:pt x="127592" y="402156"/>
                </a:lnTo>
                <a:lnTo>
                  <a:pt x="255183" y="402156"/>
                </a:lnTo>
                <a:lnTo>
                  <a:pt x="255183" y="182798"/>
                </a:lnTo>
                <a:lnTo>
                  <a:pt x="36454" y="182798"/>
                </a:lnTo>
                <a:lnTo>
                  <a:pt x="36454" y="127958"/>
                </a:lnTo>
                <a:lnTo>
                  <a:pt x="255183" y="127958"/>
                </a:lnTo>
                <a:lnTo>
                  <a:pt x="255183" y="91399"/>
                </a:lnTo>
                <a:lnTo>
                  <a:pt x="36454" y="91399"/>
                </a:lnTo>
                <a:lnTo>
                  <a:pt x="36454" y="36559"/>
                </a:lnTo>
                <a:lnTo>
                  <a:pt x="255183" y="36559"/>
                </a:lnTo>
                <a:lnTo>
                  <a:pt x="252307" y="22364"/>
                </a:lnTo>
                <a:lnTo>
                  <a:pt x="244475" y="10739"/>
                </a:lnTo>
                <a:lnTo>
                  <a:pt x="232883" y="2884"/>
                </a:lnTo>
                <a:lnTo>
                  <a:pt x="218729" y="0"/>
                </a:lnTo>
                <a:close/>
              </a:path>
              <a:path w="255270" h="512445">
                <a:moveTo>
                  <a:pt x="255183" y="402156"/>
                </a:moveTo>
                <a:lnTo>
                  <a:pt x="127592" y="402156"/>
                </a:lnTo>
                <a:lnTo>
                  <a:pt x="138401" y="404255"/>
                </a:lnTo>
                <a:lnTo>
                  <a:pt x="147073" y="410039"/>
                </a:lnTo>
                <a:lnTo>
                  <a:pt x="152840" y="418736"/>
                </a:lnTo>
                <a:lnTo>
                  <a:pt x="154933" y="429575"/>
                </a:lnTo>
                <a:lnTo>
                  <a:pt x="152840" y="440415"/>
                </a:lnTo>
                <a:lnTo>
                  <a:pt x="147073" y="449112"/>
                </a:lnTo>
                <a:lnTo>
                  <a:pt x="138401" y="454896"/>
                </a:lnTo>
                <a:lnTo>
                  <a:pt x="127592" y="456995"/>
                </a:lnTo>
                <a:lnTo>
                  <a:pt x="255184" y="456995"/>
                </a:lnTo>
                <a:lnTo>
                  <a:pt x="255183" y="402156"/>
                </a:lnTo>
                <a:close/>
              </a:path>
              <a:path w="255270" h="512445">
                <a:moveTo>
                  <a:pt x="255183" y="127958"/>
                </a:moveTo>
                <a:lnTo>
                  <a:pt x="218729" y="127958"/>
                </a:lnTo>
                <a:lnTo>
                  <a:pt x="218729" y="182798"/>
                </a:lnTo>
                <a:lnTo>
                  <a:pt x="255183" y="182798"/>
                </a:lnTo>
                <a:lnTo>
                  <a:pt x="255183" y="127958"/>
                </a:lnTo>
                <a:close/>
              </a:path>
              <a:path w="255270" h="512445">
                <a:moveTo>
                  <a:pt x="255183" y="36559"/>
                </a:moveTo>
                <a:lnTo>
                  <a:pt x="218729" y="36559"/>
                </a:lnTo>
                <a:lnTo>
                  <a:pt x="218729" y="91399"/>
                </a:lnTo>
                <a:lnTo>
                  <a:pt x="255183" y="91399"/>
                </a:lnTo>
                <a:lnTo>
                  <a:pt x="255183" y="36559"/>
                </a:lnTo>
                <a:close/>
              </a:path>
            </a:pathLst>
          </a:custGeom>
          <a:solidFill>
            <a:srgbClr val="EE52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493918" y="5120952"/>
            <a:ext cx="255270" cy="512445"/>
          </a:xfrm>
          <a:custGeom>
            <a:avLst/>
            <a:gdLst/>
            <a:ahLst/>
            <a:cxnLst/>
            <a:rect l="l" t="t" r="r" b="b"/>
            <a:pathLst>
              <a:path w="255270" h="512445">
                <a:moveTo>
                  <a:pt x="218729" y="0"/>
                </a:moveTo>
                <a:lnTo>
                  <a:pt x="36454" y="0"/>
                </a:lnTo>
                <a:lnTo>
                  <a:pt x="2876" y="22364"/>
                </a:lnTo>
                <a:lnTo>
                  <a:pt x="0" y="36559"/>
                </a:lnTo>
                <a:lnTo>
                  <a:pt x="0" y="475275"/>
                </a:lnTo>
                <a:lnTo>
                  <a:pt x="22300" y="508950"/>
                </a:lnTo>
                <a:lnTo>
                  <a:pt x="218729" y="511834"/>
                </a:lnTo>
                <a:lnTo>
                  <a:pt x="232884" y="508950"/>
                </a:lnTo>
                <a:lnTo>
                  <a:pt x="244475" y="501095"/>
                </a:lnTo>
                <a:lnTo>
                  <a:pt x="252307" y="489470"/>
                </a:lnTo>
                <a:lnTo>
                  <a:pt x="255184" y="475275"/>
                </a:lnTo>
                <a:lnTo>
                  <a:pt x="255184" y="456995"/>
                </a:lnTo>
                <a:lnTo>
                  <a:pt x="127592" y="456995"/>
                </a:lnTo>
                <a:lnTo>
                  <a:pt x="116784" y="454896"/>
                </a:lnTo>
                <a:lnTo>
                  <a:pt x="108112" y="449112"/>
                </a:lnTo>
                <a:lnTo>
                  <a:pt x="102345" y="440415"/>
                </a:lnTo>
                <a:lnTo>
                  <a:pt x="100251" y="429575"/>
                </a:lnTo>
                <a:lnTo>
                  <a:pt x="102345" y="418736"/>
                </a:lnTo>
                <a:lnTo>
                  <a:pt x="108112" y="410039"/>
                </a:lnTo>
                <a:lnTo>
                  <a:pt x="116784" y="404255"/>
                </a:lnTo>
                <a:lnTo>
                  <a:pt x="127592" y="402156"/>
                </a:lnTo>
                <a:lnTo>
                  <a:pt x="255183" y="402156"/>
                </a:lnTo>
                <a:lnTo>
                  <a:pt x="255183" y="182798"/>
                </a:lnTo>
                <a:lnTo>
                  <a:pt x="36454" y="182798"/>
                </a:lnTo>
                <a:lnTo>
                  <a:pt x="36454" y="127958"/>
                </a:lnTo>
                <a:lnTo>
                  <a:pt x="255183" y="127958"/>
                </a:lnTo>
                <a:lnTo>
                  <a:pt x="255183" y="91399"/>
                </a:lnTo>
                <a:lnTo>
                  <a:pt x="36454" y="91399"/>
                </a:lnTo>
                <a:lnTo>
                  <a:pt x="36454" y="36559"/>
                </a:lnTo>
                <a:lnTo>
                  <a:pt x="255183" y="36559"/>
                </a:lnTo>
                <a:lnTo>
                  <a:pt x="252307" y="22364"/>
                </a:lnTo>
                <a:lnTo>
                  <a:pt x="244475" y="10739"/>
                </a:lnTo>
                <a:lnTo>
                  <a:pt x="232883" y="2884"/>
                </a:lnTo>
                <a:lnTo>
                  <a:pt x="218729" y="0"/>
                </a:lnTo>
                <a:close/>
              </a:path>
              <a:path w="255270" h="512445">
                <a:moveTo>
                  <a:pt x="255183" y="402156"/>
                </a:moveTo>
                <a:lnTo>
                  <a:pt x="127592" y="402156"/>
                </a:lnTo>
                <a:lnTo>
                  <a:pt x="138401" y="404255"/>
                </a:lnTo>
                <a:lnTo>
                  <a:pt x="147073" y="410039"/>
                </a:lnTo>
                <a:lnTo>
                  <a:pt x="152840" y="418736"/>
                </a:lnTo>
                <a:lnTo>
                  <a:pt x="154933" y="429575"/>
                </a:lnTo>
                <a:lnTo>
                  <a:pt x="152840" y="440415"/>
                </a:lnTo>
                <a:lnTo>
                  <a:pt x="147073" y="449112"/>
                </a:lnTo>
                <a:lnTo>
                  <a:pt x="138401" y="454896"/>
                </a:lnTo>
                <a:lnTo>
                  <a:pt x="127592" y="456995"/>
                </a:lnTo>
                <a:lnTo>
                  <a:pt x="255184" y="456995"/>
                </a:lnTo>
                <a:lnTo>
                  <a:pt x="255183" y="402156"/>
                </a:lnTo>
                <a:close/>
              </a:path>
              <a:path w="255270" h="512445">
                <a:moveTo>
                  <a:pt x="255183" y="127958"/>
                </a:moveTo>
                <a:lnTo>
                  <a:pt x="218729" y="127958"/>
                </a:lnTo>
                <a:lnTo>
                  <a:pt x="218729" y="182798"/>
                </a:lnTo>
                <a:lnTo>
                  <a:pt x="255183" y="182798"/>
                </a:lnTo>
                <a:lnTo>
                  <a:pt x="255183" y="127958"/>
                </a:lnTo>
                <a:close/>
              </a:path>
              <a:path w="255270" h="512445">
                <a:moveTo>
                  <a:pt x="255183" y="36559"/>
                </a:moveTo>
                <a:lnTo>
                  <a:pt x="218729" y="36559"/>
                </a:lnTo>
                <a:lnTo>
                  <a:pt x="218729" y="91399"/>
                </a:lnTo>
                <a:lnTo>
                  <a:pt x="255183" y="91399"/>
                </a:lnTo>
                <a:lnTo>
                  <a:pt x="255183" y="36559"/>
                </a:lnTo>
                <a:close/>
              </a:path>
            </a:pathLst>
          </a:custGeom>
          <a:solidFill>
            <a:srgbClr val="EE52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845962" y="5120952"/>
            <a:ext cx="255270" cy="512445"/>
          </a:xfrm>
          <a:custGeom>
            <a:avLst/>
            <a:gdLst/>
            <a:ahLst/>
            <a:cxnLst/>
            <a:rect l="l" t="t" r="r" b="b"/>
            <a:pathLst>
              <a:path w="255270" h="512445">
                <a:moveTo>
                  <a:pt x="218729" y="0"/>
                </a:moveTo>
                <a:lnTo>
                  <a:pt x="36454" y="0"/>
                </a:lnTo>
                <a:lnTo>
                  <a:pt x="2876" y="22364"/>
                </a:lnTo>
                <a:lnTo>
                  <a:pt x="0" y="36559"/>
                </a:lnTo>
                <a:lnTo>
                  <a:pt x="0" y="475275"/>
                </a:lnTo>
                <a:lnTo>
                  <a:pt x="22300" y="508950"/>
                </a:lnTo>
                <a:lnTo>
                  <a:pt x="218729" y="511834"/>
                </a:lnTo>
                <a:lnTo>
                  <a:pt x="232884" y="508950"/>
                </a:lnTo>
                <a:lnTo>
                  <a:pt x="244475" y="501095"/>
                </a:lnTo>
                <a:lnTo>
                  <a:pt x="252307" y="489470"/>
                </a:lnTo>
                <a:lnTo>
                  <a:pt x="255184" y="475275"/>
                </a:lnTo>
                <a:lnTo>
                  <a:pt x="255184" y="456995"/>
                </a:lnTo>
                <a:lnTo>
                  <a:pt x="127592" y="456995"/>
                </a:lnTo>
                <a:lnTo>
                  <a:pt x="116784" y="454896"/>
                </a:lnTo>
                <a:lnTo>
                  <a:pt x="108112" y="449112"/>
                </a:lnTo>
                <a:lnTo>
                  <a:pt x="102345" y="440415"/>
                </a:lnTo>
                <a:lnTo>
                  <a:pt x="100251" y="429575"/>
                </a:lnTo>
                <a:lnTo>
                  <a:pt x="102345" y="418736"/>
                </a:lnTo>
                <a:lnTo>
                  <a:pt x="108112" y="410039"/>
                </a:lnTo>
                <a:lnTo>
                  <a:pt x="116784" y="404255"/>
                </a:lnTo>
                <a:lnTo>
                  <a:pt x="127592" y="402156"/>
                </a:lnTo>
                <a:lnTo>
                  <a:pt x="255183" y="402156"/>
                </a:lnTo>
                <a:lnTo>
                  <a:pt x="255183" y="182798"/>
                </a:lnTo>
                <a:lnTo>
                  <a:pt x="36454" y="182798"/>
                </a:lnTo>
                <a:lnTo>
                  <a:pt x="36454" y="127958"/>
                </a:lnTo>
                <a:lnTo>
                  <a:pt x="255183" y="127958"/>
                </a:lnTo>
                <a:lnTo>
                  <a:pt x="255183" y="91399"/>
                </a:lnTo>
                <a:lnTo>
                  <a:pt x="36454" y="91399"/>
                </a:lnTo>
                <a:lnTo>
                  <a:pt x="36454" y="36559"/>
                </a:lnTo>
                <a:lnTo>
                  <a:pt x="255183" y="36559"/>
                </a:lnTo>
                <a:lnTo>
                  <a:pt x="252307" y="22364"/>
                </a:lnTo>
                <a:lnTo>
                  <a:pt x="244475" y="10739"/>
                </a:lnTo>
                <a:lnTo>
                  <a:pt x="232883" y="2884"/>
                </a:lnTo>
                <a:lnTo>
                  <a:pt x="218729" y="0"/>
                </a:lnTo>
                <a:close/>
              </a:path>
              <a:path w="255270" h="512445">
                <a:moveTo>
                  <a:pt x="255183" y="402156"/>
                </a:moveTo>
                <a:lnTo>
                  <a:pt x="127592" y="402156"/>
                </a:lnTo>
                <a:lnTo>
                  <a:pt x="138401" y="404255"/>
                </a:lnTo>
                <a:lnTo>
                  <a:pt x="147073" y="410039"/>
                </a:lnTo>
                <a:lnTo>
                  <a:pt x="152840" y="418736"/>
                </a:lnTo>
                <a:lnTo>
                  <a:pt x="154933" y="429575"/>
                </a:lnTo>
                <a:lnTo>
                  <a:pt x="152840" y="440415"/>
                </a:lnTo>
                <a:lnTo>
                  <a:pt x="147073" y="449112"/>
                </a:lnTo>
                <a:lnTo>
                  <a:pt x="138401" y="454896"/>
                </a:lnTo>
                <a:lnTo>
                  <a:pt x="127592" y="456995"/>
                </a:lnTo>
                <a:lnTo>
                  <a:pt x="255184" y="456995"/>
                </a:lnTo>
                <a:lnTo>
                  <a:pt x="255183" y="402156"/>
                </a:lnTo>
                <a:close/>
              </a:path>
              <a:path w="255270" h="512445">
                <a:moveTo>
                  <a:pt x="255183" y="127958"/>
                </a:moveTo>
                <a:lnTo>
                  <a:pt x="218729" y="127958"/>
                </a:lnTo>
                <a:lnTo>
                  <a:pt x="218729" y="182798"/>
                </a:lnTo>
                <a:lnTo>
                  <a:pt x="255183" y="182798"/>
                </a:lnTo>
                <a:lnTo>
                  <a:pt x="255183" y="127958"/>
                </a:lnTo>
                <a:close/>
              </a:path>
              <a:path w="255270" h="512445">
                <a:moveTo>
                  <a:pt x="255183" y="36559"/>
                </a:moveTo>
                <a:lnTo>
                  <a:pt x="218729" y="36559"/>
                </a:lnTo>
                <a:lnTo>
                  <a:pt x="218729" y="91399"/>
                </a:lnTo>
                <a:lnTo>
                  <a:pt x="255183" y="91399"/>
                </a:lnTo>
                <a:lnTo>
                  <a:pt x="255183" y="36559"/>
                </a:lnTo>
                <a:close/>
              </a:path>
            </a:pathLst>
          </a:custGeom>
          <a:solidFill>
            <a:srgbClr val="EE52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198006" y="5120952"/>
            <a:ext cx="255270" cy="512445"/>
          </a:xfrm>
          <a:custGeom>
            <a:avLst/>
            <a:gdLst/>
            <a:ahLst/>
            <a:cxnLst/>
            <a:rect l="l" t="t" r="r" b="b"/>
            <a:pathLst>
              <a:path w="255270" h="512445">
                <a:moveTo>
                  <a:pt x="218729" y="0"/>
                </a:moveTo>
                <a:lnTo>
                  <a:pt x="36454" y="0"/>
                </a:lnTo>
                <a:lnTo>
                  <a:pt x="2876" y="22364"/>
                </a:lnTo>
                <a:lnTo>
                  <a:pt x="0" y="36559"/>
                </a:lnTo>
                <a:lnTo>
                  <a:pt x="0" y="475275"/>
                </a:lnTo>
                <a:lnTo>
                  <a:pt x="22300" y="508950"/>
                </a:lnTo>
                <a:lnTo>
                  <a:pt x="218729" y="511834"/>
                </a:lnTo>
                <a:lnTo>
                  <a:pt x="232884" y="508950"/>
                </a:lnTo>
                <a:lnTo>
                  <a:pt x="244475" y="501095"/>
                </a:lnTo>
                <a:lnTo>
                  <a:pt x="252307" y="489470"/>
                </a:lnTo>
                <a:lnTo>
                  <a:pt x="255184" y="475275"/>
                </a:lnTo>
                <a:lnTo>
                  <a:pt x="255184" y="456995"/>
                </a:lnTo>
                <a:lnTo>
                  <a:pt x="127592" y="456995"/>
                </a:lnTo>
                <a:lnTo>
                  <a:pt x="116784" y="454896"/>
                </a:lnTo>
                <a:lnTo>
                  <a:pt x="108112" y="449112"/>
                </a:lnTo>
                <a:lnTo>
                  <a:pt x="102345" y="440415"/>
                </a:lnTo>
                <a:lnTo>
                  <a:pt x="100251" y="429575"/>
                </a:lnTo>
                <a:lnTo>
                  <a:pt x="102345" y="418736"/>
                </a:lnTo>
                <a:lnTo>
                  <a:pt x="108112" y="410039"/>
                </a:lnTo>
                <a:lnTo>
                  <a:pt x="116784" y="404255"/>
                </a:lnTo>
                <a:lnTo>
                  <a:pt x="127592" y="402156"/>
                </a:lnTo>
                <a:lnTo>
                  <a:pt x="255183" y="402156"/>
                </a:lnTo>
                <a:lnTo>
                  <a:pt x="255183" y="182798"/>
                </a:lnTo>
                <a:lnTo>
                  <a:pt x="36454" y="182798"/>
                </a:lnTo>
                <a:lnTo>
                  <a:pt x="36454" y="127958"/>
                </a:lnTo>
                <a:lnTo>
                  <a:pt x="255183" y="127958"/>
                </a:lnTo>
                <a:lnTo>
                  <a:pt x="255183" y="91399"/>
                </a:lnTo>
                <a:lnTo>
                  <a:pt x="36454" y="91399"/>
                </a:lnTo>
                <a:lnTo>
                  <a:pt x="36454" y="36559"/>
                </a:lnTo>
                <a:lnTo>
                  <a:pt x="255183" y="36559"/>
                </a:lnTo>
                <a:lnTo>
                  <a:pt x="252307" y="22364"/>
                </a:lnTo>
                <a:lnTo>
                  <a:pt x="244475" y="10739"/>
                </a:lnTo>
                <a:lnTo>
                  <a:pt x="232883" y="2884"/>
                </a:lnTo>
                <a:lnTo>
                  <a:pt x="218729" y="0"/>
                </a:lnTo>
                <a:close/>
              </a:path>
              <a:path w="255270" h="512445">
                <a:moveTo>
                  <a:pt x="255183" y="402156"/>
                </a:moveTo>
                <a:lnTo>
                  <a:pt x="127592" y="402156"/>
                </a:lnTo>
                <a:lnTo>
                  <a:pt x="138401" y="404255"/>
                </a:lnTo>
                <a:lnTo>
                  <a:pt x="147073" y="410039"/>
                </a:lnTo>
                <a:lnTo>
                  <a:pt x="152840" y="418736"/>
                </a:lnTo>
                <a:lnTo>
                  <a:pt x="154933" y="429575"/>
                </a:lnTo>
                <a:lnTo>
                  <a:pt x="152840" y="440415"/>
                </a:lnTo>
                <a:lnTo>
                  <a:pt x="147073" y="449112"/>
                </a:lnTo>
                <a:lnTo>
                  <a:pt x="138401" y="454896"/>
                </a:lnTo>
                <a:lnTo>
                  <a:pt x="127592" y="456995"/>
                </a:lnTo>
                <a:lnTo>
                  <a:pt x="255184" y="456995"/>
                </a:lnTo>
                <a:lnTo>
                  <a:pt x="255183" y="402156"/>
                </a:lnTo>
                <a:close/>
              </a:path>
              <a:path w="255270" h="512445">
                <a:moveTo>
                  <a:pt x="255183" y="127958"/>
                </a:moveTo>
                <a:lnTo>
                  <a:pt x="218729" y="127958"/>
                </a:lnTo>
                <a:lnTo>
                  <a:pt x="218729" y="182798"/>
                </a:lnTo>
                <a:lnTo>
                  <a:pt x="255183" y="182798"/>
                </a:lnTo>
                <a:lnTo>
                  <a:pt x="255183" y="127958"/>
                </a:lnTo>
                <a:close/>
              </a:path>
              <a:path w="255270" h="512445">
                <a:moveTo>
                  <a:pt x="255183" y="36559"/>
                </a:moveTo>
                <a:lnTo>
                  <a:pt x="218729" y="36559"/>
                </a:lnTo>
                <a:lnTo>
                  <a:pt x="218729" y="91399"/>
                </a:lnTo>
                <a:lnTo>
                  <a:pt x="255183" y="91399"/>
                </a:lnTo>
                <a:lnTo>
                  <a:pt x="255183" y="36559"/>
                </a:lnTo>
                <a:close/>
              </a:path>
            </a:pathLst>
          </a:custGeom>
          <a:solidFill>
            <a:srgbClr val="EE52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550050" y="5120952"/>
            <a:ext cx="255270" cy="512445"/>
          </a:xfrm>
          <a:custGeom>
            <a:avLst/>
            <a:gdLst/>
            <a:ahLst/>
            <a:cxnLst/>
            <a:rect l="l" t="t" r="r" b="b"/>
            <a:pathLst>
              <a:path w="255270" h="512445">
                <a:moveTo>
                  <a:pt x="218729" y="0"/>
                </a:moveTo>
                <a:lnTo>
                  <a:pt x="36454" y="0"/>
                </a:lnTo>
                <a:lnTo>
                  <a:pt x="2876" y="22364"/>
                </a:lnTo>
                <a:lnTo>
                  <a:pt x="0" y="36559"/>
                </a:lnTo>
                <a:lnTo>
                  <a:pt x="0" y="475275"/>
                </a:lnTo>
                <a:lnTo>
                  <a:pt x="22299" y="508950"/>
                </a:lnTo>
                <a:lnTo>
                  <a:pt x="218729" y="511834"/>
                </a:lnTo>
                <a:lnTo>
                  <a:pt x="232883" y="508950"/>
                </a:lnTo>
                <a:lnTo>
                  <a:pt x="244475" y="501095"/>
                </a:lnTo>
                <a:lnTo>
                  <a:pt x="252307" y="489470"/>
                </a:lnTo>
                <a:lnTo>
                  <a:pt x="255183" y="475275"/>
                </a:lnTo>
                <a:lnTo>
                  <a:pt x="255183" y="456995"/>
                </a:lnTo>
                <a:lnTo>
                  <a:pt x="127592" y="456995"/>
                </a:lnTo>
                <a:lnTo>
                  <a:pt x="116784" y="454896"/>
                </a:lnTo>
                <a:lnTo>
                  <a:pt x="108112" y="449112"/>
                </a:lnTo>
                <a:lnTo>
                  <a:pt x="102344" y="440415"/>
                </a:lnTo>
                <a:lnTo>
                  <a:pt x="100251" y="429575"/>
                </a:lnTo>
                <a:lnTo>
                  <a:pt x="102344" y="418736"/>
                </a:lnTo>
                <a:lnTo>
                  <a:pt x="108112" y="410039"/>
                </a:lnTo>
                <a:lnTo>
                  <a:pt x="116784" y="404255"/>
                </a:lnTo>
                <a:lnTo>
                  <a:pt x="127592" y="402156"/>
                </a:lnTo>
                <a:lnTo>
                  <a:pt x="255183" y="402156"/>
                </a:lnTo>
                <a:lnTo>
                  <a:pt x="255183" y="182798"/>
                </a:lnTo>
                <a:lnTo>
                  <a:pt x="36454" y="182798"/>
                </a:lnTo>
                <a:lnTo>
                  <a:pt x="36454" y="127958"/>
                </a:lnTo>
                <a:lnTo>
                  <a:pt x="255183" y="127958"/>
                </a:lnTo>
                <a:lnTo>
                  <a:pt x="255183" y="91399"/>
                </a:lnTo>
                <a:lnTo>
                  <a:pt x="36454" y="91399"/>
                </a:lnTo>
                <a:lnTo>
                  <a:pt x="36454" y="36559"/>
                </a:lnTo>
                <a:lnTo>
                  <a:pt x="255183" y="36559"/>
                </a:lnTo>
                <a:lnTo>
                  <a:pt x="252307" y="22364"/>
                </a:lnTo>
                <a:lnTo>
                  <a:pt x="244475" y="10739"/>
                </a:lnTo>
                <a:lnTo>
                  <a:pt x="232883" y="2884"/>
                </a:lnTo>
                <a:lnTo>
                  <a:pt x="218729" y="0"/>
                </a:lnTo>
                <a:close/>
              </a:path>
              <a:path w="255270" h="512445">
                <a:moveTo>
                  <a:pt x="255183" y="402156"/>
                </a:moveTo>
                <a:lnTo>
                  <a:pt x="127592" y="402156"/>
                </a:lnTo>
                <a:lnTo>
                  <a:pt x="138400" y="404255"/>
                </a:lnTo>
                <a:lnTo>
                  <a:pt x="147073" y="410039"/>
                </a:lnTo>
                <a:lnTo>
                  <a:pt x="152840" y="418736"/>
                </a:lnTo>
                <a:lnTo>
                  <a:pt x="154933" y="429575"/>
                </a:lnTo>
                <a:lnTo>
                  <a:pt x="152840" y="440415"/>
                </a:lnTo>
                <a:lnTo>
                  <a:pt x="147073" y="449112"/>
                </a:lnTo>
                <a:lnTo>
                  <a:pt x="138400" y="454896"/>
                </a:lnTo>
                <a:lnTo>
                  <a:pt x="127592" y="456995"/>
                </a:lnTo>
                <a:lnTo>
                  <a:pt x="255183" y="456995"/>
                </a:lnTo>
                <a:lnTo>
                  <a:pt x="255183" y="402156"/>
                </a:lnTo>
                <a:close/>
              </a:path>
              <a:path w="255270" h="512445">
                <a:moveTo>
                  <a:pt x="255183" y="127958"/>
                </a:moveTo>
                <a:lnTo>
                  <a:pt x="218729" y="127958"/>
                </a:lnTo>
                <a:lnTo>
                  <a:pt x="218729" y="182798"/>
                </a:lnTo>
                <a:lnTo>
                  <a:pt x="255183" y="182798"/>
                </a:lnTo>
                <a:lnTo>
                  <a:pt x="255183" y="127958"/>
                </a:lnTo>
                <a:close/>
              </a:path>
              <a:path w="255270" h="512445">
                <a:moveTo>
                  <a:pt x="255183" y="36559"/>
                </a:moveTo>
                <a:lnTo>
                  <a:pt x="218729" y="36559"/>
                </a:lnTo>
                <a:lnTo>
                  <a:pt x="218729" y="91399"/>
                </a:lnTo>
                <a:lnTo>
                  <a:pt x="255183" y="91399"/>
                </a:lnTo>
                <a:lnTo>
                  <a:pt x="255183" y="36559"/>
                </a:lnTo>
                <a:close/>
              </a:path>
            </a:pathLst>
          </a:custGeom>
          <a:solidFill>
            <a:srgbClr val="EE52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902094" y="5120952"/>
            <a:ext cx="255270" cy="512445"/>
          </a:xfrm>
          <a:custGeom>
            <a:avLst/>
            <a:gdLst/>
            <a:ahLst/>
            <a:cxnLst/>
            <a:rect l="l" t="t" r="r" b="b"/>
            <a:pathLst>
              <a:path w="255270" h="512445">
                <a:moveTo>
                  <a:pt x="218729" y="0"/>
                </a:moveTo>
                <a:lnTo>
                  <a:pt x="36454" y="0"/>
                </a:lnTo>
                <a:lnTo>
                  <a:pt x="2876" y="22364"/>
                </a:lnTo>
                <a:lnTo>
                  <a:pt x="0" y="36559"/>
                </a:lnTo>
                <a:lnTo>
                  <a:pt x="0" y="475275"/>
                </a:lnTo>
                <a:lnTo>
                  <a:pt x="22300" y="508950"/>
                </a:lnTo>
                <a:lnTo>
                  <a:pt x="218729" y="511834"/>
                </a:lnTo>
                <a:lnTo>
                  <a:pt x="232884" y="508950"/>
                </a:lnTo>
                <a:lnTo>
                  <a:pt x="244475" y="501095"/>
                </a:lnTo>
                <a:lnTo>
                  <a:pt x="252307" y="489470"/>
                </a:lnTo>
                <a:lnTo>
                  <a:pt x="255184" y="475275"/>
                </a:lnTo>
                <a:lnTo>
                  <a:pt x="255184" y="456995"/>
                </a:lnTo>
                <a:lnTo>
                  <a:pt x="127592" y="456995"/>
                </a:lnTo>
                <a:lnTo>
                  <a:pt x="116784" y="454896"/>
                </a:lnTo>
                <a:lnTo>
                  <a:pt x="108112" y="449112"/>
                </a:lnTo>
                <a:lnTo>
                  <a:pt x="102345" y="440415"/>
                </a:lnTo>
                <a:lnTo>
                  <a:pt x="100251" y="429575"/>
                </a:lnTo>
                <a:lnTo>
                  <a:pt x="102345" y="418736"/>
                </a:lnTo>
                <a:lnTo>
                  <a:pt x="108112" y="410039"/>
                </a:lnTo>
                <a:lnTo>
                  <a:pt x="116784" y="404255"/>
                </a:lnTo>
                <a:lnTo>
                  <a:pt x="127592" y="402156"/>
                </a:lnTo>
                <a:lnTo>
                  <a:pt x="255183" y="402156"/>
                </a:lnTo>
                <a:lnTo>
                  <a:pt x="255183" y="182798"/>
                </a:lnTo>
                <a:lnTo>
                  <a:pt x="36454" y="182798"/>
                </a:lnTo>
                <a:lnTo>
                  <a:pt x="36454" y="127958"/>
                </a:lnTo>
                <a:lnTo>
                  <a:pt x="255183" y="127958"/>
                </a:lnTo>
                <a:lnTo>
                  <a:pt x="255183" y="91399"/>
                </a:lnTo>
                <a:lnTo>
                  <a:pt x="36454" y="91399"/>
                </a:lnTo>
                <a:lnTo>
                  <a:pt x="36454" y="36559"/>
                </a:lnTo>
                <a:lnTo>
                  <a:pt x="255183" y="36559"/>
                </a:lnTo>
                <a:lnTo>
                  <a:pt x="252307" y="22364"/>
                </a:lnTo>
                <a:lnTo>
                  <a:pt x="244475" y="10739"/>
                </a:lnTo>
                <a:lnTo>
                  <a:pt x="232883" y="2884"/>
                </a:lnTo>
                <a:lnTo>
                  <a:pt x="218729" y="0"/>
                </a:lnTo>
                <a:close/>
              </a:path>
              <a:path w="255270" h="512445">
                <a:moveTo>
                  <a:pt x="255183" y="402156"/>
                </a:moveTo>
                <a:lnTo>
                  <a:pt x="127592" y="402156"/>
                </a:lnTo>
                <a:lnTo>
                  <a:pt x="138401" y="404255"/>
                </a:lnTo>
                <a:lnTo>
                  <a:pt x="147073" y="410039"/>
                </a:lnTo>
                <a:lnTo>
                  <a:pt x="152840" y="418736"/>
                </a:lnTo>
                <a:lnTo>
                  <a:pt x="154933" y="429575"/>
                </a:lnTo>
                <a:lnTo>
                  <a:pt x="152840" y="440415"/>
                </a:lnTo>
                <a:lnTo>
                  <a:pt x="147073" y="449112"/>
                </a:lnTo>
                <a:lnTo>
                  <a:pt x="138401" y="454896"/>
                </a:lnTo>
                <a:lnTo>
                  <a:pt x="127592" y="456995"/>
                </a:lnTo>
                <a:lnTo>
                  <a:pt x="255184" y="456995"/>
                </a:lnTo>
                <a:lnTo>
                  <a:pt x="255183" y="402156"/>
                </a:lnTo>
                <a:close/>
              </a:path>
              <a:path w="255270" h="512445">
                <a:moveTo>
                  <a:pt x="255183" y="127958"/>
                </a:moveTo>
                <a:lnTo>
                  <a:pt x="218729" y="127958"/>
                </a:lnTo>
                <a:lnTo>
                  <a:pt x="218729" y="182798"/>
                </a:lnTo>
                <a:lnTo>
                  <a:pt x="255183" y="182798"/>
                </a:lnTo>
                <a:lnTo>
                  <a:pt x="255183" y="127958"/>
                </a:lnTo>
                <a:close/>
              </a:path>
              <a:path w="255270" h="512445">
                <a:moveTo>
                  <a:pt x="255183" y="36559"/>
                </a:moveTo>
                <a:lnTo>
                  <a:pt x="218729" y="36559"/>
                </a:lnTo>
                <a:lnTo>
                  <a:pt x="218729" y="91399"/>
                </a:lnTo>
                <a:lnTo>
                  <a:pt x="255183" y="91399"/>
                </a:lnTo>
                <a:lnTo>
                  <a:pt x="255183" y="36559"/>
                </a:lnTo>
                <a:close/>
              </a:path>
            </a:pathLst>
          </a:custGeom>
          <a:solidFill>
            <a:srgbClr val="EE525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4" name="object 2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56105" y="1799589"/>
            <a:ext cx="10004044" cy="2688844"/>
          </a:xfrm>
          <a:prstGeom prst="rect">
            <a:avLst/>
          </a:prstGeom>
        </p:spPr>
      </p:pic>
      <p:sp>
        <p:nvSpPr>
          <p:cNvPr id="25" name="object 25"/>
          <p:cNvSpPr/>
          <p:nvPr/>
        </p:nvSpPr>
        <p:spPr>
          <a:xfrm>
            <a:off x="9254139" y="5120952"/>
            <a:ext cx="255270" cy="512445"/>
          </a:xfrm>
          <a:custGeom>
            <a:avLst/>
            <a:gdLst/>
            <a:ahLst/>
            <a:cxnLst/>
            <a:rect l="l" t="t" r="r" b="b"/>
            <a:pathLst>
              <a:path w="255270" h="512445">
                <a:moveTo>
                  <a:pt x="218729" y="0"/>
                </a:moveTo>
                <a:lnTo>
                  <a:pt x="36454" y="0"/>
                </a:lnTo>
                <a:lnTo>
                  <a:pt x="2876" y="22364"/>
                </a:lnTo>
                <a:lnTo>
                  <a:pt x="0" y="36559"/>
                </a:lnTo>
                <a:lnTo>
                  <a:pt x="0" y="475275"/>
                </a:lnTo>
                <a:lnTo>
                  <a:pt x="22300" y="508950"/>
                </a:lnTo>
                <a:lnTo>
                  <a:pt x="218729" y="511834"/>
                </a:lnTo>
                <a:lnTo>
                  <a:pt x="232884" y="508950"/>
                </a:lnTo>
                <a:lnTo>
                  <a:pt x="244475" y="501095"/>
                </a:lnTo>
                <a:lnTo>
                  <a:pt x="252307" y="489470"/>
                </a:lnTo>
                <a:lnTo>
                  <a:pt x="255184" y="475275"/>
                </a:lnTo>
                <a:lnTo>
                  <a:pt x="255184" y="456995"/>
                </a:lnTo>
                <a:lnTo>
                  <a:pt x="127592" y="456995"/>
                </a:lnTo>
                <a:lnTo>
                  <a:pt x="116784" y="454896"/>
                </a:lnTo>
                <a:lnTo>
                  <a:pt x="108112" y="449112"/>
                </a:lnTo>
                <a:lnTo>
                  <a:pt x="102345" y="440415"/>
                </a:lnTo>
                <a:lnTo>
                  <a:pt x="100251" y="429575"/>
                </a:lnTo>
                <a:lnTo>
                  <a:pt x="102345" y="418736"/>
                </a:lnTo>
                <a:lnTo>
                  <a:pt x="108112" y="410039"/>
                </a:lnTo>
                <a:lnTo>
                  <a:pt x="116784" y="404255"/>
                </a:lnTo>
                <a:lnTo>
                  <a:pt x="127592" y="402156"/>
                </a:lnTo>
                <a:lnTo>
                  <a:pt x="255183" y="402156"/>
                </a:lnTo>
                <a:lnTo>
                  <a:pt x="255183" y="182798"/>
                </a:lnTo>
                <a:lnTo>
                  <a:pt x="36454" y="182798"/>
                </a:lnTo>
                <a:lnTo>
                  <a:pt x="36454" y="127958"/>
                </a:lnTo>
                <a:lnTo>
                  <a:pt x="255183" y="127958"/>
                </a:lnTo>
                <a:lnTo>
                  <a:pt x="255183" y="91399"/>
                </a:lnTo>
                <a:lnTo>
                  <a:pt x="36454" y="91399"/>
                </a:lnTo>
                <a:lnTo>
                  <a:pt x="36454" y="36559"/>
                </a:lnTo>
                <a:lnTo>
                  <a:pt x="255183" y="36559"/>
                </a:lnTo>
                <a:lnTo>
                  <a:pt x="252307" y="22364"/>
                </a:lnTo>
                <a:lnTo>
                  <a:pt x="244475" y="10739"/>
                </a:lnTo>
                <a:lnTo>
                  <a:pt x="232883" y="2884"/>
                </a:lnTo>
                <a:lnTo>
                  <a:pt x="218729" y="0"/>
                </a:lnTo>
                <a:close/>
              </a:path>
              <a:path w="255270" h="512445">
                <a:moveTo>
                  <a:pt x="255183" y="402156"/>
                </a:moveTo>
                <a:lnTo>
                  <a:pt x="127592" y="402156"/>
                </a:lnTo>
                <a:lnTo>
                  <a:pt x="138401" y="404255"/>
                </a:lnTo>
                <a:lnTo>
                  <a:pt x="147073" y="410039"/>
                </a:lnTo>
                <a:lnTo>
                  <a:pt x="152840" y="418736"/>
                </a:lnTo>
                <a:lnTo>
                  <a:pt x="154933" y="429575"/>
                </a:lnTo>
                <a:lnTo>
                  <a:pt x="152840" y="440415"/>
                </a:lnTo>
                <a:lnTo>
                  <a:pt x="147073" y="449112"/>
                </a:lnTo>
                <a:lnTo>
                  <a:pt x="138401" y="454896"/>
                </a:lnTo>
                <a:lnTo>
                  <a:pt x="127592" y="456995"/>
                </a:lnTo>
                <a:lnTo>
                  <a:pt x="255184" y="456995"/>
                </a:lnTo>
                <a:lnTo>
                  <a:pt x="255183" y="402156"/>
                </a:lnTo>
                <a:close/>
              </a:path>
              <a:path w="255270" h="512445">
                <a:moveTo>
                  <a:pt x="255183" y="127958"/>
                </a:moveTo>
                <a:lnTo>
                  <a:pt x="218729" y="127958"/>
                </a:lnTo>
                <a:lnTo>
                  <a:pt x="218729" y="182798"/>
                </a:lnTo>
                <a:lnTo>
                  <a:pt x="255183" y="182798"/>
                </a:lnTo>
                <a:lnTo>
                  <a:pt x="255183" y="127958"/>
                </a:lnTo>
                <a:close/>
              </a:path>
              <a:path w="255270" h="512445">
                <a:moveTo>
                  <a:pt x="255183" y="36559"/>
                </a:moveTo>
                <a:lnTo>
                  <a:pt x="218729" y="36559"/>
                </a:lnTo>
                <a:lnTo>
                  <a:pt x="218729" y="91399"/>
                </a:lnTo>
                <a:lnTo>
                  <a:pt x="255183" y="91399"/>
                </a:lnTo>
                <a:lnTo>
                  <a:pt x="255183" y="36559"/>
                </a:lnTo>
                <a:close/>
              </a:path>
            </a:pathLst>
          </a:custGeom>
          <a:solidFill>
            <a:srgbClr val="EE52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9606182" y="5120952"/>
            <a:ext cx="255270" cy="512445"/>
          </a:xfrm>
          <a:custGeom>
            <a:avLst/>
            <a:gdLst/>
            <a:ahLst/>
            <a:cxnLst/>
            <a:rect l="l" t="t" r="r" b="b"/>
            <a:pathLst>
              <a:path w="255270" h="512445">
                <a:moveTo>
                  <a:pt x="218729" y="0"/>
                </a:moveTo>
                <a:lnTo>
                  <a:pt x="36454" y="0"/>
                </a:lnTo>
                <a:lnTo>
                  <a:pt x="2876" y="22364"/>
                </a:lnTo>
                <a:lnTo>
                  <a:pt x="0" y="36559"/>
                </a:lnTo>
                <a:lnTo>
                  <a:pt x="0" y="475275"/>
                </a:lnTo>
                <a:lnTo>
                  <a:pt x="22300" y="508950"/>
                </a:lnTo>
                <a:lnTo>
                  <a:pt x="218729" y="511834"/>
                </a:lnTo>
                <a:lnTo>
                  <a:pt x="232884" y="508950"/>
                </a:lnTo>
                <a:lnTo>
                  <a:pt x="244475" y="501095"/>
                </a:lnTo>
                <a:lnTo>
                  <a:pt x="252307" y="489470"/>
                </a:lnTo>
                <a:lnTo>
                  <a:pt x="255184" y="475275"/>
                </a:lnTo>
                <a:lnTo>
                  <a:pt x="255184" y="456995"/>
                </a:lnTo>
                <a:lnTo>
                  <a:pt x="127592" y="456995"/>
                </a:lnTo>
                <a:lnTo>
                  <a:pt x="116784" y="454896"/>
                </a:lnTo>
                <a:lnTo>
                  <a:pt x="108112" y="449112"/>
                </a:lnTo>
                <a:lnTo>
                  <a:pt x="102345" y="440415"/>
                </a:lnTo>
                <a:lnTo>
                  <a:pt x="100251" y="429575"/>
                </a:lnTo>
                <a:lnTo>
                  <a:pt x="102345" y="418736"/>
                </a:lnTo>
                <a:lnTo>
                  <a:pt x="108112" y="410039"/>
                </a:lnTo>
                <a:lnTo>
                  <a:pt x="116784" y="404255"/>
                </a:lnTo>
                <a:lnTo>
                  <a:pt x="127592" y="402156"/>
                </a:lnTo>
                <a:lnTo>
                  <a:pt x="255183" y="402156"/>
                </a:lnTo>
                <a:lnTo>
                  <a:pt x="255183" y="182798"/>
                </a:lnTo>
                <a:lnTo>
                  <a:pt x="36454" y="182798"/>
                </a:lnTo>
                <a:lnTo>
                  <a:pt x="36454" y="127958"/>
                </a:lnTo>
                <a:lnTo>
                  <a:pt x="255183" y="127958"/>
                </a:lnTo>
                <a:lnTo>
                  <a:pt x="255183" y="91399"/>
                </a:lnTo>
                <a:lnTo>
                  <a:pt x="36454" y="91399"/>
                </a:lnTo>
                <a:lnTo>
                  <a:pt x="36454" y="36559"/>
                </a:lnTo>
                <a:lnTo>
                  <a:pt x="255183" y="36559"/>
                </a:lnTo>
                <a:lnTo>
                  <a:pt x="252307" y="22364"/>
                </a:lnTo>
                <a:lnTo>
                  <a:pt x="244475" y="10739"/>
                </a:lnTo>
                <a:lnTo>
                  <a:pt x="232883" y="2884"/>
                </a:lnTo>
                <a:lnTo>
                  <a:pt x="218729" y="0"/>
                </a:lnTo>
                <a:close/>
              </a:path>
              <a:path w="255270" h="512445">
                <a:moveTo>
                  <a:pt x="255183" y="402156"/>
                </a:moveTo>
                <a:lnTo>
                  <a:pt x="127592" y="402156"/>
                </a:lnTo>
                <a:lnTo>
                  <a:pt x="138401" y="404255"/>
                </a:lnTo>
                <a:lnTo>
                  <a:pt x="147073" y="410039"/>
                </a:lnTo>
                <a:lnTo>
                  <a:pt x="152840" y="418736"/>
                </a:lnTo>
                <a:lnTo>
                  <a:pt x="154933" y="429575"/>
                </a:lnTo>
                <a:lnTo>
                  <a:pt x="152840" y="440415"/>
                </a:lnTo>
                <a:lnTo>
                  <a:pt x="147073" y="449112"/>
                </a:lnTo>
                <a:lnTo>
                  <a:pt x="138401" y="454896"/>
                </a:lnTo>
                <a:lnTo>
                  <a:pt x="127592" y="456995"/>
                </a:lnTo>
                <a:lnTo>
                  <a:pt x="255184" y="456995"/>
                </a:lnTo>
                <a:lnTo>
                  <a:pt x="255183" y="402156"/>
                </a:lnTo>
                <a:close/>
              </a:path>
              <a:path w="255270" h="512445">
                <a:moveTo>
                  <a:pt x="255183" y="127958"/>
                </a:moveTo>
                <a:lnTo>
                  <a:pt x="218729" y="127958"/>
                </a:lnTo>
                <a:lnTo>
                  <a:pt x="218729" y="182798"/>
                </a:lnTo>
                <a:lnTo>
                  <a:pt x="255183" y="182798"/>
                </a:lnTo>
                <a:lnTo>
                  <a:pt x="255183" y="127958"/>
                </a:lnTo>
                <a:close/>
              </a:path>
              <a:path w="255270" h="512445">
                <a:moveTo>
                  <a:pt x="255183" y="36559"/>
                </a:moveTo>
                <a:lnTo>
                  <a:pt x="218729" y="36559"/>
                </a:lnTo>
                <a:lnTo>
                  <a:pt x="218729" y="91399"/>
                </a:lnTo>
                <a:lnTo>
                  <a:pt x="255183" y="91399"/>
                </a:lnTo>
                <a:lnTo>
                  <a:pt x="255183" y="36559"/>
                </a:lnTo>
                <a:close/>
              </a:path>
            </a:pathLst>
          </a:custGeom>
          <a:solidFill>
            <a:srgbClr val="EE52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9958227" y="5120952"/>
            <a:ext cx="255270" cy="512445"/>
          </a:xfrm>
          <a:custGeom>
            <a:avLst/>
            <a:gdLst/>
            <a:ahLst/>
            <a:cxnLst/>
            <a:rect l="l" t="t" r="r" b="b"/>
            <a:pathLst>
              <a:path w="255270" h="512445">
                <a:moveTo>
                  <a:pt x="218729" y="0"/>
                </a:moveTo>
                <a:lnTo>
                  <a:pt x="36454" y="0"/>
                </a:lnTo>
                <a:lnTo>
                  <a:pt x="2876" y="22364"/>
                </a:lnTo>
                <a:lnTo>
                  <a:pt x="0" y="36559"/>
                </a:lnTo>
                <a:lnTo>
                  <a:pt x="0" y="475275"/>
                </a:lnTo>
                <a:lnTo>
                  <a:pt x="22300" y="508950"/>
                </a:lnTo>
                <a:lnTo>
                  <a:pt x="218729" y="511834"/>
                </a:lnTo>
                <a:lnTo>
                  <a:pt x="232884" y="508950"/>
                </a:lnTo>
                <a:lnTo>
                  <a:pt x="244475" y="501095"/>
                </a:lnTo>
                <a:lnTo>
                  <a:pt x="252307" y="489470"/>
                </a:lnTo>
                <a:lnTo>
                  <a:pt x="255184" y="475275"/>
                </a:lnTo>
                <a:lnTo>
                  <a:pt x="255184" y="456995"/>
                </a:lnTo>
                <a:lnTo>
                  <a:pt x="127592" y="456995"/>
                </a:lnTo>
                <a:lnTo>
                  <a:pt x="116784" y="454896"/>
                </a:lnTo>
                <a:lnTo>
                  <a:pt x="108112" y="449112"/>
                </a:lnTo>
                <a:lnTo>
                  <a:pt x="102345" y="440415"/>
                </a:lnTo>
                <a:lnTo>
                  <a:pt x="100251" y="429575"/>
                </a:lnTo>
                <a:lnTo>
                  <a:pt x="102345" y="418736"/>
                </a:lnTo>
                <a:lnTo>
                  <a:pt x="108112" y="410039"/>
                </a:lnTo>
                <a:lnTo>
                  <a:pt x="116784" y="404255"/>
                </a:lnTo>
                <a:lnTo>
                  <a:pt x="127592" y="402156"/>
                </a:lnTo>
                <a:lnTo>
                  <a:pt x="255183" y="402156"/>
                </a:lnTo>
                <a:lnTo>
                  <a:pt x="255183" y="182798"/>
                </a:lnTo>
                <a:lnTo>
                  <a:pt x="36454" y="182798"/>
                </a:lnTo>
                <a:lnTo>
                  <a:pt x="36454" y="127958"/>
                </a:lnTo>
                <a:lnTo>
                  <a:pt x="255183" y="127958"/>
                </a:lnTo>
                <a:lnTo>
                  <a:pt x="255183" y="91399"/>
                </a:lnTo>
                <a:lnTo>
                  <a:pt x="36454" y="91399"/>
                </a:lnTo>
                <a:lnTo>
                  <a:pt x="36454" y="36559"/>
                </a:lnTo>
                <a:lnTo>
                  <a:pt x="255183" y="36559"/>
                </a:lnTo>
                <a:lnTo>
                  <a:pt x="252307" y="22364"/>
                </a:lnTo>
                <a:lnTo>
                  <a:pt x="244475" y="10739"/>
                </a:lnTo>
                <a:lnTo>
                  <a:pt x="232883" y="2884"/>
                </a:lnTo>
                <a:lnTo>
                  <a:pt x="218729" y="0"/>
                </a:lnTo>
                <a:close/>
              </a:path>
              <a:path w="255270" h="512445">
                <a:moveTo>
                  <a:pt x="255183" y="402156"/>
                </a:moveTo>
                <a:lnTo>
                  <a:pt x="127592" y="402156"/>
                </a:lnTo>
                <a:lnTo>
                  <a:pt x="138401" y="404255"/>
                </a:lnTo>
                <a:lnTo>
                  <a:pt x="147073" y="410039"/>
                </a:lnTo>
                <a:lnTo>
                  <a:pt x="152840" y="418736"/>
                </a:lnTo>
                <a:lnTo>
                  <a:pt x="154933" y="429575"/>
                </a:lnTo>
                <a:lnTo>
                  <a:pt x="152840" y="440415"/>
                </a:lnTo>
                <a:lnTo>
                  <a:pt x="147073" y="449112"/>
                </a:lnTo>
                <a:lnTo>
                  <a:pt x="138401" y="454896"/>
                </a:lnTo>
                <a:lnTo>
                  <a:pt x="127592" y="456995"/>
                </a:lnTo>
                <a:lnTo>
                  <a:pt x="255184" y="456995"/>
                </a:lnTo>
                <a:lnTo>
                  <a:pt x="255183" y="402156"/>
                </a:lnTo>
                <a:close/>
              </a:path>
              <a:path w="255270" h="512445">
                <a:moveTo>
                  <a:pt x="255183" y="127958"/>
                </a:moveTo>
                <a:lnTo>
                  <a:pt x="218729" y="127958"/>
                </a:lnTo>
                <a:lnTo>
                  <a:pt x="218729" y="182798"/>
                </a:lnTo>
                <a:lnTo>
                  <a:pt x="255183" y="182798"/>
                </a:lnTo>
                <a:lnTo>
                  <a:pt x="255183" y="127958"/>
                </a:lnTo>
                <a:close/>
              </a:path>
              <a:path w="255270" h="512445">
                <a:moveTo>
                  <a:pt x="255183" y="36559"/>
                </a:moveTo>
                <a:lnTo>
                  <a:pt x="218729" y="36559"/>
                </a:lnTo>
                <a:lnTo>
                  <a:pt x="218729" y="91399"/>
                </a:lnTo>
                <a:lnTo>
                  <a:pt x="255183" y="91399"/>
                </a:lnTo>
                <a:lnTo>
                  <a:pt x="255183" y="36559"/>
                </a:lnTo>
                <a:close/>
              </a:path>
            </a:pathLst>
          </a:custGeom>
          <a:solidFill>
            <a:srgbClr val="EE52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0310270" y="5120952"/>
            <a:ext cx="255270" cy="512445"/>
          </a:xfrm>
          <a:custGeom>
            <a:avLst/>
            <a:gdLst/>
            <a:ahLst/>
            <a:cxnLst/>
            <a:rect l="l" t="t" r="r" b="b"/>
            <a:pathLst>
              <a:path w="255270" h="512445">
                <a:moveTo>
                  <a:pt x="218729" y="0"/>
                </a:moveTo>
                <a:lnTo>
                  <a:pt x="36454" y="0"/>
                </a:lnTo>
                <a:lnTo>
                  <a:pt x="2876" y="22364"/>
                </a:lnTo>
                <a:lnTo>
                  <a:pt x="0" y="36559"/>
                </a:lnTo>
                <a:lnTo>
                  <a:pt x="0" y="475275"/>
                </a:lnTo>
                <a:lnTo>
                  <a:pt x="22300" y="508950"/>
                </a:lnTo>
                <a:lnTo>
                  <a:pt x="218729" y="511834"/>
                </a:lnTo>
                <a:lnTo>
                  <a:pt x="232884" y="508950"/>
                </a:lnTo>
                <a:lnTo>
                  <a:pt x="244475" y="501095"/>
                </a:lnTo>
                <a:lnTo>
                  <a:pt x="252307" y="489470"/>
                </a:lnTo>
                <a:lnTo>
                  <a:pt x="255184" y="475275"/>
                </a:lnTo>
                <a:lnTo>
                  <a:pt x="255184" y="456995"/>
                </a:lnTo>
                <a:lnTo>
                  <a:pt x="127592" y="456995"/>
                </a:lnTo>
                <a:lnTo>
                  <a:pt x="116784" y="454896"/>
                </a:lnTo>
                <a:lnTo>
                  <a:pt x="108112" y="449112"/>
                </a:lnTo>
                <a:lnTo>
                  <a:pt x="102345" y="440415"/>
                </a:lnTo>
                <a:lnTo>
                  <a:pt x="100251" y="429575"/>
                </a:lnTo>
                <a:lnTo>
                  <a:pt x="102345" y="418736"/>
                </a:lnTo>
                <a:lnTo>
                  <a:pt x="108112" y="410039"/>
                </a:lnTo>
                <a:lnTo>
                  <a:pt x="116784" y="404255"/>
                </a:lnTo>
                <a:lnTo>
                  <a:pt x="127592" y="402156"/>
                </a:lnTo>
                <a:lnTo>
                  <a:pt x="255183" y="402156"/>
                </a:lnTo>
                <a:lnTo>
                  <a:pt x="255183" y="182798"/>
                </a:lnTo>
                <a:lnTo>
                  <a:pt x="36454" y="182798"/>
                </a:lnTo>
                <a:lnTo>
                  <a:pt x="36454" y="127958"/>
                </a:lnTo>
                <a:lnTo>
                  <a:pt x="255183" y="127958"/>
                </a:lnTo>
                <a:lnTo>
                  <a:pt x="255183" y="91399"/>
                </a:lnTo>
                <a:lnTo>
                  <a:pt x="36454" y="91399"/>
                </a:lnTo>
                <a:lnTo>
                  <a:pt x="36454" y="36559"/>
                </a:lnTo>
                <a:lnTo>
                  <a:pt x="255183" y="36559"/>
                </a:lnTo>
                <a:lnTo>
                  <a:pt x="252307" y="22364"/>
                </a:lnTo>
                <a:lnTo>
                  <a:pt x="244475" y="10739"/>
                </a:lnTo>
                <a:lnTo>
                  <a:pt x="232883" y="2884"/>
                </a:lnTo>
                <a:lnTo>
                  <a:pt x="218729" y="0"/>
                </a:lnTo>
                <a:close/>
              </a:path>
              <a:path w="255270" h="512445">
                <a:moveTo>
                  <a:pt x="255183" y="402156"/>
                </a:moveTo>
                <a:lnTo>
                  <a:pt x="127592" y="402156"/>
                </a:lnTo>
                <a:lnTo>
                  <a:pt x="138401" y="404255"/>
                </a:lnTo>
                <a:lnTo>
                  <a:pt x="147073" y="410039"/>
                </a:lnTo>
                <a:lnTo>
                  <a:pt x="152840" y="418736"/>
                </a:lnTo>
                <a:lnTo>
                  <a:pt x="154933" y="429575"/>
                </a:lnTo>
                <a:lnTo>
                  <a:pt x="152840" y="440415"/>
                </a:lnTo>
                <a:lnTo>
                  <a:pt x="147073" y="449112"/>
                </a:lnTo>
                <a:lnTo>
                  <a:pt x="138401" y="454896"/>
                </a:lnTo>
                <a:lnTo>
                  <a:pt x="127592" y="456995"/>
                </a:lnTo>
                <a:lnTo>
                  <a:pt x="255184" y="456995"/>
                </a:lnTo>
                <a:lnTo>
                  <a:pt x="255183" y="402156"/>
                </a:lnTo>
                <a:close/>
              </a:path>
              <a:path w="255270" h="512445">
                <a:moveTo>
                  <a:pt x="255183" y="127958"/>
                </a:moveTo>
                <a:lnTo>
                  <a:pt x="218729" y="127958"/>
                </a:lnTo>
                <a:lnTo>
                  <a:pt x="218729" y="182798"/>
                </a:lnTo>
                <a:lnTo>
                  <a:pt x="255183" y="182798"/>
                </a:lnTo>
                <a:lnTo>
                  <a:pt x="255183" y="127958"/>
                </a:lnTo>
                <a:close/>
              </a:path>
              <a:path w="255270" h="512445">
                <a:moveTo>
                  <a:pt x="255183" y="36559"/>
                </a:moveTo>
                <a:lnTo>
                  <a:pt x="218729" y="36559"/>
                </a:lnTo>
                <a:lnTo>
                  <a:pt x="218729" y="91399"/>
                </a:lnTo>
                <a:lnTo>
                  <a:pt x="255183" y="91399"/>
                </a:lnTo>
                <a:lnTo>
                  <a:pt x="255183" y="36559"/>
                </a:lnTo>
                <a:close/>
              </a:path>
            </a:pathLst>
          </a:custGeom>
          <a:solidFill>
            <a:srgbClr val="EE52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0662460" y="5120952"/>
            <a:ext cx="256540" cy="512445"/>
          </a:xfrm>
          <a:custGeom>
            <a:avLst/>
            <a:gdLst/>
            <a:ahLst/>
            <a:cxnLst/>
            <a:rect l="l" t="t" r="r" b="b"/>
            <a:pathLst>
              <a:path w="256540" h="512445">
                <a:moveTo>
                  <a:pt x="219819" y="0"/>
                </a:moveTo>
                <a:lnTo>
                  <a:pt x="36636" y="0"/>
                </a:lnTo>
                <a:lnTo>
                  <a:pt x="2890" y="22364"/>
                </a:lnTo>
                <a:lnTo>
                  <a:pt x="0" y="36559"/>
                </a:lnTo>
                <a:lnTo>
                  <a:pt x="0" y="475275"/>
                </a:lnTo>
                <a:lnTo>
                  <a:pt x="22411" y="508950"/>
                </a:lnTo>
                <a:lnTo>
                  <a:pt x="219819" y="511834"/>
                </a:lnTo>
                <a:lnTo>
                  <a:pt x="234045" y="508950"/>
                </a:lnTo>
                <a:lnTo>
                  <a:pt x="245694" y="501095"/>
                </a:lnTo>
                <a:lnTo>
                  <a:pt x="253565" y="489470"/>
                </a:lnTo>
                <a:lnTo>
                  <a:pt x="256456" y="475275"/>
                </a:lnTo>
                <a:lnTo>
                  <a:pt x="256456" y="456995"/>
                </a:lnTo>
                <a:lnTo>
                  <a:pt x="128228" y="456995"/>
                </a:lnTo>
                <a:lnTo>
                  <a:pt x="117366" y="454896"/>
                </a:lnTo>
                <a:lnTo>
                  <a:pt x="108651" y="449112"/>
                </a:lnTo>
                <a:lnTo>
                  <a:pt x="102855" y="440415"/>
                </a:lnTo>
                <a:lnTo>
                  <a:pt x="100751" y="429575"/>
                </a:lnTo>
                <a:lnTo>
                  <a:pt x="102855" y="418736"/>
                </a:lnTo>
                <a:lnTo>
                  <a:pt x="108651" y="410039"/>
                </a:lnTo>
                <a:lnTo>
                  <a:pt x="117366" y="404255"/>
                </a:lnTo>
                <a:lnTo>
                  <a:pt x="128228" y="402156"/>
                </a:lnTo>
                <a:lnTo>
                  <a:pt x="256456" y="402156"/>
                </a:lnTo>
                <a:lnTo>
                  <a:pt x="256455" y="182798"/>
                </a:lnTo>
                <a:lnTo>
                  <a:pt x="36636" y="182798"/>
                </a:lnTo>
                <a:lnTo>
                  <a:pt x="36636" y="127958"/>
                </a:lnTo>
                <a:lnTo>
                  <a:pt x="256455" y="127958"/>
                </a:lnTo>
                <a:lnTo>
                  <a:pt x="256455" y="91399"/>
                </a:lnTo>
                <a:lnTo>
                  <a:pt x="36636" y="91399"/>
                </a:lnTo>
                <a:lnTo>
                  <a:pt x="36636" y="36559"/>
                </a:lnTo>
                <a:lnTo>
                  <a:pt x="256455" y="36559"/>
                </a:lnTo>
                <a:lnTo>
                  <a:pt x="253564" y="22364"/>
                </a:lnTo>
                <a:lnTo>
                  <a:pt x="245693" y="10739"/>
                </a:lnTo>
                <a:lnTo>
                  <a:pt x="234044" y="2884"/>
                </a:lnTo>
                <a:lnTo>
                  <a:pt x="219819" y="0"/>
                </a:lnTo>
                <a:close/>
              </a:path>
              <a:path w="256540" h="512445">
                <a:moveTo>
                  <a:pt x="256456" y="402156"/>
                </a:moveTo>
                <a:lnTo>
                  <a:pt x="128228" y="402156"/>
                </a:lnTo>
                <a:lnTo>
                  <a:pt x="139091" y="404255"/>
                </a:lnTo>
                <a:lnTo>
                  <a:pt x="147806" y="410039"/>
                </a:lnTo>
                <a:lnTo>
                  <a:pt x="153602" y="418736"/>
                </a:lnTo>
                <a:lnTo>
                  <a:pt x="155706" y="429575"/>
                </a:lnTo>
                <a:lnTo>
                  <a:pt x="153602" y="440415"/>
                </a:lnTo>
                <a:lnTo>
                  <a:pt x="147806" y="449112"/>
                </a:lnTo>
                <a:lnTo>
                  <a:pt x="139091" y="454896"/>
                </a:lnTo>
                <a:lnTo>
                  <a:pt x="128228" y="456995"/>
                </a:lnTo>
                <a:lnTo>
                  <a:pt x="256456" y="456995"/>
                </a:lnTo>
                <a:lnTo>
                  <a:pt x="256456" y="402156"/>
                </a:lnTo>
                <a:close/>
              </a:path>
              <a:path w="256540" h="512445">
                <a:moveTo>
                  <a:pt x="256455" y="127958"/>
                </a:moveTo>
                <a:lnTo>
                  <a:pt x="219819" y="127958"/>
                </a:lnTo>
                <a:lnTo>
                  <a:pt x="219819" y="182798"/>
                </a:lnTo>
                <a:lnTo>
                  <a:pt x="256455" y="182798"/>
                </a:lnTo>
                <a:lnTo>
                  <a:pt x="256455" y="127958"/>
                </a:lnTo>
                <a:close/>
              </a:path>
              <a:path w="256540" h="512445">
                <a:moveTo>
                  <a:pt x="256455" y="36559"/>
                </a:moveTo>
                <a:lnTo>
                  <a:pt x="219819" y="36559"/>
                </a:lnTo>
                <a:lnTo>
                  <a:pt x="219819" y="91399"/>
                </a:lnTo>
                <a:lnTo>
                  <a:pt x="256455" y="91399"/>
                </a:lnTo>
                <a:lnTo>
                  <a:pt x="256455" y="36559"/>
                </a:lnTo>
                <a:close/>
              </a:path>
            </a:pathLst>
          </a:custGeom>
          <a:solidFill>
            <a:srgbClr val="EE52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1014505" y="5120952"/>
            <a:ext cx="256540" cy="512445"/>
          </a:xfrm>
          <a:custGeom>
            <a:avLst/>
            <a:gdLst/>
            <a:ahLst/>
            <a:cxnLst/>
            <a:rect l="l" t="t" r="r" b="b"/>
            <a:pathLst>
              <a:path w="256540" h="512445">
                <a:moveTo>
                  <a:pt x="219819" y="0"/>
                </a:moveTo>
                <a:lnTo>
                  <a:pt x="36636" y="0"/>
                </a:lnTo>
                <a:lnTo>
                  <a:pt x="2890" y="22364"/>
                </a:lnTo>
                <a:lnTo>
                  <a:pt x="0" y="36559"/>
                </a:lnTo>
                <a:lnTo>
                  <a:pt x="0" y="475275"/>
                </a:lnTo>
                <a:lnTo>
                  <a:pt x="22411" y="508950"/>
                </a:lnTo>
                <a:lnTo>
                  <a:pt x="219819" y="511834"/>
                </a:lnTo>
                <a:lnTo>
                  <a:pt x="234045" y="508950"/>
                </a:lnTo>
                <a:lnTo>
                  <a:pt x="245694" y="501095"/>
                </a:lnTo>
                <a:lnTo>
                  <a:pt x="253565" y="489470"/>
                </a:lnTo>
                <a:lnTo>
                  <a:pt x="256456" y="475275"/>
                </a:lnTo>
                <a:lnTo>
                  <a:pt x="256456" y="456995"/>
                </a:lnTo>
                <a:lnTo>
                  <a:pt x="128228" y="456995"/>
                </a:lnTo>
                <a:lnTo>
                  <a:pt x="117366" y="454896"/>
                </a:lnTo>
                <a:lnTo>
                  <a:pt x="108651" y="449112"/>
                </a:lnTo>
                <a:lnTo>
                  <a:pt x="102855" y="440415"/>
                </a:lnTo>
                <a:lnTo>
                  <a:pt x="100751" y="429575"/>
                </a:lnTo>
                <a:lnTo>
                  <a:pt x="102855" y="418736"/>
                </a:lnTo>
                <a:lnTo>
                  <a:pt x="108651" y="410039"/>
                </a:lnTo>
                <a:lnTo>
                  <a:pt x="117366" y="404255"/>
                </a:lnTo>
                <a:lnTo>
                  <a:pt x="128228" y="402156"/>
                </a:lnTo>
                <a:lnTo>
                  <a:pt x="256456" y="402156"/>
                </a:lnTo>
                <a:lnTo>
                  <a:pt x="256455" y="182798"/>
                </a:lnTo>
                <a:lnTo>
                  <a:pt x="36636" y="182798"/>
                </a:lnTo>
                <a:lnTo>
                  <a:pt x="36636" y="127958"/>
                </a:lnTo>
                <a:lnTo>
                  <a:pt x="256455" y="127958"/>
                </a:lnTo>
                <a:lnTo>
                  <a:pt x="256455" y="91399"/>
                </a:lnTo>
                <a:lnTo>
                  <a:pt x="36636" y="91399"/>
                </a:lnTo>
                <a:lnTo>
                  <a:pt x="36636" y="36559"/>
                </a:lnTo>
                <a:lnTo>
                  <a:pt x="256455" y="36559"/>
                </a:lnTo>
                <a:lnTo>
                  <a:pt x="253564" y="22364"/>
                </a:lnTo>
                <a:lnTo>
                  <a:pt x="245693" y="10739"/>
                </a:lnTo>
                <a:lnTo>
                  <a:pt x="234044" y="2884"/>
                </a:lnTo>
                <a:lnTo>
                  <a:pt x="219819" y="0"/>
                </a:lnTo>
                <a:close/>
              </a:path>
              <a:path w="256540" h="512445">
                <a:moveTo>
                  <a:pt x="256456" y="402156"/>
                </a:moveTo>
                <a:lnTo>
                  <a:pt x="128228" y="402156"/>
                </a:lnTo>
                <a:lnTo>
                  <a:pt x="139091" y="404255"/>
                </a:lnTo>
                <a:lnTo>
                  <a:pt x="147806" y="410039"/>
                </a:lnTo>
                <a:lnTo>
                  <a:pt x="153602" y="418736"/>
                </a:lnTo>
                <a:lnTo>
                  <a:pt x="155706" y="429575"/>
                </a:lnTo>
                <a:lnTo>
                  <a:pt x="153602" y="440415"/>
                </a:lnTo>
                <a:lnTo>
                  <a:pt x="147806" y="449112"/>
                </a:lnTo>
                <a:lnTo>
                  <a:pt x="139091" y="454896"/>
                </a:lnTo>
                <a:lnTo>
                  <a:pt x="128228" y="456995"/>
                </a:lnTo>
                <a:lnTo>
                  <a:pt x="256456" y="456995"/>
                </a:lnTo>
                <a:lnTo>
                  <a:pt x="256456" y="402156"/>
                </a:lnTo>
                <a:close/>
              </a:path>
              <a:path w="256540" h="512445">
                <a:moveTo>
                  <a:pt x="256455" y="127958"/>
                </a:moveTo>
                <a:lnTo>
                  <a:pt x="219819" y="127958"/>
                </a:lnTo>
                <a:lnTo>
                  <a:pt x="219819" y="182798"/>
                </a:lnTo>
                <a:lnTo>
                  <a:pt x="256455" y="182798"/>
                </a:lnTo>
                <a:lnTo>
                  <a:pt x="256455" y="127958"/>
                </a:lnTo>
                <a:close/>
              </a:path>
              <a:path w="256540" h="512445">
                <a:moveTo>
                  <a:pt x="256455" y="36559"/>
                </a:moveTo>
                <a:lnTo>
                  <a:pt x="219819" y="36559"/>
                </a:lnTo>
                <a:lnTo>
                  <a:pt x="219819" y="91399"/>
                </a:lnTo>
                <a:lnTo>
                  <a:pt x="256455" y="91399"/>
                </a:lnTo>
                <a:lnTo>
                  <a:pt x="256455" y="36559"/>
                </a:lnTo>
                <a:close/>
              </a:path>
            </a:pathLst>
          </a:custGeom>
          <a:solidFill>
            <a:srgbClr val="EE52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5912865" y="3122167"/>
            <a:ext cx="10464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EE5250"/>
                </a:solidFill>
                <a:latin typeface="Calibri"/>
                <a:cs typeface="Calibri"/>
              </a:rPr>
              <a:t>ovs-subnet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608582" y="2215641"/>
            <a:ext cx="15043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EE5250"/>
                </a:solidFill>
                <a:latin typeface="Calibri"/>
                <a:cs typeface="Calibri"/>
              </a:rPr>
              <a:t>ovs-multitenant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4005198" y="2215641"/>
            <a:ext cx="15024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EE5250"/>
                </a:solidFill>
                <a:latin typeface="Calibri"/>
                <a:cs typeface="Calibri"/>
              </a:rPr>
              <a:t>ovs-multitenant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7009256" y="2214829"/>
            <a:ext cx="150241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EE5250"/>
                </a:solidFill>
                <a:latin typeface="Calibri"/>
                <a:cs typeface="Calibri"/>
              </a:rPr>
              <a:t>ovs-multitenant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9626600" y="2214829"/>
            <a:ext cx="150558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EE5250"/>
                </a:solidFill>
                <a:latin typeface="Calibri"/>
                <a:cs typeface="Calibri"/>
              </a:rPr>
              <a:t>ovs-multitenant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610933" y="0"/>
            <a:ext cx="32384" cy="1207135"/>
            <a:chOff x="610933" y="0"/>
            <a:chExt cx="32384" cy="1207135"/>
          </a:xfrm>
        </p:grpSpPr>
        <p:sp>
          <p:nvSpPr>
            <p:cNvPr id="4" name="object 4"/>
            <p:cNvSpPr/>
            <p:nvPr/>
          </p:nvSpPr>
          <p:spPr>
            <a:xfrm>
              <a:off x="628649" y="553973"/>
              <a:ext cx="1905" cy="640080"/>
            </a:xfrm>
            <a:custGeom>
              <a:avLst/>
              <a:gdLst/>
              <a:ahLst/>
              <a:cxnLst/>
              <a:rect l="l" t="t" r="r" b="b"/>
              <a:pathLst>
                <a:path w="1904" h="640080">
                  <a:moveTo>
                    <a:pt x="1523" y="640079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EE52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15695" y="0"/>
              <a:ext cx="0" cy="1195070"/>
            </a:xfrm>
            <a:custGeom>
              <a:avLst/>
              <a:gdLst/>
              <a:ahLst/>
              <a:cxnLst/>
              <a:rect l="l" t="t" r="r" b="b"/>
              <a:pathLst>
                <a:path h="1195070">
                  <a:moveTo>
                    <a:pt x="0" y="1194815"/>
                  </a:moveTo>
                  <a:lnTo>
                    <a:pt x="0" y="0"/>
                  </a:lnTo>
                </a:path>
              </a:pathLst>
            </a:custGeom>
            <a:ln w="9525">
              <a:solidFill>
                <a:srgbClr val="EE52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/>
          <p:nvPr/>
        </p:nvSpPr>
        <p:spPr>
          <a:xfrm>
            <a:off x="1264158" y="6805421"/>
            <a:ext cx="2103120" cy="45720"/>
          </a:xfrm>
          <a:custGeom>
            <a:avLst/>
            <a:gdLst/>
            <a:ahLst/>
            <a:cxnLst/>
            <a:rect l="l" t="t" r="r" b="b"/>
            <a:pathLst>
              <a:path w="2103120" h="45720">
                <a:moveTo>
                  <a:pt x="0" y="45719"/>
                </a:moveTo>
                <a:lnTo>
                  <a:pt x="2103119" y="45719"/>
                </a:lnTo>
                <a:lnTo>
                  <a:pt x="2103119" y="0"/>
                </a:lnTo>
                <a:lnTo>
                  <a:pt x="0" y="0"/>
                </a:lnTo>
                <a:lnTo>
                  <a:pt x="0" y="45719"/>
                </a:lnTo>
                <a:close/>
              </a:path>
            </a:pathLst>
          </a:custGeom>
          <a:ln w="38100">
            <a:solidFill>
              <a:srgbClr val="EE52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88491" y="1703832"/>
            <a:ext cx="2706715" cy="1321308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456256" y="1058078"/>
            <a:ext cx="1492733" cy="2293188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625026" y="1979351"/>
            <a:ext cx="2672385" cy="897960"/>
          </a:xfrm>
          <a:prstGeom prst="rect">
            <a:avLst/>
          </a:prstGeom>
        </p:spPr>
      </p:pic>
      <p:sp>
        <p:nvSpPr>
          <p:cNvPr id="10" name="object 10"/>
          <p:cNvSpPr/>
          <p:nvPr/>
        </p:nvSpPr>
        <p:spPr>
          <a:xfrm>
            <a:off x="1524000" y="5779008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6350">
            <a:solidFill>
              <a:srgbClr val="DE080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3350133" y="4665675"/>
            <a:ext cx="5492750" cy="940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dirty="0"/>
              <a:t>Additional</a:t>
            </a:r>
            <a:r>
              <a:rPr sz="6000" spc="-40" dirty="0"/>
              <a:t> </a:t>
            </a:r>
            <a:r>
              <a:rPr sz="6000" spc="-10" dirty="0"/>
              <a:t>Plugins</a:t>
            </a:r>
            <a:endParaRPr sz="6000"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External</a:t>
            </a:r>
            <a:r>
              <a:rPr spc="-45" dirty="0"/>
              <a:t> </a:t>
            </a:r>
            <a:r>
              <a:rPr spc="-10" dirty="0"/>
              <a:t>Connectivity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128773" y="2145538"/>
            <a:ext cx="7078345" cy="4476750"/>
            <a:chOff x="2128773" y="2145538"/>
            <a:chExt cx="7078345" cy="4476750"/>
          </a:xfrm>
        </p:grpSpPr>
        <p:sp>
          <p:nvSpPr>
            <p:cNvPr id="4" name="object 4"/>
            <p:cNvSpPr/>
            <p:nvPr/>
          </p:nvSpPr>
          <p:spPr>
            <a:xfrm>
              <a:off x="4704588" y="2151888"/>
              <a:ext cx="1711960" cy="4464050"/>
            </a:xfrm>
            <a:custGeom>
              <a:avLst/>
              <a:gdLst/>
              <a:ahLst/>
              <a:cxnLst/>
              <a:rect l="l" t="t" r="r" b="b"/>
              <a:pathLst>
                <a:path w="1711960" h="4464050">
                  <a:moveTo>
                    <a:pt x="1711452" y="0"/>
                  </a:moveTo>
                  <a:lnTo>
                    <a:pt x="0" y="0"/>
                  </a:lnTo>
                  <a:lnTo>
                    <a:pt x="0" y="4463796"/>
                  </a:lnTo>
                  <a:lnTo>
                    <a:pt x="1711452" y="4463796"/>
                  </a:lnTo>
                  <a:lnTo>
                    <a:pt x="1711452" y="0"/>
                  </a:lnTo>
                  <a:close/>
                </a:path>
              </a:pathLst>
            </a:custGeom>
            <a:solidFill>
              <a:srgbClr val="EE5250">
                <a:alpha val="2117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704588" y="2151888"/>
              <a:ext cx="1711960" cy="4464050"/>
            </a:xfrm>
            <a:custGeom>
              <a:avLst/>
              <a:gdLst/>
              <a:ahLst/>
              <a:cxnLst/>
              <a:rect l="l" t="t" r="r" b="b"/>
              <a:pathLst>
                <a:path w="1711960" h="4464050">
                  <a:moveTo>
                    <a:pt x="0" y="4463796"/>
                  </a:moveTo>
                  <a:lnTo>
                    <a:pt x="1711452" y="4463796"/>
                  </a:lnTo>
                  <a:lnTo>
                    <a:pt x="1711452" y="0"/>
                  </a:lnTo>
                  <a:lnTo>
                    <a:pt x="0" y="0"/>
                  </a:lnTo>
                  <a:lnTo>
                    <a:pt x="0" y="4463796"/>
                  </a:lnTo>
                  <a:close/>
                </a:path>
              </a:pathLst>
            </a:custGeom>
            <a:ln w="12700">
              <a:solidFill>
                <a:srgbClr val="F8B9B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135123" y="2151888"/>
              <a:ext cx="1710055" cy="4464050"/>
            </a:xfrm>
            <a:custGeom>
              <a:avLst/>
              <a:gdLst/>
              <a:ahLst/>
              <a:cxnLst/>
              <a:rect l="l" t="t" r="r" b="b"/>
              <a:pathLst>
                <a:path w="1710054" h="4464050">
                  <a:moveTo>
                    <a:pt x="1709927" y="0"/>
                  </a:moveTo>
                  <a:lnTo>
                    <a:pt x="0" y="0"/>
                  </a:lnTo>
                  <a:lnTo>
                    <a:pt x="0" y="4463796"/>
                  </a:lnTo>
                  <a:lnTo>
                    <a:pt x="1709927" y="4463796"/>
                  </a:lnTo>
                  <a:lnTo>
                    <a:pt x="1709927" y="0"/>
                  </a:lnTo>
                  <a:close/>
                </a:path>
              </a:pathLst>
            </a:custGeom>
            <a:solidFill>
              <a:srgbClr val="EE5250">
                <a:alpha val="2117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135123" y="2151888"/>
              <a:ext cx="1710055" cy="4464050"/>
            </a:xfrm>
            <a:custGeom>
              <a:avLst/>
              <a:gdLst/>
              <a:ahLst/>
              <a:cxnLst/>
              <a:rect l="l" t="t" r="r" b="b"/>
              <a:pathLst>
                <a:path w="1710054" h="4464050">
                  <a:moveTo>
                    <a:pt x="0" y="4463796"/>
                  </a:moveTo>
                  <a:lnTo>
                    <a:pt x="1709927" y="4463796"/>
                  </a:lnTo>
                  <a:lnTo>
                    <a:pt x="1709927" y="0"/>
                  </a:lnTo>
                  <a:lnTo>
                    <a:pt x="0" y="0"/>
                  </a:lnTo>
                  <a:lnTo>
                    <a:pt x="0" y="4463796"/>
                  </a:lnTo>
                  <a:close/>
                </a:path>
              </a:pathLst>
            </a:custGeom>
            <a:ln w="12700">
              <a:solidFill>
                <a:srgbClr val="F8B9B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490459" y="2151888"/>
              <a:ext cx="1710055" cy="4464050"/>
            </a:xfrm>
            <a:custGeom>
              <a:avLst/>
              <a:gdLst/>
              <a:ahLst/>
              <a:cxnLst/>
              <a:rect l="l" t="t" r="r" b="b"/>
              <a:pathLst>
                <a:path w="1710054" h="4464050">
                  <a:moveTo>
                    <a:pt x="1709927" y="0"/>
                  </a:moveTo>
                  <a:lnTo>
                    <a:pt x="0" y="0"/>
                  </a:lnTo>
                  <a:lnTo>
                    <a:pt x="0" y="4463796"/>
                  </a:lnTo>
                  <a:lnTo>
                    <a:pt x="1709927" y="4463796"/>
                  </a:lnTo>
                  <a:lnTo>
                    <a:pt x="1709927" y="0"/>
                  </a:lnTo>
                  <a:close/>
                </a:path>
              </a:pathLst>
            </a:custGeom>
            <a:solidFill>
              <a:srgbClr val="EE5250">
                <a:alpha val="2117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490459" y="2151888"/>
              <a:ext cx="1710055" cy="4464050"/>
            </a:xfrm>
            <a:custGeom>
              <a:avLst/>
              <a:gdLst/>
              <a:ahLst/>
              <a:cxnLst/>
              <a:rect l="l" t="t" r="r" b="b"/>
              <a:pathLst>
                <a:path w="1710054" h="4464050">
                  <a:moveTo>
                    <a:pt x="0" y="4463796"/>
                  </a:moveTo>
                  <a:lnTo>
                    <a:pt x="1709927" y="4463796"/>
                  </a:lnTo>
                  <a:lnTo>
                    <a:pt x="1709927" y="0"/>
                  </a:lnTo>
                  <a:lnTo>
                    <a:pt x="0" y="0"/>
                  </a:lnTo>
                  <a:lnTo>
                    <a:pt x="0" y="4463796"/>
                  </a:lnTo>
                  <a:close/>
                </a:path>
              </a:pathLst>
            </a:custGeom>
            <a:ln w="12700">
              <a:solidFill>
                <a:srgbClr val="F8B9B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29216" y="5162225"/>
              <a:ext cx="6978085" cy="1262728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2444495" y="3223260"/>
              <a:ext cx="1099185" cy="1103630"/>
            </a:xfrm>
            <a:custGeom>
              <a:avLst/>
              <a:gdLst/>
              <a:ahLst/>
              <a:cxnLst/>
              <a:rect l="l" t="t" r="r" b="b"/>
              <a:pathLst>
                <a:path w="1099185" h="1103629">
                  <a:moveTo>
                    <a:pt x="0" y="1103376"/>
                  </a:moveTo>
                  <a:lnTo>
                    <a:pt x="1098804" y="1103376"/>
                  </a:lnTo>
                  <a:lnTo>
                    <a:pt x="1098804" y="0"/>
                  </a:lnTo>
                  <a:lnTo>
                    <a:pt x="0" y="0"/>
                  </a:lnTo>
                  <a:lnTo>
                    <a:pt x="0" y="1103376"/>
                  </a:lnTo>
                  <a:close/>
                </a:path>
              </a:pathLst>
            </a:custGeom>
            <a:ln w="12700">
              <a:solidFill>
                <a:srgbClr val="EE52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2843276" y="4075887"/>
            <a:ext cx="29972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solidFill>
                  <a:srgbClr val="EE5250"/>
                </a:solidFill>
                <a:latin typeface="Calibri"/>
                <a:cs typeface="Calibri"/>
              </a:rPr>
              <a:t>POD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2409444" y="3216910"/>
            <a:ext cx="3670300" cy="1116330"/>
            <a:chOff x="2409444" y="3216910"/>
            <a:chExt cx="3670300" cy="1116330"/>
          </a:xfrm>
        </p:grpSpPr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20340" y="3557003"/>
              <a:ext cx="526542" cy="485406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09444" y="3874008"/>
              <a:ext cx="489204" cy="425195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4974336" y="3223260"/>
              <a:ext cx="1099185" cy="1103630"/>
            </a:xfrm>
            <a:custGeom>
              <a:avLst/>
              <a:gdLst/>
              <a:ahLst/>
              <a:cxnLst/>
              <a:rect l="l" t="t" r="r" b="b"/>
              <a:pathLst>
                <a:path w="1099185" h="1103629">
                  <a:moveTo>
                    <a:pt x="0" y="1103376"/>
                  </a:moveTo>
                  <a:lnTo>
                    <a:pt x="1098803" y="1103376"/>
                  </a:lnTo>
                  <a:lnTo>
                    <a:pt x="1098803" y="0"/>
                  </a:lnTo>
                  <a:lnTo>
                    <a:pt x="0" y="0"/>
                  </a:lnTo>
                  <a:lnTo>
                    <a:pt x="0" y="1103376"/>
                  </a:lnTo>
                  <a:close/>
                </a:path>
              </a:pathLst>
            </a:custGeom>
            <a:ln w="12700">
              <a:solidFill>
                <a:srgbClr val="EE52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5373115" y="4075887"/>
            <a:ext cx="29972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solidFill>
                  <a:srgbClr val="EE5250"/>
                </a:solidFill>
                <a:latin typeface="Calibri"/>
                <a:cs typeface="Calibri"/>
              </a:rPr>
              <a:t>POD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5059494" y="3557003"/>
            <a:ext cx="717550" cy="727075"/>
            <a:chOff x="5059494" y="3557003"/>
            <a:chExt cx="717550" cy="727075"/>
          </a:xfrm>
        </p:grpSpPr>
        <p:pic>
          <p:nvPicPr>
            <p:cNvPr id="19" name="object 1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50179" y="3557003"/>
              <a:ext cx="526554" cy="485406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059494" y="3970061"/>
              <a:ext cx="230288" cy="313895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4798821" y="5560872"/>
            <a:ext cx="31553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BDDDC"/>
                </a:solidFill>
                <a:latin typeface="Calibri"/>
                <a:cs typeface="Calibri"/>
              </a:rPr>
              <a:t>Overlay</a:t>
            </a:r>
            <a:r>
              <a:rPr sz="1800" spc="-40" dirty="0">
                <a:solidFill>
                  <a:srgbClr val="FBDDDC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BDDDC"/>
                </a:solidFill>
                <a:latin typeface="Calibri"/>
                <a:cs typeface="Calibri"/>
              </a:rPr>
              <a:t>Network</a:t>
            </a:r>
            <a:r>
              <a:rPr sz="1800" spc="495" dirty="0">
                <a:solidFill>
                  <a:srgbClr val="FBDDDC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BDDDC"/>
                </a:solidFill>
                <a:latin typeface="Calibri"/>
                <a:cs typeface="Calibri"/>
              </a:rPr>
              <a:t>(10.128.0.0/14)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354707" y="5916574"/>
            <a:ext cx="117856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solidFill>
                  <a:srgbClr val="FBDDDC"/>
                </a:solidFill>
                <a:latin typeface="Calibri"/>
                <a:cs typeface="Calibri"/>
              </a:rPr>
              <a:t>10.128.0.0/23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001259" y="5934557"/>
            <a:ext cx="117856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solidFill>
                  <a:srgbClr val="FBDDDC"/>
                </a:solidFill>
                <a:latin typeface="Calibri"/>
                <a:cs typeface="Calibri"/>
              </a:rPr>
              <a:t>10.128.2.0/23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7635367" y="5916574"/>
            <a:ext cx="117856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solidFill>
                  <a:srgbClr val="FBDDDC"/>
                </a:solidFill>
                <a:latin typeface="Calibri"/>
                <a:cs typeface="Calibri"/>
              </a:rPr>
              <a:t>10.128.4.0/23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2672588" y="3217290"/>
            <a:ext cx="68389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EE5250"/>
                </a:solidFill>
                <a:latin typeface="Calibri"/>
                <a:cs typeface="Calibri"/>
              </a:rPr>
              <a:t>10.128.0.5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5173726" y="3217290"/>
            <a:ext cx="68389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EE5250"/>
                </a:solidFill>
                <a:latin typeface="Calibri"/>
                <a:cs typeface="Calibri"/>
              </a:rPr>
              <a:t>10.128.2.2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2346960" y="4315840"/>
            <a:ext cx="3186430" cy="1633855"/>
            <a:chOff x="2346960" y="4315840"/>
            <a:chExt cx="3186430" cy="1633855"/>
          </a:xfrm>
        </p:grpSpPr>
        <p:sp>
          <p:nvSpPr>
            <p:cNvPr id="28" name="object 28"/>
            <p:cNvSpPr/>
            <p:nvPr/>
          </p:nvSpPr>
          <p:spPr>
            <a:xfrm>
              <a:off x="3000756" y="4319015"/>
              <a:ext cx="2529840" cy="1256665"/>
            </a:xfrm>
            <a:custGeom>
              <a:avLst/>
              <a:gdLst/>
              <a:ahLst/>
              <a:cxnLst/>
              <a:rect l="l" t="t" r="r" b="b"/>
              <a:pathLst>
                <a:path w="2529840" h="1256664">
                  <a:moveTo>
                    <a:pt x="0" y="0"/>
                  </a:moveTo>
                  <a:lnTo>
                    <a:pt x="0" y="1256156"/>
                  </a:lnTo>
                  <a:lnTo>
                    <a:pt x="2529459" y="1256156"/>
                  </a:lnTo>
                  <a:lnTo>
                    <a:pt x="2529459" y="12699"/>
                  </a:lnTo>
                </a:path>
              </a:pathLst>
            </a:custGeom>
            <a:ln w="6350">
              <a:solidFill>
                <a:srgbClr val="44536A"/>
              </a:solidFill>
              <a:prstDash val="sysDash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2385060" y="5317235"/>
              <a:ext cx="593090" cy="594360"/>
            </a:xfrm>
            <a:custGeom>
              <a:avLst/>
              <a:gdLst/>
              <a:ahLst/>
              <a:cxnLst/>
              <a:rect l="l" t="t" r="r" b="b"/>
              <a:pathLst>
                <a:path w="593089" h="594360">
                  <a:moveTo>
                    <a:pt x="0" y="297179"/>
                  </a:moveTo>
                  <a:lnTo>
                    <a:pt x="3879" y="248986"/>
                  </a:lnTo>
                  <a:lnTo>
                    <a:pt x="15111" y="203265"/>
                  </a:lnTo>
                  <a:lnTo>
                    <a:pt x="33086" y="160628"/>
                  </a:lnTo>
                  <a:lnTo>
                    <a:pt x="57192" y="121688"/>
                  </a:lnTo>
                  <a:lnTo>
                    <a:pt x="86820" y="87058"/>
                  </a:lnTo>
                  <a:lnTo>
                    <a:pt x="121359" y="57351"/>
                  </a:lnTo>
                  <a:lnTo>
                    <a:pt x="160198" y="33179"/>
                  </a:lnTo>
                  <a:lnTo>
                    <a:pt x="202728" y="15154"/>
                  </a:lnTo>
                  <a:lnTo>
                    <a:pt x="248338" y="3890"/>
                  </a:lnTo>
                  <a:lnTo>
                    <a:pt x="296417" y="0"/>
                  </a:lnTo>
                  <a:lnTo>
                    <a:pt x="344497" y="3890"/>
                  </a:lnTo>
                  <a:lnTo>
                    <a:pt x="390107" y="15154"/>
                  </a:lnTo>
                  <a:lnTo>
                    <a:pt x="432637" y="33179"/>
                  </a:lnTo>
                  <a:lnTo>
                    <a:pt x="471476" y="57351"/>
                  </a:lnTo>
                  <a:lnTo>
                    <a:pt x="506015" y="87058"/>
                  </a:lnTo>
                  <a:lnTo>
                    <a:pt x="535643" y="121688"/>
                  </a:lnTo>
                  <a:lnTo>
                    <a:pt x="559749" y="160628"/>
                  </a:lnTo>
                  <a:lnTo>
                    <a:pt x="577724" y="203265"/>
                  </a:lnTo>
                  <a:lnTo>
                    <a:pt x="588956" y="248986"/>
                  </a:lnTo>
                  <a:lnTo>
                    <a:pt x="592835" y="297179"/>
                  </a:lnTo>
                  <a:lnTo>
                    <a:pt x="588956" y="345382"/>
                  </a:lnTo>
                  <a:lnTo>
                    <a:pt x="577724" y="391109"/>
                  </a:lnTo>
                  <a:lnTo>
                    <a:pt x="559749" y="433748"/>
                  </a:lnTo>
                  <a:lnTo>
                    <a:pt x="535643" y="472688"/>
                  </a:lnTo>
                  <a:lnTo>
                    <a:pt x="506015" y="507315"/>
                  </a:lnTo>
                  <a:lnTo>
                    <a:pt x="471476" y="537019"/>
                  </a:lnTo>
                  <a:lnTo>
                    <a:pt x="432637" y="561188"/>
                  </a:lnTo>
                  <a:lnTo>
                    <a:pt x="390107" y="579209"/>
                  </a:lnTo>
                  <a:lnTo>
                    <a:pt x="344497" y="590470"/>
                  </a:lnTo>
                  <a:lnTo>
                    <a:pt x="296417" y="594360"/>
                  </a:lnTo>
                  <a:lnTo>
                    <a:pt x="248338" y="590470"/>
                  </a:lnTo>
                  <a:lnTo>
                    <a:pt x="202728" y="579209"/>
                  </a:lnTo>
                  <a:lnTo>
                    <a:pt x="160198" y="561188"/>
                  </a:lnTo>
                  <a:lnTo>
                    <a:pt x="121359" y="537019"/>
                  </a:lnTo>
                  <a:lnTo>
                    <a:pt x="86820" y="507315"/>
                  </a:lnTo>
                  <a:lnTo>
                    <a:pt x="57192" y="472688"/>
                  </a:lnTo>
                  <a:lnTo>
                    <a:pt x="33086" y="433748"/>
                  </a:lnTo>
                  <a:lnTo>
                    <a:pt x="15111" y="391109"/>
                  </a:lnTo>
                  <a:lnTo>
                    <a:pt x="3879" y="345382"/>
                  </a:lnTo>
                  <a:lnTo>
                    <a:pt x="0" y="297179"/>
                  </a:lnTo>
                  <a:close/>
                </a:path>
              </a:pathLst>
            </a:custGeom>
            <a:ln w="76200">
              <a:solidFill>
                <a:srgbClr val="FBDDD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3069717" y="5451144"/>
            <a:ext cx="4184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DNS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2546604" y="2607373"/>
            <a:ext cx="5930265" cy="3148965"/>
            <a:chOff x="2546604" y="2607373"/>
            <a:chExt cx="5930265" cy="3148965"/>
          </a:xfrm>
        </p:grpSpPr>
        <p:sp>
          <p:nvSpPr>
            <p:cNvPr id="32" name="object 32"/>
            <p:cNvSpPr/>
            <p:nvPr/>
          </p:nvSpPr>
          <p:spPr>
            <a:xfrm>
              <a:off x="2546604" y="5478017"/>
              <a:ext cx="279400" cy="278130"/>
            </a:xfrm>
            <a:custGeom>
              <a:avLst/>
              <a:gdLst/>
              <a:ahLst/>
              <a:cxnLst/>
              <a:rect l="l" t="t" r="r" b="b"/>
              <a:pathLst>
                <a:path w="279400" h="278129">
                  <a:moveTo>
                    <a:pt x="113382" y="231139"/>
                  </a:moveTo>
                  <a:lnTo>
                    <a:pt x="101345" y="231139"/>
                  </a:lnTo>
                  <a:lnTo>
                    <a:pt x="109067" y="251459"/>
                  </a:lnTo>
                  <a:lnTo>
                    <a:pt x="118157" y="265429"/>
                  </a:lnTo>
                  <a:lnTo>
                    <a:pt x="128367" y="275589"/>
                  </a:lnTo>
                  <a:lnTo>
                    <a:pt x="139445" y="278129"/>
                  </a:lnTo>
                  <a:lnTo>
                    <a:pt x="150524" y="275589"/>
                  </a:lnTo>
                  <a:lnTo>
                    <a:pt x="159458" y="266699"/>
                  </a:lnTo>
                  <a:lnTo>
                    <a:pt x="139445" y="266699"/>
                  </a:lnTo>
                  <a:lnTo>
                    <a:pt x="131403" y="262889"/>
                  </a:lnTo>
                  <a:lnTo>
                    <a:pt x="123967" y="255269"/>
                  </a:lnTo>
                  <a:lnTo>
                    <a:pt x="117318" y="242569"/>
                  </a:lnTo>
                  <a:lnTo>
                    <a:pt x="113382" y="231139"/>
                  </a:lnTo>
                  <a:close/>
                </a:path>
                <a:path w="279400" h="278129">
                  <a:moveTo>
                    <a:pt x="159892" y="207009"/>
                  </a:moveTo>
                  <a:lnTo>
                    <a:pt x="139319" y="207009"/>
                  </a:lnTo>
                  <a:lnTo>
                    <a:pt x="153479" y="217169"/>
                  </a:lnTo>
                  <a:lnTo>
                    <a:pt x="160428" y="220979"/>
                  </a:lnTo>
                  <a:lnTo>
                    <a:pt x="167258" y="226059"/>
                  </a:lnTo>
                  <a:lnTo>
                    <a:pt x="161573" y="242569"/>
                  </a:lnTo>
                  <a:lnTo>
                    <a:pt x="154924" y="255269"/>
                  </a:lnTo>
                  <a:lnTo>
                    <a:pt x="147488" y="262889"/>
                  </a:lnTo>
                  <a:lnTo>
                    <a:pt x="139445" y="266699"/>
                  </a:lnTo>
                  <a:lnTo>
                    <a:pt x="159458" y="266699"/>
                  </a:lnTo>
                  <a:lnTo>
                    <a:pt x="160734" y="265429"/>
                  </a:lnTo>
                  <a:lnTo>
                    <a:pt x="169824" y="251459"/>
                  </a:lnTo>
                  <a:lnTo>
                    <a:pt x="177545" y="231139"/>
                  </a:lnTo>
                  <a:lnTo>
                    <a:pt x="206998" y="231139"/>
                  </a:lnTo>
                  <a:lnTo>
                    <a:pt x="196675" y="227329"/>
                  </a:lnTo>
                  <a:lnTo>
                    <a:pt x="180720" y="219709"/>
                  </a:lnTo>
                  <a:lnTo>
                    <a:pt x="182247" y="213359"/>
                  </a:lnTo>
                  <a:lnTo>
                    <a:pt x="170179" y="213359"/>
                  </a:lnTo>
                  <a:lnTo>
                    <a:pt x="165084" y="210819"/>
                  </a:lnTo>
                  <a:lnTo>
                    <a:pt x="159892" y="207009"/>
                  </a:lnTo>
                  <a:close/>
                </a:path>
                <a:path w="279400" h="278129">
                  <a:moveTo>
                    <a:pt x="64976" y="34289"/>
                  </a:moveTo>
                  <a:lnTo>
                    <a:pt x="51036" y="35559"/>
                  </a:lnTo>
                  <a:lnTo>
                    <a:pt x="40893" y="40639"/>
                  </a:lnTo>
                  <a:lnTo>
                    <a:pt x="35407" y="50799"/>
                  </a:lnTo>
                  <a:lnTo>
                    <a:pt x="34909" y="64769"/>
                  </a:lnTo>
                  <a:lnTo>
                    <a:pt x="39054" y="81279"/>
                  </a:lnTo>
                  <a:lnTo>
                    <a:pt x="47497" y="101599"/>
                  </a:lnTo>
                  <a:lnTo>
                    <a:pt x="27807" y="109219"/>
                  </a:lnTo>
                  <a:lnTo>
                    <a:pt x="12842" y="118109"/>
                  </a:lnTo>
                  <a:lnTo>
                    <a:pt x="3331" y="128269"/>
                  </a:lnTo>
                  <a:lnTo>
                    <a:pt x="0" y="139699"/>
                  </a:lnTo>
                  <a:lnTo>
                    <a:pt x="3331" y="149859"/>
                  </a:lnTo>
                  <a:lnTo>
                    <a:pt x="12842" y="160019"/>
                  </a:lnTo>
                  <a:lnTo>
                    <a:pt x="27807" y="170179"/>
                  </a:lnTo>
                  <a:lnTo>
                    <a:pt x="47497" y="177799"/>
                  </a:lnTo>
                  <a:lnTo>
                    <a:pt x="39054" y="196849"/>
                  </a:lnTo>
                  <a:lnTo>
                    <a:pt x="34909" y="213359"/>
                  </a:lnTo>
                  <a:lnTo>
                    <a:pt x="35407" y="227329"/>
                  </a:lnTo>
                  <a:lnTo>
                    <a:pt x="40893" y="237489"/>
                  </a:lnTo>
                  <a:lnTo>
                    <a:pt x="51036" y="243839"/>
                  </a:lnTo>
                  <a:lnTo>
                    <a:pt x="64976" y="243839"/>
                  </a:lnTo>
                  <a:lnTo>
                    <a:pt x="81988" y="240029"/>
                  </a:lnTo>
                  <a:lnTo>
                    <a:pt x="98580" y="232409"/>
                  </a:lnTo>
                  <a:lnTo>
                    <a:pt x="57451" y="232409"/>
                  </a:lnTo>
                  <a:lnTo>
                    <a:pt x="49783" y="228599"/>
                  </a:lnTo>
                  <a:lnTo>
                    <a:pt x="46138" y="220979"/>
                  </a:lnTo>
                  <a:lnTo>
                    <a:pt x="46624" y="210819"/>
                  </a:lnTo>
                  <a:lnTo>
                    <a:pt x="50944" y="196849"/>
                  </a:lnTo>
                  <a:lnTo>
                    <a:pt x="58800" y="180339"/>
                  </a:lnTo>
                  <a:lnTo>
                    <a:pt x="232519" y="180339"/>
                  </a:lnTo>
                  <a:lnTo>
                    <a:pt x="231394" y="177799"/>
                  </a:lnTo>
                  <a:lnTo>
                    <a:pt x="128904" y="177799"/>
                  </a:lnTo>
                  <a:lnTo>
                    <a:pt x="123825" y="176529"/>
                  </a:lnTo>
                  <a:lnTo>
                    <a:pt x="120014" y="173989"/>
                  </a:lnTo>
                  <a:lnTo>
                    <a:pt x="83760" y="173989"/>
                  </a:lnTo>
                  <a:lnTo>
                    <a:pt x="71100" y="171449"/>
                  </a:lnTo>
                  <a:lnTo>
                    <a:pt x="65150" y="170179"/>
                  </a:lnTo>
                  <a:lnTo>
                    <a:pt x="66829" y="167639"/>
                  </a:lnTo>
                  <a:lnTo>
                    <a:pt x="53212" y="167639"/>
                  </a:lnTo>
                  <a:lnTo>
                    <a:pt x="36381" y="161289"/>
                  </a:lnTo>
                  <a:lnTo>
                    <a:pt x="23622" y="154939"/>
                  </a:lnTo>
                  <a:lnTo>
                    <a:pt x="15529" y="147319"/>
                  </a:lnTo>
                  <a:lnTo>
                    <a:pt x="12700" y="139699"/>
                  </a:lnTo>
                  <a:lnTo>
                    <a:pt x="15529" y="130809"/>
                  </a:lnTo>
                  <a:lnTo>
                    <a:pt x="23622" y="124459"/>
                  </a:lnTo>
                  <a:lnTo>
                    <a:pt x="36381" y="116839"/>
                  </a:lnTo>
                  <a:lnTo>
                    <a:pt x="53212" y="111759"/>
                  </a:lnTo>
                  <a:lnTo>
                    <a:pt x="67389" y="111759"/>
                  </a:lnTo>
                  <a:lnTo>
                    <a:pt x="65150" y="109219"/>
                  </a:lnTo>
                  <a:lnTo>
                    <a:pt x="77311" y="106679"/>
                  </a:lnTo>
                  <a:lnTo>
                    <a:pt x="90423" y="104139"/>
                  </a:lnTo>
                  <a:lnTo>
                    <a:pt x="121284" y="104139"/>
                  </a:lnTo>
                  <a:lnTo>
                    <a:pt x="123825" y="101599"/>
                  </a:lnTo>
                  <a:lnTo>
                    <a:pt x="231394" y="101599"/>
                  </a:lnTo>
                  <a:lnTo>
                    <a:pt x="232977" y="97789"/>
                  </a:lnTo>
                  <a:lnTo>
                    <a:pt x="58800" y="97789"/>
                  </a:lnTo>
                  <a:lnTo>
                    <a:pt x="50944" y="82549"/>
                  </a:lnTo>
                  <a:lnTo>
                    <a:pt x="46624" y="68579"/>
                  </a:lnTo>
                  <a:lnTo>
                    <a:pt x="46138" y="57149"/>
                  </a:lnTo>
                  <a:lnTo>
                    <a:pt x="49783" y="49529"/>
                  </a:lnTo>
                  <a:lnTo>
                    <a:pt x="57451" y="45719"/>
                  </a:lnTo>
                  <a:lnTo>
                    <a:pt x="98119" y="45719"/>
                  </a:lnTo>
                  <a:lnTo>
                    <a:pt x="81988" y="39369"/>
                  </a:lnTo>
                  <a:lnTo>
                    <a:pt x="64976" y="34289"/>
                  </a:lnTo>
                  <a:close/>
                </a:path>
                <a:path w="279400" h="278129">
                  <a:moveTo>
                    <a:pt x="206998" y="231139"/>
                  </a:moveTo>
                  <a:lnTo>
                    <a:pt x="177545" y="231139"/>
                  </a:lnTo>
                  <a:lnTo>
                    <a:pt x="196903" y="240029"/>
                  </a:lnTo>
                  <a:lnTo>
                    <a:pt x="213915" y="243839"/>
                  </a:lnTo>
                  <a:lnTo>
                    <a:pt x="227855" y="243839"/>
                  </a:lnTo>
                  <a:lnTo>
                    <a:pt x="237997" y="237489"/>
                  </a:lnTo>
                  <a:lnTo>
                    <a:pt x="240741" y="232409"/>
                  </a:lnTo>
                  <a:lnTo>
                    <a:pt x="210438" y="232409"/>
                  </a:lnTo>
                  <a:lnTo>
                    <a:pt x="206998" y="231139"/>
                  </a:lnTo>
                  <a:close/>
                </a:path>
                <a:path w="279400" h="278129">
                  <a:moveTo>
                    <a:pt x="220090" y="180339"/>
                  </a:moveTo>
                  <a:lnTo>
                    <a:pt x="58800" y="180339"/>
                  </a:lnTo>
                  <a:lnTo>
                    <a:pt x="66585" y="182879"/>
                  </a:lnTo>
                  <a:lnTo>
                    <a:pt x="91820" y="186689"/>
                  </a:lnTo>
                  <a:lnTo>
                    <a:pt x="93098" y="195579"/>
                  </a:lnTo>
                  <a:lnTo>
                    <a:pt x="94614" y="204469"/>
                  </a:lnTo>
                  <a:lnTo>
                    <a:pt x="96321" y="212089"/>
                  </a:lnTo>
                  <a:lnTo>
                    <a:pt x="98170" y="219709"/>
                  </a:lnTo>
                  <a:lnTo>
                    <a:pt x="82216" y="227329"/>
                  </a:lnTo>
                  <a:lnTo>
                    <a:pt x="68452" y="232409"/>
                  </a:lnTo>
                  <a:lnTo>
                    <a:pt x="98580" y="232409"/>
                  </a:lnTo>
                  <a:lnTo>
                    <a:pt x="101345" y="231139"/>
                  </a:lnTo>
                  <a:lnTo>
                    <a:pt x="113382" y="231139"/>
                  </a:lnTo>
                  <a:lnTo>
                    <a:pt x="111632" y="226059"/>
                  </a:lnTo>
                  <a:lnTo>
                    <a:pt x="118387" y="220979"/>
                  </a:lnTo>
                  <a:lnTo>
                    <a:pt x="125285" y="217169"/>
                  </a:lnTo>
                  <a:lnTo>
                    <a:pt x="130530" y="213359"/>
                  </a:lnTo>
                  <a:lnTo>
                    <a:pt x="108712" y="213359"/>
                  </a:lnTo>
                  <a:lnTo>
                    <a:pt x="107447" y="208279"/>
                  </a:lnTo>
                  <a:lnTo>
                    <a:pt x="106314" y="201929"/>
                  </a:lnTo>
                  <a:lnTo>
                    <a:pt x="105300" y="195579"/>
                  </a:lnTo>
                  <a:lnTo>
                    <a:pt x="104393" y="187959"/>
                  </a:lnTo>
                  <a:lnTo>
                    <a:pt x="186880" y="187959"/>
                  </a:lnTo>
                  <a:lnTo>
                    <a:pt x="187070" y="186689"/>
                  </a:lnTo>
                  <a:lnTo>
                    <a:pt x="212306" y="182879"/>
                  </a:lnTo>
                  <a:lnTo>
                    <a:pt x="220090" y="180339"/>
                  </a:lnTo>
                  <a:close/>
                </a:path>
                <a:path w="279400" h="278129">
                  <a:moveTo>
                    <a:pt x="232519" y="180339"/>
                  </a:moveTo>
                  <a:lnTo>
                    <a:pt x="220090" y="180339"/>
                  </a:lnTo>
                  <a:lnTo>
                    <a:pt x="227947" y="196849"/>
                  </a:lnTo>
                  <a:lnTo>
                    <a:pt x="232267" y="210819"/>
                  </a:lnTo>
                  <a:lnTo>
                    <a:pt x="232753" y="220979"/>
                  </a:lnTo>
                  <a:lnTo>
                    <a:pt x="229107" y="228599"/>
                  </a:lnTo>
                  <a:lnTo>
                    <a:pt x="221440" y="232409"/>
                  </a:lnTo>
                  <a:lnTo>
                    <a:pt x="240741" y="232409"/>
                  </a:lnTo>
                  <a:lnTo>
                    <a:pt x="243484" y="227329"/>
                  </a:lnTo>
                  <a:lnTo>
                    <a:pt x="243982" y="213359"/>
                  </a:lnTo>
                  <a:lnTo>
                    <a:pt x="239837" y="196849"/>
                  </a:lnTo>
                  <a:lnTo>
                    <a:pt x="232519" y="180339"/>
                  </a:lnTo>
                  <a:close/>
                </a:path>
                <a:path w="279400" h="278129">
                  <a:moveTo>
                    <a:pt x="160273" y="189229"/>
                  </a:moveTo>
                  <a:lnTo>
                    <a:pt x="118618" y="189229"/>
                  </a:lnTo>
                  <a:lnTo>
                    <a:pt x="125856" y="195579"/>
                  </a:lnTo>
                  <a:lnTo>
                    <a:pt x="129539" y="199389"/>
                  </a:lnTo>
                  <a:lnTo>
                    <a:pt x="118935" y="207009"/>
                  </a:lnTo>
                  <a:lnTo>
                    <a:pt x="113752" y="210819"/>
                  </a:lnTo>
                  <a:lnTo>
                    <a:pt x="108712" y="213359"/>
                  </a:lnTo>
                  <a:lnTo>
                    <a:pt x="130530" y="213359"/>
                  </a:lnTo>
                  <a:lnTo>
                    <a:pt x="139319" y="207009"/>
                  </a:lnTo>
                  <a:lnTo>
                    <a:pt x="159892" y="207009"/>
                  </a:lnTo>
                  <a:lnTo>
                    <a:pt x="154606" y="203199"/>
                  </a:lnTo>
                  <a:lnTo>
                    <a:pt x="149225" y="199389"/>
                  </a:lnTo>
                  <a:lnTo>
                    <a:pt x="152907" y="195579"/>
                  </a:lnTo>
                  <a:lnTo>
                    <a:pt x="156590" y="193039"/>
                  </a:lnTo>
                  <a:lnTo>
                    <a:pt x="160273" y="189229"/>
                  </a:lnTo>
                  <a:close/>
                </a:path>
                <a:path w="279400" h="278129">
                  <a:moveTo>
                    <a:pt x="186880" y="187959"/>
                  </a:moveTo>
                  <a:lnTo>
                    <a:pt x="174497" y="187959"/>
                  </a:lnTo>
                  <a:lnTo>
                    <a:pt x="173591" y="195579"/>
                  </a:lnTo>
                  <a:lnTo>
                    <a:pt x="172577" y="201929"/>
                  </a:lnTo>
                  <a:lnTo>
                    <a:pt x="171444" y="208279"/>
                  </a:lnTo>
                  <a:lnTo>
                    <a:pt x="170179" y="213359"/>
                  </a:lnTo>
                  <a:lnTo>
                    <a:pt x="182247" y="213359"/>
                  </a:lnTo>
                  <a:lnTo>
                    <a:pt x="182552" y="212089"/>
                  </a:lnTo>
                  <a:lnTo>
                    <a:pt x="184229" y="204469"/>
                  </a:lnTo>
                  <a:lnTo>
                    <a:pt x="185739" y="195579"/>
                  </a:lnTo>
                  <a:lnTo>
                    <a:pt x="186880" y="187959"/>
                  </a:lnTo>
                  <a:close/>
                </a:path>
                <a:path w="279400" h="278129">
                  <a:moveTo>
                    <a:pt x="174497" y="187959"/>
                  </a:moveTo>
                  <a:lnTo>
                    <a:pt x="104393" y="187959"/>
                  </a:lnTo>
                  <a:lnTo>
                    <a:pt x="109093" y="189229"/>
                  </a:lnTo>
                  <a:lnTo>
                    <a:pt x="169798" y="189229"/>
                  </a:lnTo>
                  <a:lnTo>
                    <a:pt x="174497" y="187959"/>
                  </a:lnTo>
                  <a:close/>
                </a:path>
                <a:path w="279400" h="278129">
                  <a:moveTo>
                    <a:pt x="231394" y="101599"/>
                  </a:moveTo>
                  <a:lnTo>
                    <a:pt x="155066" y="101599"/>
                  </a:lnTo>
                  <a:lnTo>
                    <a:pt x="158876" y="105409"/>
                  </a:lnTo>
                  <a:lnTo>
                    <a:pt x="166369" y="113029"/>
                  </a:lnTo>
                  <a:lnTo>
                    <a:pt x="170052" y="115569"/>
                  </a:lnTo>
                  <a:lnTo>
                    <a:pt x="177164" y="123189"/>
                  </a:lnTo>
                  <a:lnTo>
                    <a:pt x="177277" y="128269"/>
                  </a:lnTo>
                  <a:lnTo>
                    <a:pt x="177387" y="146049"/>
                  </a:lnTo>
                  <a:lnTo>
                    <a:pt x="177164" y="154939"/>
                  </a:lnTo>
                  <a:lnTo>
                    <a:pt x="170052" y="162559"/>
                  </a:lnTo>
                  <a:lnTo>
                    <a:pt x="166369" y="166369"/>
                  </a:lnTo>
                  <a:lnTo>
                    <a:pt x="162559" y="170179"/>
                  </a:lnTo>
                  <a:lnTo>
                    <a:pt x="158876" y="173989"/>
                  </a:lnTo>
                  <a:lnTo>
                    <a:pt x="155066" y="176529"/>
                  </a:lnTo>
                  <a:lnTo>
                    <a:pt x="149987" y="177799"/>
                  </a:lnTo>
                  <a:lnTo>
                    <a:pt x="231394" y="177799"/>
                  </a:lnTo>
                  <a:lnTo>
                    <a:pt x="241239" y="173989"/>
                  </a:lnTo>
                  <a:lnTo>
                    <a:pt x="188468" y="173989"/>
                  </a:lnTo>
                  <a:lnTo>
                    <a:pt x="189229" y="165099"/>
                  </a:lnTo>
                  <a:lnTo>
                    <a:pt x="189483" y="160019"/>
                  </a:lnTo>
                  <a:lnTo>
                    <a:pt x="192785" y="156209"/>
                  </a:lnTo>
                  <a:lnTo>
                    <a:pt x="198881" y="148589"/>
                  </a:lnTo>
                  <a:lnTo>
                    <a:pt x="213655" y="148589"/>
                  </a:lnTo>
                  <a:lnTo>
                    <a:pt x="212016" y="146049"/>
                  </a:lnTo>
                  <a:lnTo>
                    <a:pt x="206756" y="139699"/>
                  </a:lnTo>
                  <a:lnTo>
                    <a:pt x="212034" y="132079"/>
                  </a:lnTo>
                  <a:lnTo>
                    <a:pt x="214012" y="129539"/>
                  </a:lnTo>
                  <a:lnTo>
                    <a:pt x="198881" y="129539"/>
                  </a:lnTo>
                  <a:lnTo>
                    <a:pt x="192785" y="121919"/>
                  </a:lnTo>
                  <a:lnTo>
                    <a:pt x="189483" y="118109"/>
                  </a:lnTo>
                  <a:lnTo>
                    <a:pt x="188468" y="104139"/>
                  </a:lnTo>
                  <a:lnTo>
                    <a:pt x="237957" y="104139"/>
                  </a:lnTo>
                  <a:lnTo>
                    <a:pt x="231394" y="101599"/>
                  </a:lnTo>
                  <a:close/>
                </a:path>
                <a:path w="279400" h="278129">
                  <a:moveTo>
                    <a:pt x="101600" y="149859"/>
                  </a:moveTo>
                  <a:lnTo>
                    <a:pt x="80009" y="149859"/>
                  </a:lnTo>
                  <a:lnTo>
                    <a:pt x="86106" y="156209"/>
                  </a:lnTo>
                  <a:lnTo>
                    <a:pt x="89407" y="160019"/>
                  </a:lnTo>
                  <a:lnTo>
                    <a:pt x="89915" y="170179"/>
                  </a:lnTo>
                  <a:lnTo>
                    <a:pt x="90423" y="173989"/>
                  </a:lnTo>
                  <a:lnTo>
                    <a:pt x="120014" y="173989"/>
                  </a:lnTo>
                  <a:lnTo>
                    <a:pt x="116331" y="170179"/>
                  </a:lnTo>
                  <a:lnTo>
                    <a:pt x="112521" y="166369"/>
                  </a:lnTo>
                  <a:lnTo>
                    <a:pt x="108838" y="162559"/>
                  </a:lnTo>
                  <a:lnTo>
                    <a:pt x="101726" y="154939"/>
                  </a:lnTo>
                  <a:lnTo>
                    <a:pt x="101600" y="149859"/>
                  </a:lnTo>
                  <a:close/>
                </a:path>
                <a:path w="279400" h="278129">
                  <a:moveTo>
                    <a:pt x="213655" y="148589"/>
                  </a:moveTo>
                  <a:lnTo>
                    <a:pt x="198881" y="148589"/>
                  </a:lnTo>
                  <a:lnTo>
                    <a:pt x="202953" y="154939"/>
                  </a:lnTo>
                  <a:lnTo>
                    <a:pt x="206787" y="160019"/>
                  </a:lnTo>
                  <a:lnTo>
                    <a:pt x="210383" y="165099"/>
                  </a:lnTo>
                  <a:lnTo>
                    <a:pt x="213740" y="170179"/>
                  </a:lnTo>
                  <a:lnTo>
                    <a:pt x="207791" y="171449"/>
                  </a:lnTo>
                  <a:lnTo>
                    <a:pt x="195131" y="173989"/>
                  </a:lnTo>
                  <a:lnTo>
                    <a:pt x="241239" y="173989"/>
                  </a:lnTo>
                  <a:lnTo>
                    <a:pt x="251084" y="170179"/>
                  </a:lnTo>
                  <a:lnTo>
                    <a:pt x="254825" y="167639"/>
                  </a:lnTo>
                  <a:lnTo>
                    <a:pt x="225678" y="167639"/>
                  </a:lnTo>
                  <a:lnTo>
                    <a:pt x="221489" y="160019"/>
                  </a:lnTo>
                  <a:lnTo>
                    <a:pt x="216931" y="153669"/>
                  </a:lnTo>
                  <a:lnTo>
                    <a:pt x="213655" y="148589"/>
                  </a:lnTo>
                  <a:close/>
                </a:path>
                <a:path w="279400" h="278129">
                  <a:moveTo>
                    <a:pt x="67389" y="111759"/>
                  </a:moveTo>
                  <a:lnTo>
                    <a:pt x="53212" y="111759"/>
                  </a:lnTo>
                  <a:lnTo>
                    <a:pt x="57402" y="118109"/>
                  </a:lnTo>
                  <a:lnTo>
                    <a:pt x="61960" y="125729"/>
                  </a:lnTo>
                  <a:lnTo>
                    <a:pt x="66875" y="132079"/>
                  </a:lnTo>
                  <a:lnTo>
                    <a:pt x="72135" y="139699"/>
                  </a:lnTo>
                  <a:lnTo>
                    <a:pt x="66857" y="146049"/>
                  </a:lnTo>
                  <a:lnTo>
                    <a:pt x="61912" y="153669"/>
                  </a:lnTo>
                  <a:lnTo>
                    <a:pt x="57348" y="160019"/>
                  </a:lnTo>
                  <a:lnTo>
                    <a:pt x="53212" y="167639"/>
                  </a:lnTo>
                  <a:lnTo>
                    <a:pt x="66829" y="167639"/>
                  </a:lnTo>
                  <a:lnTo>
                    <a:pt x="68508" y="165099"/>
                  </a:lnTo>
                  <a:lnTo>
                    <a:pt x="72104" y="160019"/>
                  </a:lnTo>
                  <a:lnTo>
                    <a:pt x="75938" y="154939"/>
                  </a:lnTo>
                  <a:lnTo>
                    <a:pt x="80009" y="149859"/>
                  </a:lnTo>
                  <a:lnTo>
                    <a:pt x="101600" y="149859"/>
                  </a:lnTo>
                  <a:lnTo>
                    <a:pt x="101504" y="146049"/>
                  </a:lnTo>
                  <a:lnTo>
                    <a:pt x="101585" y="129539"/>
                  </a:lnTo>
                  <a:lnTo>
                    <a:pt x="80009" y="129539"/>
                  </a:lnTo>
                  <a:lnTo>
                    <a:pt x="75938" y="124459"/>
                  </a:lnTo>
                  <a:lnTo>
                    <a:pt x="72104" y="119379"/>
                  </a:lnTo>
                  <a:lnTo>
                    <a:pt x="68508" y="113029"/>
                  </a:lnTo>
                  <a:lnTo>
                    <a:pt x="67389" y="111759"/>
                  </a:lnTo>
                  <a:close/>
                </a:path>
                <a:path w="279400" h="278129">
                  <a:moveTo>
                    <a:pt x="255360" y="111759"/>
                  </a:moveTo>
                  <a:lnTo>
                    <a:pt x="225678" y="111759"/>
                  </a:lnTo>
                  <a:lnTo>
                    <a:pt x="242510" y="116839"/>
                  </a:lnTo>
                  <a:lnTo>
                    <a:pt x="255269" y="124459"/>
                  </a:lnTo>
                  <a:lnTo>
                    <a:pt x="263362" y="130809"/>
                  </a:lnTo>
                  <a:lnTo>
                    <a:pt x="266191" y="139699"/>
                  </a:lnTo>
                  <a:lnTo>
                    <a:pt x="263362" y="147319"/>
                  </a:lnTo>
                  <a:lnTo>
                    <a:pt x="255269" y="154939"/>
                  </a:lnTo>
                  <a:lnTo>
                    <a:pt x="242510" y="161289"/>
                  </a:lnTo>
                  <a:lnTo>
                    <a:pt x="225678" y="167639"/>
                  </a:lnTo>
                  <a:lnTo>
                    <a:pt x="254825" y="167639"/>
                  </a:lnTo>
                  <a:lnTo>
                    <a:pt x="266049" y="160019"/>
                  </a:lnTo>
                  <a:lnTo>
                    <a:pt x="275560" y="149859"/>
                  </a:lnTo>
                  <a:lnTo>
                    <a:pt x="278891" y="139699"/>
                  </a:lnTo>
                  <a:lnTo>
                    <a:pt x="275560" y="128269"/>
                  </a:lnTo>
                  <a:lnTo>
                    <a:pt x="266049" y="118109"/>
                  </a:lnTo>
                  <a:lnTo>
                    <a:pt x="255360" y="111759"/>
                  </a:lnTo>
                  <a:close/>
                </a:path>
                <a:path w="279400" h="278129">
                  <a:moveTo>
                    <a:pt x="146431" y="126999"/>
                  </a:moveTo>
                  <a:lnTo>
                    <a:pt x="132460" y="126999"/>
                  </a:lnTo>
                  <a:lnTo>
                    <a:pt x="126745" y="132079"/>
                  </a:lnTo>
                  <a:lnTo>
                    <a:pt x="126745" y="146049"/>
                  </a:lnTo>
                  <a:lnTo>
                    <a:pt x="132460" y="152399"/>
                  </a:lnTo>
                  <a:lnTo>
                    <a:pt x="146431" y="152399"/>
                  </a:lnTo>
                  <a:lnTo>
                    <a:pt x="152145" y="146049"/>
                  </a:lnTo>
                  <a:lnTo>
                    <a:pt x="152145" y="132079"/>
                  </a:lnTo>
                  <a:lnTo>
                    <a:pt x="146431" y="126999"/>
                  </a:lnTo>
                  <a:close/>
                </a:path>
                <a:path w="279400" h="278129">
                  <a:moveTo>
                    <a:pt x="121284" y="104139"/>
                  </a:moveTo>
                  <a:lnTo>
                    <a:pt x="90423" y="104139"/>
                  </a:lnTo>
                  <a:lnTo>
                    <a:pt x="89915" y="109219"/>
                  </a:lnTo>
                  <a:lnTo>
                    <a:pt x="89407" y="118109"/>
                  </a:lnTo>
                  <a:lnTo>
                    <a:pt x="86106" y="121919"/>
                  </a:lnTo>
                  <a:lnTo>
                    <a:pt x="80009" y="129539"/>
                  </a:lnTo>
                  <a:lnTo>
                    <a:pt x="101585" y="129539"/>
                  </a:lnTo>
                  <a:lnTo>
                    <a:pt x="101726" y="123189"/>
                  </a:lnTo>
                  <a:lnTo>
                    <a:pt x="108838" y="115569"/>
                  </a:lnTo>
                  <a:lnTo>
                    <a:pt x="112521" y="113029"/>
                  </a:lnTo>
                  <a:lnTo>
                    <a:pt x="120014" y="105409"/>
                  </a:lnTo>
                  <a:lnTo>
                    <a:pt x="121284" y="104139"/>
                  </a:lnTo>
                  <a:close/>
                </a:path>
                <a:path w="279400" h="278129">
                  <a:moveTo>
                    <a:pt x="237957" y="104139"/>
                  </a:moveTo>
                  <a:lnTo>
                    <a:pt x="188468" y="104139"/>
                  </a:lnTo>
                  <a:lnTo>
                    <a:pt x="201580" y="106679"/>
                  </a:lnTo>
                  <a:lnTo>
                    <a:pt x="213740" y="109219"/>
                  </a:lnTo>
                  <a:lnTo>
                    <a:pt x="210383" y="113029"/>
                  </a:lnTo>
                  <a:lnTo>
                    <a:pt x="206787" y="119379"/>
                  </a:lnTo>
                  <a:lnTo>
                    <a:pt x="202953" y="124459"/>
                  </a:lnTo>
                  <a:lnTo>
                    <a:pt x="198881" y="129539"/>
                  </a:lnTo>
                  <a:lnTo>
                    <a:pt x="214012" y="129539"/>
                  </a:lnTo>
                  <a:lnTo>
                    <a:pt x="216979" y="125729"/>
                  </a:lnTo>
                  <a:lnTo>
                    <a:pt x="221543" y="118109"/>
                  </a:lnTo>
                  <a:lnTo>
                    <a:pt x="225678" y="111759"/>
                  </a:lnTo>
                  <a:lnTo>
                    <a:pt x="255360" y="111759"/>
                  </a:lnTo>
                  <a:lnTo>
                    <a:pt x="251084" y="109219"/>
                  </a:lnTo>
                  <a:lnTo>
                    <a:pt x="237957" y="104139"/>
                  </a:lnTo>
                  <a:close/>
                </a:path>
                <a:path w="279400" h="278129">
                  <a:moveTo>
                    <a:pt x="98119" y="45719"/>
                  </a:moveTo>
                  <a:lnTo>
                    <a:pt x="57451" y="45719"/>
                  </a:lnTo>
                  <a:lnTo>
                    <a:pt x="68452" y="46989"/>
                  </a:lnTo>
                  <a:lnTo>
                    <a:pt x="82216" y="50799"/>
                  </a:lnTo>
                  <a:lnTo>
                    <a:pt x="98170" y="58419"/>
                  </a:lnTo>
                  <a:lnTo>
                    <a:pt x="96321" y="66039"/>
                  </a:lnTo>
                  <a:lnTo>
                    <a:pt x="94614" y="74929"/>
                  </a:lnTo>
                  <a:lnTo>
                    <a:pt x="93098" y="82549"/>
                  </a:lnTo>
                  <a:lnTo>
                    <a:pt x="91820" y="91439"/>
                  </a:lnTo>
                  <a:lnTo>
                    <a:pt x="74691" y="93979"/>
                  </a:lnTo>
                  <a:lnTo>
                    <a:pt x="66585" y="96519"/>
                  </a:lnTo>
                  <a:lnTo>
                    <a:pt x="58800" y="97789"/>
                  </a:lnTo>
                  <a:lnTo>
                    <a:pt x="220090" y="97789"/>
                  </a:lnTo>
                  <a:lnTo>
                    <a:pt x="212306" y="96519"/>
                  </a:lnTo>
                  <a:lnTo>
                    <a:pt x="204200" y="93979"/>
                  </a:lnTo>
                  <a:lnTo>
                    <a:pt x="187070" y="91439"/>
                  </a:lnTo>
                  <a:lnTo>
                    <a:pt x="186880" y="90169"/>
                  </a:lnTo>
                  <a:lnTo>
                    <a:pt x="104393" y="90169"/>
                  </a:lnTo>
                  <a:lnTo>
                    <a:pt x="105300" y="83819"/>
                  </a:lnTo>
                  <a:lnTo>
                    <a:pt x="106314" y="77469"/>
                  </a:lnTo>
                  <a:lnTo>
                    <a:pt x="107447" y="71119"/>
                  </a:lnTo>
                  <a:lnTo>
                    <a:pt x="108712" y="64769"/>
                  </a:lnTo>
                  <a:lnTo>
                    <a:pt x="128849" y="64769"/>
                  </a:lnTo>
                  <a:lnTo>
                    <a:pt x="125348" y="62229"/>
                  </a:lnTo>
                  <a:lnTo>
                    <a:pt x="118443" y="57149"/>
                  </a:lnTo>
                  <a:lnTo>
                    <a:pt x="111632" y="53339"/>
                  </a:lnTo>
                  <a:lnTo>
                    <a:pt x="113819" y="46989"/>
                  </a:lnTo>
                  <a:lnTo>
                    <a:pt x="101345" y="46989"/>
                  </a:lnTo>
                  <a:lnTo>
                    <a:pt x="98119" y="45719"/>
                  </a:lnTo>
                  <a:close/>
                </a:path>
                <a:path w="279400" h="278129">
                  <a:moveTo>
                    <a:pt x="240741" y="45719"/>
                  </a:moveTo>
                  <a:lnTo>
                    <a:pt x="221440" y="45719"/>
                  </a:lnTo>
                  <a:lnTo>
                    <a:pt x="229107" y="49529"/>
                  </a:lnTo>
                  <a:lnTo>
                    <a:pt x="232753" y="57149"/>
                  </a:lnTo>
                  <a:lnTo>
                    <a:pt x="232267" y="68579"/>
                  </a:lnTo>
                  <a:lnTo>
                    <a:pt x="227947" y="82549"/>
                  </a:lnTo>
                  <a:lnTo>
                    <a:pt x="220090" y="97789"/>
                  </a:lnTo>
                  <a:lnTo>
                    <a:pt x="232977" y="97789"/>
                  </a:lnTo>
                  <a:lnTo>
                    <a:pt x="239837" y="81279"/>
                  </a:lnTo>
                  <a:lnTo>
                    <a:pt x="243982" y="64769"/>
                  </a:lnTo>
                  <a:lnTo>
                    <a:pt x="243484" y="50799"/>
                  </a:lnTo>
                  <a:lnTo>
                    <a:pt x="240741" y="45719"/>
                  </a:lnTo>
                  <a:close/>
                </a:path>
                <a:path w="279400" h="278129">
                  <a:moveTo>
                    <a:pt x="128849" y="64769"/>
                  </a:moveTo>
                  <a:lnTo>
                    <a:pt x="108712" y="64769"/>
                  </a:lnTo>
                  <a:lnTo>
                    <a:pt x="113807" y="68579"/>
                  </a:lnTo>
                  <a:lnTo>
                    <a:pt x="118999" y="72389"/>
                  </a:lnTo>
                  <a:lnTo>
                    <a:pt x="124285" y="76199"/>
                  </a:lnTo>
                  <a:lnTo>
                    <a:pt x="129666" y="80009"/>
                  </a:lnTo>
                  <a:lnTo>
                    <a:pt x="122300" y="86359"/>
                  </a:lnTo>
                  <a:lnTo>
                    <a:pt x="118618" y="88899"/>
                  </a:lnTo>
                  <a:lnTo>
                    <a:pt x="113791" y="90169"/>
                  </a:lnTo>
                  <a:lnTo>
                    <a:pt x="165100" y="90169"/>
                  </a:lnTo>
                  <a:lnTo>
                    <a:pt x="160273" y="88899"/>
                  </a:lnTo>
                  <a:lnTo>
                    <a:pt x="156590" y="86359"/>
                  </a:lnTo>
                  <a:lnTo>
                    <a:pt x="153034" y="82549"/>
                  </a:lnTo>
                  <a:lnTo>
                    <a:pt x="149351" y="80009"/>
                  </a:lnTo>
                  <a:lnTo>
                    <a:pt x="159956" y="72389"/>
                  </a:lnTo>
                  <a:lnTo>
                    <a:pt x="139445" y="72389"/>
                  </a:lnTo>
                  <a:lnTo>
                    <a:pt x="128849" y="64769"/>
                  </a:lnTo>
                  <a:close/>
                </a:path>
                <a:path w="279400" h="278129">
                  <a:moveTo>
                    <a:pt x="182247" y="64769"/>
                  </a:moveTo>
                  <a:lnTo>
                    <a:pt x="170179" y="64769"/>
                  </a:lnTo>
                  <a:lnTo>
                    <a:pt x="171444" y="71119"/>
                  </a:lnTo>
                  <a:lnTo>
                    <a:pt x="172577" y="77469"/>
                  </a:lnTo>
                  <a:lnTo>
                    <a:pt x="173591" y="83819"/>
                  </a:lnTo>
                  <a:lnTo>
                    <a:pt x="174497" y="90169"/>
                  </a:lnTo>
                  <a:lnTo>
                    <a:pt x="186880" y="90169"/>
                  </a:lnTo>
                  <a:lnTo>
                    <a:pt x="185739" y="82549"/>
                  </a:lnTo>
                  <a:lnTo>
                    <a:pt x="184229" y="74929"/>
                  </a:lnTo>
                  <a:lnTo>
                    <a:pt x="182552" y="66039"/>
                  </a:lnTo>
                  <a:lnTo>
                    <a:pt x="182247" y="64769"/>
                  </a:lnTo>
                  <a:close/>
                </a:path>
                <a:path w="279400" h="278129">
                  <a:moveTo>
                    <a:pt x="160734" y="12699"/>
                  </a:moveTo>
                  <a:lnTo>
                    <a:pt x="139445" y="12699"/>
                  </a:lnTo>
                  <a:lnTo>
                    <a:pt x="147488" y="15239"/>
                  </a:lnTo>
                  <a:lnTo>
                    <a:pt x="154924" y="24129"/>
                  </a:lnTo>
                  <a:lnTo>
                    <a:pt x="161573" y="36829"/>
                  </a:lnTo>
                  <a:lnTo>
                    <a:pt x="167258" y="53339"/>
                  </a:lnTo>
                  <a:lnTo>
                    <a:pt x="160502" y="57149"/>
                  </a:lnTo>
                  <a:lnTo>
                    <a:pt x="153590" y="62229"/>
                  </a:lnTo>
                  <a:lnTo>
                    <a:pt x="139445" y="72389"/>
                  </a:lnTo>
                  <a:lnTo>
                    <a:pt x="159956" y="72389"/>
                  </a:lnTo>
                  <a:lnTo>
                    <a:pt x="165139" y="68579"/>
                  </a:lnTo>
                  <a:lnTo>
                    <a:pt x="170179" y="64769"/>
                  </a:lnTo>
                  <a:lnTo>
                    <a:pt x="182247" y="64769"/>
                  </a:lnTo>
                  <a:lnTo>
                    <a:pt x="180720" y="58419"/>
                  </a:lnTo>
                  <a:lnTo>
                    <a:pt x="196675" y="50799"/>
                  </a:lnTo>
                  <a:lnTo>
                    <a:pt x="210438" y="46989"/>
                  </a:lnTo>
                  <a:lnTo>
                    <a:pt x="177545" y="46989"/>
                  </a:lnTo>
                  <a:lnTo>
                    <a:pt x="169824" y="27939"/>
                  </a:lnTo>
                  <a:lnTo>
                    <a:pt x="160734" y="12699"/>
                  </a:lnTo>
                  <a:close/>
                </a:path>
                <a:path w="279400" h="278129">
                  <a:moveTo>
                    <a:pt x="139445" y="0"/>
                  </a:moveTo>
                  <a:lnTo>
                    <a:pt x="128367" y="3809"/>
                  </a:lnTo>
                  <a:lnTo>
                    <a:pt x="118157" y="12699"/>
                  </a:lnTo>
                  <a:lnTo>
                    <a:pt x="109067" y="27939"/>
                  </a:lnTo>
                  <a:lnTo>
                    <a:pt x="101345" y="46989"/>
                  </a:lnTo>
                  <a:lnTo>
                    <a:pt x="113819" y="46989"/>
                  </a:lnTo>
                  <a:lnTo>
                    <a:pt x="117318" y="36829"/>
                  </a:lnTo>
                  <a:lnTo>
                    <a:pt x="123967" y="24129"/>
                  </a:lnTo>
                  <a:lnTo>
                    <a:pt x="131403" y="15239"/>
                  </a:lnTo>
                  <a:lnTo>
                    <a:pt x="139445" y="12699"/>
                  </a:lnTo>
                  <a:lnTo>
                    <a:pt x="160734" y="12699"/>
                  </a:lnTo>
                  <a:lnTo>
                    <a:pt x="150524" y="3809"/>
                  </a:lnTo>
                  <a:lnTo>
                    <a:pt x="139445" y="0"/>
                  </a:lnTo>
                  <a:close/>
                </a:path>
                <a:path w="279400" h="278129">
                  <a:moveTo>
                    <a:pt x="213915" y="34289"/>
                  </a:moveTo>
                  <a:lnTo>
                    <a:pt x="196903" y="39369"/>
                  </a:lnTo>
                  <a:lnTo>
                    <a:pt x="177545" y="46989"/>
                  </a:lnTo>
                  <a:lnTo>
                    <a:pt x="210438" y="46989"/>
                  </a:lnTo>
                  <a:lnTo>
                    <a:pt x="221440" y="45719"/>
                  </a:lnTo>
                  <a:lnTo>
                    <a:pt x="240741" y="45719"/>
                  </a:lnTo>
                  <a:lnTo>
                    <a:pt x="237997" y="40639"/>
                  </a:lnTo>
                  <a:lnTo>
                    <a:pt x="227855" y="35559"/>
                  </a:lnTo>
                  <a:lnTo>
                    <a:pt x="213915" y="3428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2557272" y="2612135"/>
              <a:ext cx="5915025" cy="277495"/>
            </a:xfrm>
            <a:custGeom>
              <a:avLst/>
              <a:gdLst/>
              <a:ahLst/>
              <a:cxnLst/>
              <a:rect l="l" t="t" r="r" b="b"/>
              <a:pathLst>
                <a:path w="5915025" h="277494">
                  <a:moveTo>
                    <a:pt x="0" y="46227"/>
                  </a:moveTo>
                  <a:lnTo>
                    <a:pt x="3633" y="28235"/>
                  </a:lnTo>
                  <a:lnTo>
                    <a:pt x="13541" y="13541"/>
                  </a:lnTo>
                  <a:lnTo>
                    <a:pt x="28235" y="3633"/>
                  </a:lnTo>
                  <a:lnTo>
                    <a:pt x="46227" y="0"/>
                  </a:lnTo>
                  <a:lnTo>
                    <a:pt x="5868416" y="0"/>
                  </a:lnTo>
                  <a:lnTo>
                    <a:pt x="5886408" y="3633"/>
                  </a:lnTo>
                  <a:lnTo>
                    <a:pt x="5901102" y="13541"/>
                  </a:lnTo>
                  <a:lnTo>
                    <a:pt x="5911010" y="28235"/>
                  </a:lnTo>
                  <a:lnTo>
                    <a:pt x="5914644" y="46227"/>
                  </a:lnTo>
                  <a:lnTo>
                    <a:pt x="5914644" y="231139"/>
                  </a:lnTo>
                  <a:lnTo>
                    <a:pt x="5911010" y="249132"/>
                  </a:lnTo>
                  <a:lnTo>
                    <a:pt x="5901102" y="263826"/>
                  </a:lnTo>
                  <a:lnTo>
                    <a:pt x="5886408" y="273734"/>
                  </a:lnTo>
                  <a:lnTo>
                    <a:pt x="5868416" y="277367"/>
                  </a:lnTo>
                  <a:lnTo>
                    <a:pt x="46227" y="277367"/>
                  </a:lnTo>
                  <a:lnTo>
                    <a:pt x="28235" y="273734"/>
                  </a:lnTo>
                  <a:lnTo>
                    <a:pt x="13541" y="263826"/>
                  </a:lnTo>
                  <a:lnTo>
                    <a:pt x="3633" y="249132"/>
                  </a:lnTo>
                  <a:lnTo>
                    <a:pt x="0" y="231139"/>
                  </a:lnTo>
                  <a:lnTo>
                    <a:pt x="0" y="46227"/>
                  </a:lnTo>
                  <a:close/>
                </a:path>
              </a:pathLst>
            </a:custGeom>
            <a:ln w="9525">
              <a:solidFill>
                <a:srgbClr val="EE5250"/>
              </a:solidFill>
              <a:prstDash val="lgDash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4710938" y="2616898"/>
            <a:ext cx="1699260" cy="267970"/>
          </a:xfrm>
          <a:prstGeom prst="rect">
            <a:avLst/>
          </a:prstGeom>
          <a:solidFill>
            <a:srgbClr val="EE5250">
              <a:alpha val="21174"/>
            </a:srgbClr>
          </a:solidFill>
        </p:spPr>
        <p:txBody>
          <a:bodyPr vert="horz" wrap="square" lIns="0" tIns="0" rIns="0" bIns="0" rtlCol="0">
            <a:spAutoFit/>
          </a:bodyPr>
          <a:lstStyle/>
          <a:p>
            <a:pPr marL="471170">
              <a:lnSpc>
                <a:spcPts val="2014"/>
              </a:lnSpc>
            </a:pPr>
            <a:r>
              <a:rPr sz="1800" spc="-10" dirty="0">
                <a:solidFill>
                  <a:srgbClr val="EE5250"/>
                </a:solidFill>
                <a:latin typeface="Calibri"/>
                <a:cs typeface="Calibri"/>
              </a:rPr>
              <a:t>Service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2557272" y="2282951"/>
            <a:ext cx="5915025" cy="277495"/>
          </a:xfrm>
          <a:custGeom>
            <a:avLst/>
            <a:gdLst/>
            <a:ahLst/>
            <a:cxnLst/>
            <a:rect l="l" t="t" r="r" b="b"/>
            <a:pathLst>
              <a:path w="5915025" h="277494">
                <a:moveTo>
                  <a:pt x="0" y="46227"/>
                </a:moveTo>
                <a:lnTo>
                  <a:pt x="3633" y="28235"/>
                </a:lnTo>
                <a:lnTo>
                  <a:pt x="13541" y="13541"/>
                </a:lnTo>
                <a:lnTo>
                  <a:pt x="28235" y="3633"/>
                </a:lnTo>
                <a:lnTo>
                  <a:pt x="46227" y="0"/>
                </a:lnTo>
                <a:lnTo>
                  <a:pt x="5868416" y="0"/>
                </a:lnTo>
                <a:lnTo>
                  <a:pt x="5886408" y="3633"/>
                </a:lnTo>
                <a:lnTo>
                  <a:pt x="5901102" y="13541"/>
                </a:lnTo>
                <a:lnTo>
                  <a:pt x="5911010" y="28235"/>
                </a:lnTo>
                <a:lnTo>
                  <a:pt x="5914644" y="46227"/>
                </a:lnTo>
                <a:lnTo>
                  <a:pt x="5914644" y="231139"/>
                </a:lnTo>
                <a:lnTo>
                  <a:pt x="5911010" y="249132"/>
                </a:lnTo>
                <a:lnTo>
                  <a:pt x="5901102" y="263826"/>
                </a:lnTo>
                <a:lnTo>
                  <a:pt x="5886408" y="273734"/>
                </a:lnTo>
                <a:lnTo>
                  <a:pt x="5868416" y="277368"/>
                </a:lnTo>
                <a:lnTo>
                  <a:pt x="46227" y="277368"/>
                </a:lnTo>
                <a:lnTo>
                  <a:pt x="28235" y="273734"/>
                </a:lnTo>
                <a:lnTo>
                  <a:pt x="13541" y="263826"/>
                </a:lnTo>
                <a:lnTo>
                  <a:pt x="3633" y="249132"/>
                </a:lnTo>
                <a:lnTo>
                  <a:pt x="0" y="231139"/>
                </a:lnTo>
                <a:lnTo>
                  <a:pt x="0" y="46227"/>
                </a:lnTo>
                <a:close/>
              </a:path>
            </a:pathLst>
          </a:custGeom>
          <a:ln w="9524">
            <a:solidFill>
              <a:srgbClr val="EE5250"/>
            </a:solidFill>
            <a:prstDash val="lgDash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4710938" y="2287714"/>
            <a:ext cx="1699260" cy="267970"/>
          </a:xfrm>
          <a:prstGeom prst="rect">
            <a:avLst/>
          </a:prstGeom>
          <a:solidFill>
            <a:srgbClr val="EE5250">
              <a:alpha val="21174"/>
            </a:srgbClr>
          </a:solidFill>
        </p:spPr>
        <p:txBody>
          <a:bodyPr vert="horz" wrap="square" lIns="0" tIns="0" rIns="0" bIns="0" rtlCol="0">
            <a:spAutoFit/>
          </a:bodyPr>
          <a:lstStyle/>
          <a:p>
            <a:pPr marL="530860">
              <a:lnSpc>
                <a:spcPts val="2020"/>
              </a:lnSpc>
            </a:pPr>
            <a:r>
              <a:rPr sz="1800" spc="-10" dirty="0">
                <a:solidFill>
                  <a:srgbClr val="EE5250"/>
                </a:solidFill>
                <a:latin typeface="Calibri"/>
                <a:cs typeface="Calibri"/>
              </a:rPr>
              <a:t>Route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5307647" y="1377301"/>
            <a:ext cx="567055" cy="756920"/>
            <a:chOff x="5307647" y="1377301"/>
            <a:chExt cx="567055" cy="756920"/>
          </a:xfrm>
        </p:grpSpPr>
        <p:sp>
          <p:nvSpPr>
            <p:cNvPr id="38" name="object 38"/>
            <p:cNvSpPr/>
            <p:nvPr/>
          </p:nvSpPr>
          <p:spPr>
            <a:xfrm>
              <a:off x="5307647" y="1377301"/>
              <a:ext cx="567055" cy="354330"/>
            </a:xfrm>
            <a:custGeom>
              <a:avLst/>
              <a:gdLst/>
              <a:ahLst/>
              <a:cxnLst/>
              <a:rect l="l" t="t" r="r" b="b"/>
              <a:pathLst>
                <a:path w="567054" h="354330">
                  <a:moveTo>
                    <a:pt x="182219" y="60782"/>
                  </a:moveTo>
                  <a:lnTo>
                    <a:pt x="177444" y="37122"/>
                  </a:lnTo>
                  <a:lnTo>
                    <a:pt x="164426" y="17805"/>
                  </a:lnTo>
                  <a:lnTo>
                    <a:pt x="145122" y="4775"/>
                  </a:lnTo>
                  <a:lnTo>
                    <a:pt x="121475" y="0"/>
                  </a:lnTo>
                  <a:lnTo>
                    <a:pt x="97828" y="4775"/>
                  </a:lnTo>
                  <a:lnTo>
                    <a:pt x="78524" y="17805"/>
                  </a:lnTo>
                  <a:lnTo>
                    <a:pt x="65506" y="37122"/>
                  </a:lnTo>
                  <a:lnTo>
                    <a:pt x="60731" y="60782"/>
                  </a:lnTo>
                  <a:lnTo>
                    <a:pt x="65506" y="84442"/>
                  </a:lnTo>
                  <a:lnTo>
                    <a:pt x="78524" y="103759"/>
                  </a:lnTo>
                  <a:lnTo>
                    <a:pt x="97828" y="116776"/>
                  </a:lnTo>
                  <a:lnTo>
                    <a:pt x="121475" y="121551"/>
                  </a:lnTo>
                  <a:lnTo>
                    <a:pt x="145122" y="116776"/>
                  </a:lnTo>
                  <a:lnTo>
                    <a:pt x="164426" y="103759"/>
                  </a:lnTo>
                  <a:lnTo>
                    <a:pt x="177444" y="84442"/>
                  </a:lnTo>
                  <a:lnTo>
                    <a:pt x="182219" y="60782"/>
                  </a:lnTo>
                  <a:close/>
                </a:path>
                <a:path w="567054" h="354330">
                  <a:moveTo>
                    <a:pt x="220014" y="216103"/>
                  </a:moveTo>
                  <a:lnTo>
                    <a:pt x="209956" y="203200"/>
                  </a:lnTo>
                  <a:lnTo>
                    <a:pt x="202298" y="188912"/>
                  </a:lnTo>
                  <a:lnTo>
                    <a:pt x="197434" y="173367"/>
                  </a:lnTo>
                  <a:lnTo>
                    <a:pt x="195719" y="153974"/>
                  </a:lnTo>
                  <a:lnTo>
                    <a:pt x="177495" y="147320"/>
                  </a:lnTo>
                  <a:lnTo>
                    <a:pt x="159816" y="142887"/>
                  </a:lnTo>
                  <a:lnTo>
                    <a:pt x="147459" y="140296"/>
                  </a:lnTo>
                  <a:lnTo>
                    <a:pt x="134594" y="138455"/>
                  </a:lnTo>
                  <a:lnTo>
                    <a:pt x="121475" y="137769"/>
                  </a:lnTo>
                  <a:lnTo>
                    <a:pt x="109118" y="138264"/>
                  </a:lnTo>
                  <a:lnTo>
                    <a:pt x="71539" y="145872"/>
                  </a:lnTo>
                  <a:lnTo>
                    <a:pt x="25793" y="165620"/>
                  </a:lnTo>
                  <a:lnTo>
                    <a:pt x="0" y="198539"/>
                  </a:lnTo>
                  <a:lnTo>
                    <a:pt x="0" y="259321"/>
                  </a:lnTo>
                  <a:lnTo>
                    <a:pt x="145770" y="259321"/>
                  </a:lnTo>
                  <a:lnTo>
                    <a:pt x="149821" y="253911"/>
                  </a:lnTo>
                  <a:lnTo>
                    <a:pt x="152527" y="251218"/>
                  </a:lnTo>
                  <a:lnTo>
                    <a:pt x="157924" y="247154"/>
                  </a:lnTo>
                  <a:lnTo>
                    <a:pt x="172567" y="237553"/>
                  </a:lnTo>
                  <a:lnTo>
                    <a:pt x="187960" y="229095"/>
                  </a:lnTo>
                  <a:lnTo>
                    <a:pt x="203860" y="221894"/>
                  </a:lnTo>
                  <a:lnTo>
                    <a:pt x="220014" y="216103"/>
                  </a:lnTo>
                  <a:close/>
                </a:path>
                <a:path w="567054" h="354330">
                  <a:moveTo>
                    <a:pt x="344195" y="155321"/>
                  </a:moveTo>
                  <a:lnTo>
                    <a:pt x="339432" y="131660"/>
                  </a:lnTo>
                  <a:lnTo>
                    <a:pt x="326415" y="112344"/>
                  </a:lnTo>
                  <a:lnTo>
                    <a:pt x="307098" y="99326"/>
                  </a:lnTo>
                  <a:lnTo>
                    <a:pt x="283464" y="94551"/>
                  </a:lnTo>
                  <a:lnTo>
                    <a:pt x="259816" y="99326"/>
                  </a:lnTo>
                  <a:lnTo>
                    <a:pt x="240512" y="112344"/>
                  </a:lnTo>
                  <a:lnTo>
                    <a:pt x="227495" y="131660"/>
                  </a:lnTo>
                  <a:lnTo>
                    <a:pt x="222719" y="155321"/>
                  </a:lnTo>
                  <a:lnTo>
                    <a:pt x="227495" y="178981"/>
                  </a:lnTo>
                  <a:lnTo>
                    <a:pt x="240512" y="198297"/>
                  </a:lnTo>
                  <a:lnTo>
                    <a:pt x="259816" y="211328"/>
                  </a:lnTo>
                  <a:lnTo>
                    <a:pt x="283464" y="216103"/>
                  </a:lnTo>
                  <a:lnTo>
                    <a:pt x="307098" y="211328"/>
                  </a:lnTo>
                  <a:lnTo>
                    <a:pt x="326415" y="198297"/>
                  </a:lnTo>
                  <a:lnTo>
                    <a:pt x="339432" y="178981"/>
                  </a:lnTo>
                  <a:lnTo>
                    <a:pt x="344195" y="155321"/>
                  </a:lnTo>
                  <a:close/>
                </a:path>
                <a:path w="567054" h="354330">
                  <a:moveTo>
                    <a:pt x="404939" y="293077"/>
                  </a:moveTo>
                  <a:lnTo>
                    <a:pt x="379717" y="259397"/>
                  </a:lnTo>
                  <a:lnTo>
                    <a:pt x="333400" y="240411"/>
                  </a:lnTo>
                  <a:lnTo>
                    <a:pt x="283464" y="232308"/>
                  </a:lnTo>
                  <a:lnTo>
                    <a:pt x="271094" y="232816"/>
                  </a:lnTo>
                  <a:lnTo>
                    <a:pt x="217589" y="245414"/>
                  </a:lnTo>
                  <a:lnTo>
                    <a:pt x="174117" y="268770"/>
                  </a:lnTo>
                  <a:lnTo>
                    <a:pt x="161975" y="293077"/>
                  </a:lnTo>
                  <a:lnTo>
                    <a:pt x="161975" y="353860"/>
                  </a:lnTo>
                  <a:lnTo>
                    <a:pt x="404939" y="353860"/>
                  </a:lnTo>
                  <a:lnTo>
                    <a:pt x="404939" y="293077"/>
                  </a:lnTo>
                  <a:close/>
                </a:path>
                <a:path w="567054" h="354330">
                  <a:moveTo>
                    <a:pt x="506183" y="60782"/>
                  </a:moveTo>
                  <a:lnTo>
                    <a:pt x="501408" y="37122"/>
                  </a:lnTo>
                  <a:lnTo>
                    <a:pt x="488391" y="17805"/>
                  </a:lnTo>
                  <a:lnTo>
                    <a:pt x="469087" y="4775"/>
                  </a:lnTo>
                  <a:lnTo>
                    <a:pt x="445439" y="0"/>
                  </a:lnTo>
                  <a:lnTo>
                    <a:pt x="421792" y="4775"/>
                  </a:lnTo>
                  <a:lnTo>
                    <a:pt x="402488" y="17805"/>
                  </a:lnTo>
                  <a:lnTo>
                    <a:pt x="389470" y="37122"/>
                  </a:lnTo>
                  <a:lnTo>
                    <a:pt x="384695" y="60782"/>
                  </a:lnTo>
                  <a:lnTo>
                    <a:pt x="389470" y="84442"/>
                  </a:lnTo>
                  <a:lnTo>
                    <a:pt x="402488" y="103759"/>
                  </a:lnTo>
                  <a:lnTo>
                    <a:pt x="421792" y="116776"/>
                  </a:lnTo>
                  <a:lnTo>
                    <a:pt x="445439" y="121551"/>
                  </a:lnTo>
                  <a:lnTo>
                    <a:pt x="469087" y="116776"/>
                  </a:lnTo>
                  <a:lnTo>
                    <a:pt x="488391" y="103759"/>
                  </a:lnTo>
                  <a:lnTo>
                    <a:pt x="501408" y="84442"/>
                  </a:lnTo>
                  <a:lnTo>
                    <a:pt x="506183" y="60782"/>
                  </a:lnTo>
                  <a:close/>
                </a:path>
                <a:path w="567054" h="354330">
                  <a:moveTo>
                    <a:pt x="566928" y="198539"/>
                  </a:moveTo>
                  <a:lnTo>
                    <a:pt x="541693" y="164858"/>
                  </a:lnTo>
                  <a:lnTo>
                    <a:pt x="495388" y="145872"/>
                  </a:lnTo>
                  <a:lnTo>
                    <a:pt x="445439" y="137769"/>
                  </a:lnTo>
                  <a:lnTo>
                    <a:pt x="433082" y="138264"/>
                  </a:lnTo>
                  <a:lnTo>
                    <a:pt x="389420" y="147916"/>
                  </a:lnTo>
                  <a:lnTo>
                    <a:pt x="369493" y="173558"/>
                  </a:lnTo>
                  <a:lnTo>
                    <a:pt x="364617" y="189420"/>
                  </a:lnTo>
                  <a:lnTo>
                    <a:pt x="356958" y="203771"/>
                  </a:lnTo>
                  <a:lnTo>
                    <a:pt x="346900" y="216103"/>
                  </a:lnTo>
                  <a:lnTo>
                    <a:pt x="365150" y="222656"/>
                  </a:lnTo>
                  <a:lnTo>
                    <a:pt x="381495" y="230111"/>
                  </a:lnTo>
                  <a:lnTo>
                    <a:pt x="396062" y="238315"/>
                  </a:lnTo>
                  <a:lnTo>
                    <a:pt x="408990" y="247154"/>
                  </a:lnTo>
                  <a:lnTo>
                    <a:pt x="413042" y="251218"/>
                  </a:lnTo>
                  <a:lnTo>
                    <a:pt x="417093" y="253911"/>
                  </a:lnTo>
                  <a:lnTo>
                    <a:pt x="419798" y="259321"/>
                  </a:lnTo>
                  <a:lnTo>
                    <a:pt x="566928" y="259321"/>
                  </a:lnTo>
                  <a:lnTo>
                    <a:pt x="566928" y="198539"/>
                  </a:lnTo>
                  <a:close/>
                </a:path>
              </a:pathLst>
            </a:custGeom>
            <a:solidFill>
              <a:srgbClr val="F443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5494019" y="1741931"/>
              <a:ext cx="160020" cy="386080"/>
            </a:xfrm>
            <a:custGeom>
              <a:avLst/>
              <a:gdLst/>
              <a:ahLst/>
              <a:cxnLst/>
              <a:rect l="l" t="t" r="r" b="b"/>
              <a:pathLst>
                <a:path w="160020" h="386080">
                  <a:moveTo>
                    <a:pt x="80009" y="0"/>
                  </a:moveTo>
                  <a:lnTo>
                    <a:pt x="0" y="80009"/>
                  </a:lnTo>
                  <a:lnTo>
                    <a:pt x="40004" y="80009"/>
                  </a:lnTo>
                  <a:lnTo>
                    <a:pt x="40004" y="385571"/>
                  </a:lnTo>
                  <a:lnTo>
                    <a:pt x="120014" y="385571"/>
                  </a:lnTo>
                  <a:lnTo>
                    <a:pt x="120014" y="80009"/>
                  </a:lnTo>
                  <a:lnTo>
                    <a:pt x="160019" y="80009"/>
                  </a:lnTo>
                  <a:lnTo>
                    <a:pt x="80009" y="0"/>
                  </a:lnTo>
                  <a:close/>
                </a:path>
              </a:pathLst>
            </a:custGeom>
            <a:solidFill>
              <a:srgbClr val="EE52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5494019" y="1741931"/>
              <a:ext cx="160020" cy="386080"/>
            </a:xfrm>
            <a:custGeom>
              <a:avLst/>
              <a:gdLst/>
              <a:ahLst/>
              <a:cxnLst/>
              <a:rect l="l" t="t" r="r" b="b"/>
              <a:pathLst>
                <a:path w="160020" h="386080">
                  <a:moveTo>
                    <a:pt x="0" y="80009"/>
                  </a:moveTo>
                  <a:lnTo>
                    <a:pt x="80009" y="0"/>
                  </a:lnTo>
                  <a:lnTo>
                    <a:pt x="160019" y="80009"/>
                  </a:lnTo>
                  <a:lnTo>
                    <a:pt x="120014" y="80009"/>
                  </a:lnTo>
                  <a:lnTo>
                    <a:pt x="120014" y="385571"/>
                  </a:lnTo>
                  <a:lnTo>
                    <a:pt x="40004" y="385571"/>
                  </a:lnTo>
                  <a:lnTo>
                    <a:pt x="40004" y="80009"/>
                  </a:lnTo>
                  <a:lnTo>
                    <a:pt x="0" y="80009"/>
                  </a:lnTo>
                  <a:close/>
                </a:path>
              </a:pathLst>
            </a:custGeom>
            <a:ln w="12700">
              <a:solidFill>
                <a:srgbClr val="AF3A3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810250" y="2193798"/>
            <a:ext cx="58293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10" dirty="0">
                <a:solidFill>
                  <a:srgbClr val="FFFFFF"/>
                </a:solidFill>
                <a:latin typeface="Calibri Light"/>
                <a:cs typeface="Calibri Light"/>
              </a:rPr>
              <a:t>Red</a:t>
            </a:r>
            <a:r>
              <a:rPr sz="1400" spc="-6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1400" spc="-25" dirty="0">
                <a:solidFill>
                  <a:srgbClr val="FFFFFF"/>
                </a:solidFill>
                <a:latin typeface="Calibri Light"/>
                <a:cs typeface="Calibri Light"/>
              </a:rPr>
              <a:t>Hat</a:t>
            </a:r>
            <a:endParaRPr sz="1400">
              <a:latin typeface="Calibri Light"/>
              <a:cs typeface="Calibri Ligh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192651" y="2211832"/>
            <a:ext cx="3804920" cy="1522730"/>
          </a:xfrm>
          <a:prstGeom prst="rect">
            <a:avLst/>
          </a:prstGeom>
        </p:spPr>
        <p:txBody>
          <a:bodyPr vert="horz" wrap="square" lIns="0" tIns="10477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825"/>
              </a:spcBef>
            </a:pPr>
            <a:r>
              <a:rPr sz="6600" spc="-20" dirty="0">
                <a:solidFill>
                  <a:srgbClr val="FFFFFF"/>
                </a:solidFill>
              </a:rPr>
              <a:t>OPENSHIFT</a:t>
            </a:r>
            <a:endParaRPr sz="6600"/>
          </a:p>
          <a:p>
            <a:pPr marL="2540" algn="ctr">
              <a:lnSpc>
                <a:spcPct val="100000"/>
              </a:lnSpc>
              <a:spcBef>
                <a:spcPts val="265"/>
              </a:spcBef>
            </a:pP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Services</a:t>
            </a:r>
            <a:r>
              <a:rPr sz="2400" spc="-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2400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Routes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810250" y="2193798"/>
            <a:ext cx="58293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10" dirty="0">
                <a:solidFill>
                  <a:srgbClr val="FFFFFF"/>
                </a:solidFill>
                <a:latin typeface="Calibri Light"/>
                <a:cs typeface="Calibri Light"/>
              </a:rPr>
              <a:t>Red</a:t>
            </a:r>
            <a:r>
              <a:rPr sz="1400" spc="-6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1400" spc="-25" dirty="0">
                <a:solidFill>
                  <a:srgbClr val="FFFFFF"/>
                </a:solidFill>
                <a:latin typeface="Calibri Light"/>
                <a:cs typeface="Calibri Light"/>
              </a:rPr>
              <a:t>Hat</a:t>
            </a:r>
            <a:endParaRPr sz="1400">
              <a:latin typeface="Calibri Light"/>
              <a:cs typeface="Calibri Ligh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192651" y="2304034"/>
            <a:ext cx="3804920" cy="17767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6600" spc="-20" dirty="0">
                <a:solidFill>
                  <a:srgbClr val="FFFFFF"/>
                </a:solidFill>
              </a:rPr>
              <a:t>OPENSHIFT</a:t>
            </a:r>
            <a:endParaRPr sz="6600"/>
          </a:p>
          <a:p>
            <a:pPr marL="5715" algn="ctr">
              <a:lnSpc>
                <a:spcPct val="100000"/>
              </a:lnSpc>
              <a:spcBef>
                <a:spcPts val="105"/>
              </a:spcBef>
            </a:pPr>
            <a:r>
              <a:rPr sz="4800" spc="-10" dirty="0">
                <a:solidFill>
                  <a:srgbClr val="FFFFFF"/>
                </a:solidFill>
              </a:rPr>
              <a:t>Architecture</a:t>
            </a:r>
            <a:endParaRPr sz="4800"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0" dirty="0"/>
              <a:t>Service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755138" y="1346961"/>
            <a:ext cx="3786504" cy="4921885"/>
            <a:chOff x="2755138" y="1346961"/>
            <a:chExt cx="3786504" cy="4921885"/>
          </a:xfrm>
        </p:grpSpPr>
        <p:sp>
          <p:nvSpPr>
            <p:cNvPr id="4" name="object 4"/>
            <p:cNvSpPr/>
            <p:nvPr/>
          </p:nvSpPr>
          <p:spPr>
            <a:xfrm>
              <a:off x="2761488" y="2999232"/>
              <a:ext cx="3130550" cy="2877820"/>
            </a:xfrm>
            <a:custGeom>
              <a:avLst/>
              <a:gdLst/>
              <a:ahLst/>
              <a:cxnLst/>
              <a:rect l="l" t="t" r="r" b="b"/>
              <a:pathLst>
                <a:path w="3130550" h="2877820">
                  <a:moveTo>
                    <a:pt x="0" y="2877311"/>
                  </a:moveTo>
                  <a:lnTo>
                    <a:pt x="1129284" y="2877311"/>
                  </a:lnTo>
                  <a:lnTo>
                    <a:pt x="1129284" y="1836419"/>
                  </a:lnTo>
                  <a:lnTo>
                    <a:pt x="0" y="1836419"/>
                  </a:lnTo>
                  <a:lnTo>
                    <a:pt x="0" y="2877311"/>
                  </a:lnTo>
                  <a:close/>
                </a:path>
                <a:path w="3130550" h="2877820">
                  <a:moveTo>
                    <a:pt x="2001012" y="1040891"/>
                  </a:moveTo>
                  <a:lnTo>
                    <a:pt x="3130296" y="1040891"/>
                  </a:lnTo>
                  <a:lnTo>
                    <a:pt x="3130296" y="0"/>
                  </a:lnTo>
                  <a:lnTo>
                    <a:pt x="2001012" y="0"/>
                  </a:lnTo>
                  <a:lnTo>
                    <a:pt x="2001012" y="1040891"/>
                  </a:lnTo>
                  <a:close/>
                </a:path>
              </a:pathLst>
            </a:custGeom>
            <a:ln w="12700">
              <a:solidFill>
                <a:srgbClr val="AF3A3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326630" y="1454122"/>
              <a:ext cx="189351" cy="189455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4231955" y="1667259"/>
              <a:ext cx="379095" cy="189865"/>
            </a:xfrm>
            <a:custGeom>
              <a:avLst/>
              <a:gdLst/>
              <a:ahLst/>
              <a:cxnLst/>
              <a:rect l="l" t="t" r="r" b="b"/>
              <a:pathLst>
                <a:path w="379095" h="189864">
                  <a:moveTo>
                    <a:pt x="189351" y="0"/>
                  </a:moveTo>
                  <a:lnTo>
                    <a:pt x="150297" y="3256"/>
                  </a:lnTo>
                  <a:lnTo>
                    <a:pt x="111244" y="11840"/>
                  </a:lnTo>
                  <a:lnTo>
                    <a:pt x="62426" y="30786"/>
                  </a:lnTo>
                  <a:lnTo>
                    <a:pt x="18935" y="56836"/>
                  </a:lnTo>
                  <a:lnTo>
                    <a:pt x="0" y="94727"/>
                  </a:lnTo>
                  <a:lnTo>
                    <a:pt x="0" y="189455"/>
                  </a:lnTo>
                  <a:lnTo>
                    <a:pt x="378703" y="189455"/>
                  </a:lnTo>
                  <a:lnTo>
                    <a:pt x="378703" y="94728"/>
                  </a:lnTo>
                  <a:lnTo>
                    <a:pt x="359768" y="56836"/>
                  </a:lnTo>
                  <a:lnTo>
                    <a:pt x="316276" y="29898"/>
                  </a:lnTo>
                  <a:lnTo>
                    <a:pt x="267459" y="11841"/>
                  </a:lnTo>
                  <a:lnTo>
                    <a:pt x="230180" y="3256"/>
                  </a:lnTo>
                  <a:lnTo>
                    <a:pt x="189351" y="0"/>
                  </a:lnTo>
                  <a:close/>
                </a:path>
              </a:pathLst>
            </a:custGeom>
            <a:solidFill>
              <a:srgbClr val="EE52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876794" y="1454122"/>
              <a:ext cx="189351" cy="189455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4782119" y="1667259"/>
              <a:ext cx="379095" cy="189865"/>
            </a:xfrm>
            <a:custGeom>
              <a:avLst/>
              <a:gdLst/>
              <a:ahLst/>
              <a:cxnLst/>
              <a:rect l="l" t="t" r="r" b="b"/>
              <a:pathLst>
                <a:path w="379095" h="189864">
                  <a:moveTo>
                    <a:pt x="189351" y="0"/>
                  </a:moveTo>
                  <a:lnTo>
                    <a:pt x="150297" y="3256"/>
                  </a:lnTo>
                  <a:lnTo>
                    <a:pt x="111244" y="11840"/>
                  </a:lnTo>
                  <a:lnTo>
                    <a:pt x="62426" y="30786"/>
                  </a:lnTo>
                  <a:lnTo>
                    <a:pt x="18935" y="56836"/>
                  </a:lnTo>
                  <a:lnTo>
                    <a:pt x="0" y="94727"/>
                  </a:lnTo>
                  <a:lnTo>
                    <a:pt x="0" y="189455"/>
                  </a:lnTo>
                  <a:lnTo>
                    <a:pt x="378703" y="189455"/>
                  </a:lnTo>
                  <a:lnTo>
                    <a:pt x="378703" y="94728"/>
                  </a:lnTo>
                  <a:lnTo>
                    <a:pt x="359768" y="56836"/>
                  </a:lnTo>
                  <a:lnTo>
                    <a:pt x="316276" y="29898"/>
                  </a:lnTo>
                  <a:lnTo>
                    <a:pt x="267459" y="11841"/>
                  </a:lnTo>
                  <a:lnTo>
                    <a:pt x="230180" y="3256"/>
                  </a:lnTo>
                  <a:lnTo>
                    <a:pt x="189351" y="0"/>
                  </a:lnTo>
                  <a:close/>
                </a:path>
              </a:pathLst>
            </a:custGeom>
            <a:solidFill>
              <a:srgbClr val="EE52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451342" y="1454122"/>
              <a:ext cx="189351" cy="189455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5356667" y="1667259"/>
              <a:ext cx="379095" cy="189865"/>
            </a:xfrm>
            <a:custGeom>
              <a:avLst/>
              <a:gdLst/>
              <a:ahLst/>
              <a:cxnLst/>
              <a:rect l="l" t="t" r="r" b="b"/>
              <a:pathLst>
                <a:path w="379095" h="189864">
                  <a:moveTo>
                    <a:pt x="189351" y="0"/>
                  </a:moveTo>
                  <a:lnTo>
                    <a:pt x="150297" y="3256"/>
                  </a:lnTo>
                  <a:lnTo>
                    <a:pt x="111244" y="11840"/>
                  </a:lnTo>
                  <a:lnTo>
                    <a:pt x="62426" y="30786"/>
                  </a:lnTo>
                  <a:lnTo>
                    <a:pt x="18935" y="56836"/>
                  </a:lnTo>
                  <a:lnTo>
                    <a:pt x="0" y="94727"/>
                  </a:lnTo>
                  <a:lnTo>
                    <a:pt x="0" y="189455"/>
                  </a:lnTo>
                  <a:lnTo>
                    <a:pt x="378703" y="189455"/>
                  </a:lnTo>
                  <a:lnTo>
                    <a:pt x="378703" y="94728"/>
                  </a:lnTo>
                  <a:lnTo>
                    <a:pt x="359768" y="56836"/>
                  </a:lnTo>
                  <a:lnTo>
                    <a:pt x="316276" y="29898"/>
                  </a:lnTo>
                  <a:lnTo>
                    <a:pt x="267459" y="11841"/>
                  </a:lnTo>
                  <a:lnTo>
                    <a:pt x="230180" y="3256"/>
                  </a:lnTo>
                  <a:lnTo>
                    <a:pt x="189351" y="0"/>
                  </a:lnTo>
                  <a:close/>
                </a:path>
              </a:pathLst>
            </a:custGeom>
            <a:solidFill>
              <a:srgbClr val="EE52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01506" y="1454122"/>
              <a:ext cx="189351" cy="189455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5906830" y="1667259"/>
              <a:ext cx="379095" cy="189865"/>
            </a:xfrm>
            <a:custGeom>
              <a:avLst/>
              <a:gdLst/>
              <a:ahLst/>
              <a:cxnLst/>
              <a:rect l="l" t="t" r="r" b="b"/>
              <a:pathLst>
                <a:path w="379095" h="189864">
                  <a:moveTo>
                    <a:pt x="189351" y="0"/>
                  </a:moveTo>
                  <a:lnTo>
                    <a:pt x="150297" y="3256"/>
                  </a:lnTo>
                  <a:lnTo>
                    <a:pt x="111243" y="11840"/>
                  </a:lnTo>
                  <a:lnTo>
                    <a:pt x="62426" y="30786"/>
                  </a:lnTo>
                  <a:lnTo>
                    <a:pt x="18935" y="56836"/>
                  </a:lnTo>
                  <a:lnTo>
                    <a:pt x="0" y="94727"/>
                  </a:lnTo>
                  <a:lnTo>
                    <a:pt x="0" y="189455"/>
                  </a:lnTo>
                  <a:lnTo>
                    <a:pt x="378703" y="189455"/>
                  </a:lnTo>
                  <a:lnTo>
                    <a:pt x="378703" y="94728"/>
                  </a:lnTo>
                  <a:lnTo>
                    <a:pt x="359768" y="56836"/>
                  </a:lnTo>
                  <a:lnTo>
                    <a:pt x="316276" y="29898"/>
                  </a:lnTo>
                  <a:lnTo>
                    <a:pt x="267459" y="11841"/>
                  </a:lnTo>
                  <a:lnTo>
                    <a:pt x="230180" y="3256"/>
                  </a:lnTo>
                  <a:lnTo>
                    <a:pt x="189351" y="0"/>
                  </a:lnTo>
                  <a:close/>
                </a:path>
              </a:pathLst>
            </a:custGeom>
            <a:solidFill>
              <a:srgbClr val="EE52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117848" y="1353311"/>
              <a:ext cx="2417445" cy="588645"/>
            </a:xfrm>
            <a:custGeom>
              <a:avLst/>
              <a:gdLst/>
              <a:ahLst/>
              <a:cxnLst/>
              <a:rect l="l" t="t" r="r" b="b"/>
              <a:pathLst>
                <a:path w="2417445" h="588644">
                  <a:moveTo>
                    <a:pt x="0" y="588263"/>
                  </a:moveTo>
                  <a:lnTo>
                    <a:pt x="2417063" y="588263"/>
                  </a:lnTo>
                  <a:lnTo>
                    <a:pt x="2417063" y="0"/>
                  </a:lnTo>
                  <a:lnTo>
                    <a:pt x="0" y="0"/>
                  </a:lnTo>
                  <a:lnTo>
                    <a:pt x="0" y="588263"/>
                  </a:lnTo>
                  <a:close/>
                </a:path>
              </a:pathLst>
            </a:custGeom>
            <a:ln w="12700">
              <a:solidFill>
                <a:srgbClr val="AF3A3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184904" y="2542031"/>
              <a:ext cx="2286000" cy="212090"/>
            </a:xfrm>
            <a:custGeom>
              <a:avLst/>
              <a:gdLst/>
              <a:ahLst/>
              <a:cxnLst/>
              <a:rect l="l" t="t" r="r" b="b"/>
              <a:pathLst>
                <a:path w="2286000" h="212089">
                  <a:moveTo>
                    <a:pt x="2250694" y="0"/>
                  </a:moveTo>
                  <a:lnTo>
                    <a:pt x="35306" y="0"/>
                  </a:lnTo>
                  <a:lnTo>
                    <a:pt x="21538" y="2766"/>
                  </a:lnTo>
                  <a:lnTo>
                    <a:pt x="10318" y="10318"/>
                  </a:lnTo>
                  <a:lnTo>
                    <a:pt x="2766" y="21538"/>
                  </a:lnTo>
                  <a:lnTo>
                    <a:pt x="0" y="35305"/>
                  </a:lnTo>
                  <a:lnTo>
                    <a:pt x="0" y="176529"/>
                  </a:lnTo>
                  <a:lnTo>
                    <a:pt x="2766" y="190297"/>
                  </a:lnTo>
                  <a:lnTo>
                    <a:pt x="10318" y="201517"/>
                  </a:lnTo>
                  <a:lnTo>
                    <a:pt x="21538" y="209069"/>
                  </a:lnTo>
                  <a:lnTo>
                    <a:pt x="35306" y="211835"/>
                  </a:lnTo>
                  <a:lnTo>
                    <a:pt x="2250694" y="211835"/>
                  </a:lnTo>
                  <a:lnTo>
                    <a:pt x="2264461" y="209069"/>
                  </a:lnTo>
                  <a:lnTo>
                    <a:pt x="2275681" y="201517"/>
                  </a:lnTo>
                  <a:lnTo>
                    <a:pt x="2283233" y="190297"/>
                  </a:lnTo>
                  <a:lnTo>
                    <a:pt x="2286000" y="176529"/>
                  </a:lnTo>
                  <a:lnTo>
                    <a:pt x="2286000" y="35305"/>
                  </a:lnTo>
                  <a:lnTo>
                    <a:pt x="2283233" y="21538"/>
                  </a:lnTo>
                  <a:lnTo>
                    <a:pt x="2275681" y="10318"/>
                  </a:lnTo>
                  <a:lnTo>
                    <a:pt x="2264461" y="2766"/>
                  </a:lnTo>
                  <a:lnTo>
                    <a:pt x="2250694" y="0"/>
                  </a:lnTo>
                  <a:close/>
                </a:path>
              </a:pathLst>
            </a:custGeom>
            <a:solidFill>
              <a:srgbClr val="EE52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184904" y="2542031"/>
              <a:ext cx="2286000" cy="212090"/>
            </a:xfrm>
            <a:custGeom>
              <a:avLst/>
              <a:gdLst/>
              <a:ahLst/>
              <a:cxnLst/>
              <a:rect l="l" t="t" r="r" b="b"/>
              <a:pathLst>
                <a:path w="2286000" h="212089">
                  <a:moveTo>
                    <a:pt x="0" y="35305"/>
                  </a:moveTo>
                  <a:lnTo>
                    <a:pt x="2766" y="21538"/>
                  </a:lnTo>
                  <a:lnTo>
                    <a:pt x="10318" y="10318"/>
                  </a:lnTo>
                  <a:lnTo>
                    <a:pt x="21538" y="2766"/>
                  </a:lnTo>
                  <a:lnTo>
                    <a:pt x="35306" y="0"/>
                  </a:lnTo>
                  <a:lnTo>
                    <a:pt x="2250694" y="0"/>
                  </a:lnTo>
                  <a:lnTo>
                    <a:pt x="2264461" y="2766"/>
                  </a:lnTo>
                  <a:lnTo>
                    <a:pt x="2275681" y="10318"/>
                  </a:lnTo>
                  <a:lnTo>
                    <a:pt x="2283233" y="21538"/>
                  </a:lnTo>
                  <a:lnTo>
                    <a:pt x="2286000" y="35305"/>
                  </a:lnTo>
                  <a:lnTo>
                    <a:pt x="2286000" y="176529"/>
                  </a:lnTo>
                  <a:lnTo>
                    <a:pt x="2283233" y="190297"/>
                  </a:lnTo>
                  <a:lnTo>
                    <a:pt x="2275681" y="201517"/>
                  </a:lnTo>
                  <a:lnTo>
                    <a:pt x="2264461" y="209069"/>
                  </a:lnTo>
                  <a:lnTo>
                    <a:pt x="2250694" y="211835"/>
                  </a:lnTo>
                  <a:lnTo>
                    <a:pt x="35306" y="211835"/>
                  </a:lnTo>
                  <a:lnTo>
                    <a:pt x="21538" y="209069"/>
                  </a:lnTo>
                  <a:lnTo>
                    <a:pt x="10318" y="201517"/>
                  </a:lnTo>
                  <a:lnTo>
                    <a:pt x="2766" y="190297"/>
                  </a:lnTo>
                  <a:lnTo>
                    <a:pt x="0" y="176529"/>
                  </a:lnTo>
                  <a:lnTo>
                    <a:pt x="0" y="35305"/>
                  </a:lnTo>
                  <a:close/>
                </a:path>
              </a:pathLst>
            </a:custGeom>
            <a:ln w="12699">
              <a:solidFill>
                <a:srgbClr val="AF3A3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35810" y="3832320"/>
              <a:ext cx="1460214" cy="1222327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5408676" y="4558283"/>
              <a:ext cx="233679" cy="1704339"/>
            </a:xfrm>
            <a:custGeom>
              <a:avLst/>
              <a:gdLst/>
              <a:ahLst/>
              <a:cxnLst/>
              <a:rect l="l" t="t" r="r" b="b"/>
              <a:pathLst>
                <a:path w="233679" h="1704339">
                  <a:moveTo>
                    <a:pt x="194310" y="0"/>
                  </a:moveTo>
                  <a:lnTo>
                    <a:pt x="38862" y="0"/>
                  </a:lnTo>
                  <a:lnTo>
                    <a:pt x="23735" y="3053"/>
                  </a:lnTo>
                  <a:lnTo>
                    <a:pt x="11382" y="11382"/>
                  </a:lnTo>
                  <a:lnTo>
                    <a:pt x="3053" y="23735"/>
                  </a:lnTo>
                  <a:lnTo>
                    <a:pt x="0" y="38862"/>
                  </a:lnTo>
                  <a:lnTo>
                    <a:pt x="0" y="1664970"/>
                  </a:lnTo>
                  <a:lnTo>
                    <a:pt x="3053" y="1680096"/>
                  </a:lnTo>
                  <a:lnTo>
                    <a:pt x="11382" y="1692449"/>
                  </a:lnTo>
                  <a:lnTo>
                    <a:pt x="23735" y="1700778"/>
                  </a:lnTo>
                  <a:lnTo>
                    <a:pt x="38862" y="1703832"/>
                  </a:lnTo>
                  <a:lnTo>
                    <a:pt x="194310" y="1703832"/>
                  </a:lnTo>
                  <a:lnTo>
                    <a:pt x="209436" y="1700778"/>
                  </a:lnTo>
                  <a:lnTo>
                    <a:pt x="221789" y="1692449"/>
                  </a:lnTo>
                  <a:lnTo>
                    <a:pt x="230118" y="1680096"/>
                  </a:lnTo>
                  <a:lnTo>
                    <a:pt x="233172" y="1664970"/>
                  </a:lnTo>
                  <a:lnTo>
                    <a:pt x="233172" y="38862"/>
                  </a:lnTo>
                  <a:lnTo>
                    <a:pt x="230118" y="23735"/>
                  </a:lnTo>
                  <a:lnTo>
                    <a:pt x="221789" y="11382"/>
                  </a:lnTo>
                  <a:lnTo>
                    <a:pt x="209436" y="3053"/>
                  </a:lnTo>
                  <a:lnTo>
                    <a:pt x="194310" y="0"/>
                  </a:lnTo>
                  <a:close/>
                </a:path>
              </a:pathLst>
            </a:custGeom>
            <a:solidFill>
              <a:srgbClr val="EE52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5408676" y="4558283"/>
              <a:ext cx="233679" cy="1704339"/>
            </a:xfrm>
            <a:custGeom>
              <a:avLst/>
              <a:gdLst/>
              <a:ahLst/>
              <a:cxnLst/>
              <a:rect l="l" t="t" r="r" b="b"/>
              <a:pathLst>
                <a:path w="233679" h="1704339">
                  <a:moveTo>
                    <a:pt x="38862" y="1703832"/>
                  </a:moveTo>
                  <a:lnTo>
                    <a:pt x="23735" y="1700778"/>
                  </a:lnTo>
                  <a:lnTo>
                    <a:pt x="11382" y="1692449"/>
                  </a:lnTo>
                  <a:lnTo>
                    <a:pt x="3053" y="1680096"/>
                  </a:lnTo>
                  <a:lnTo>
                    <a:pt x="0" y="1664970"/>
                  </a:lnTo>
                  <a:lnTo>
                    <a:pt x="0" y="38862"/>
                  </a:lnTo>
                  <a:lnTo>
                    <a:pt x="3053" y="23735"/>
                  </a:lnTo>
                  <a:lnTo>
                    <a:pt x="11382" y="11382"/>
                  </a:lnTo>
                  <a:lnTo>
                    <a:pt x="23735" y="3053"/>
                  </a:lnTo>
                  <a:lnTo>
                    <a:pt x="38862" y="0"/>
                  </a:lnTo>
                  <a:lnTo>
                    <a:pt x="194310" y="0"/>
                  </a:lnTo>
                  <a:lnTo>
                    <a:pt x="209436" y="3053"/>
                  </a:lnTo>
                  <a:lnTo>
                    <a:pt x="221789" y="11382"/>
                  </a:lnTo>
                  <a:lnTo>
                    <a:pt x="230118" y="23735"/>
                  </a:lnTo>
                  <a:lnTo>
                    <a:pt x="233172" y="38862"/>
                  </a:lnTo>
                  <a:lnTo>
                    <a:pt x="233172" y="1664970"/>
                  </a:lnTo>
                  <a:lnTo>
                    <a:pt x="230118" y="1680096"/>
                  </a:lnTo>
                  <a:lnTo>
                    <a:pt x="221789" y="1692449"/>
                  </a:lnTo>
                  <a:lnTo>
                    <a:pt x="209436" y="1700778"/>
                  </a:lnTo>
                  <a:lnTo>
                    <a:pt x="194310" y="1703832"/>
                  </a:lnTo>
                  <a:lnTo>
                    <a:pt x="38862" y="1703832"/>
                  </a:lnTo>
                  <a:close/>
                </a:path>
              </a:pathLst>
            </a:custGeom>
            <a:ln w="12700">
              <a:solidFill>
                <a:srgbClr val="AF3A3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9" name="object 19"/>
          <p:cNvGrpSpPr/>
          <p:nvPr/>
        </p:nvGrpSpPr>
        <p:grpSpPr>
          <a:xfrm>
            <a:off x="6670293" y="4407153"/>
            <a:ext cx="4742180" cy="1717039"/>
            <a:chOff x="6670293" y="4407153"/>
            <a:chExt cx="4742180" cy="1717039"/>
          </a:xfrm>
        </p:grpSpPr>
        <p:sp>
          <p:nvSpPr>
            <p:cNvPr id="20" name="object 20"/>
            <p:cNvSpPr/>
            <p:nvPr/>
          </p:nvSpPr>
          <p:spPr>
            <a:xfrm>
              <a:off x="6676643" y="4835651"/>
              <a:ext cx="1129665" cy="1041400"/>
            </a:xfrm>
            <a:custGeom>
              <a:avLst/>
              <a:gdLst/>
              <a:ahLst/>
              <a:cxnLst/>
              <a:rect l="l" t="t" r="r" b="b"/>
              <a:pathLst>
                <a:path w="1129665" h="1041400">
                  <a:moveTo>
                    <a:pt x="0" y="1040892"/>
                  </a:moveTo>
                  <a:lnTo>
                    <a:pt x="1129283" y="1040892"/>
                  </a:lnTo>
                  <a:lnTo>
                    <a:pt x="1129283" y="0"/>
                  </a:lnTo>
                  <a:lnTo>
                    <a:pt x="0" y="0"/>
                  </a:lnTo>
                  <a:lnTo>
                    <a:pt x="0" y="1040892"/>
                  </a:lnTo>
                  <a:close/>
                </a:path>
              </a:pathLst>
            </a:custGeom>
            <a:ln w="12700">
              <a:solidFill>
                <a:srgbClr val="AF3A3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0719752" y="5034114"/>
              <a:ext cx="527685" cy="716280"/>
            </a:xfrm>
            <a:custGeom>
              <a:avLst/>
              <a:gdLst/>
              <a:ahLst/>
              <a:cxnLst/>
              <a:rect l="l" t="t" r="r" b="b"/>
              <a:pathLst>
                <a:path w="527684" h="716279">
                  <a:moveTo>
                    <a:pt x="527380" y="489966"/>
                  </a:moveTo>
                  <a:lnTo>
                    <a:pt x="517918" y="509955"/>
                  </a:lnTo>
                  <a:lnTo>
                    <a:pt x="491248" y="527939"/>
                  </a:lnTo>
                  <a:lnTo>
                    <a:pt x="470877" y="535470"/>
                  </a:lnTo>
                  <a:lnTo>
                    <a:pt x="470877" y="621880"/>
                  </a:lnTo>
                  <a:lnTo>
                    <a:pt x="469519" y="629602"/>
                  </a:lnTo>
                  <a:lnTo>
                    <a:pt x="465696" y="635546"/>
                  </a:lnTo>
                  <a:lnTo>
                    <a:pt x="459752" y="639381"/>
                  </a:lnTo>
                  <a:lnTo>
                    <a:pt x="452043" y="640727"/>
                  </a:lnTo>
                  <a:lnTo>
                    <a:pt x="444334" y="639381"/>
                  </a:lnTo>
                  <a:lnTo>
                    <a:pt x="438378" y="635546"/>
                  </a:lnTo>
                  <a:lnTo>
                    <a:pt x="434555" y="629602"/>
                  </a:lnTo>
                  <a:lnTo>
                    <a:pt x="433209" y="621880"/>
                  </a:lnTo>
                  <a:lnTo>
                    <a:pt x="434555" y="614172"/>
                  </a:lnTo>
                  <a:lnTo>
                    <a:pt x="438378" y="608228"/>
                  </a:lnTo>
                  <a:lnTo>
                    <a:pt x="444334" y="604393"/>
                  </a:lnTo>
                  <a:lnTo>
                    <a:pt x="452043" y="603046"/>
                  </a:lnTo>
                  <a:lnTo>
                    <a:pt x="459752" y="604393"/>
                  </a:lnTo>
                  <a:lnTo>
                    <a:pt x="465696" y="608228"/>
                  </a:lnTo>
                  <a:lnTo>
                    <a:pt x="469519" y="614172"/>
                  </a:lnTo>
                  <a:lnTo>
                    <a:pt x="470877" y="621880"/>
                  </a:lnTo>
                  <a:lnTo>
                    <a:pt x="470877" y="535470"/>
                  </a:lnTo>
                  <a:lnTo>
                    <a:pt x="449922" y="543204"/>
                  </a:lnTo>
                  <a:lnTo>
                    <a:pt x="396506" y="555015"/>
                  </a:lnTo>
                  <a:lnTo>
                    <a:pt x="333578" y="562648"/>
                  </a:lnTo>
                  <a:lnTo>
                    <a:pt x="263690" y="565353"/>
                  </a:lnTo>
                  <a:lnTo>
                    <a:pt x="193802" y="562648"/>
                  </a:lnTo>
                  <a:lnTo>
                    <a:pt x="130873" y="555015"/>
                  </a:lnTo>
                  <a:lnTo>
                    <a:pt x="77457" y="543204"/>
                  </a:lnTo>
                  <a:lnTo>
                    <a:pt x="36144" y="527939"/>
                  </a:lnTo>
                  <a:lnTo>
                    <a:pt x="0" y="489966"/>
                  </a:lnTo>
                  <a:lnTo>
                    <a:pt x="0" y="640727"/>
                  </a:lnTo>
                  <a:lnTo>
                    <a:pt x="36144" y="678700"/>
                  </a:lnTo>
                  <a:lnTo>
                    <a:pt x="77457" y="693966"/>
                  </a:lnTo>
                  <a:lnTo>
                    <a:pt x="130873" y="705777"/>
                  </a:lnTo>
                  <a:lnTo>
                    <a:pt x="193802" y="713409"/>
                  </a:lnTo>
                  <a:lnTo>
                    <a:pt x="263690" y="716114"/>
                  </a:lnTo>
                  <a:lnTo>
                    <a:pt x="333578" y="713409"/>
                  </a:lnTo>
                  <a:lnTo>
                    <a:pt x="396506" y="705777"/>
                  </a:lnTo>
                  <a:lnTo>
                    <a:pt x="449922" y="693966"/>
                  </a:lnTo>
                  <a:lnTo>
                    <a:pt x="491248" y="678700"/>
                  </a:lnTo>
                  <a:lnTo>
                    <a:pt x="527380" y="640727"/>
                  </a:lnTo>
                  <a:lnTo>
                    <a:pt x="527380" y="603046"/>
                  </a:lnTo>
                  <a:lnTo>
                    <a:pt x="527380" y="565353"/>
                  </a:lnTo>
                  <a:lnTo>
                    <a:pt x="527380" y="489966"/>
                  </a:lnTo>
                  <a:close/>
                </a:path>
                <a:path w="527684" h="716279">
                  <a:moveTo>
                    <a:pt x="527380" y="301523"/>
                  </a:moveTo>
                  <a:lnTo>
                    <a:pt x="517918" y="321500"/>
                  </a:lnTo>
                  <a:lnTo>
                    <a:pt x="491248" y="339483"/>
                  </a:lnTo>
                  <a:lnTo>
                    <a:pt x="470877" y="347014"/>
                  </a:lnTo>
                  <a:lnTo>
                    <a:pt x="470877" y="433438"/>
                  </a:lnTo>
                  <a:lnTo>
                    <a:pt x="469519" y="441147"/>
                  </a:lnTo>
                  <a:lnTo>
                    <a:pt x="465696" y="447103"/>
                  </a:lnTo>
                  <a:lnTo>
                    <a:pt x="459752" y="450926"/>
                  </a:lnTo>
                  <a:lnTo>
                    <a:pt x="452043" y="452285"/>
                  </a:lnTo>
                  <a:lnTo>
                    <a:pt x="444334" y="450926"/>
                  </a:lnTo>
                  <a:lnTo>
                    <a:pt x="438378" y="447103"/>
                  </a:lnTo>
                  <a:lnTo>
                    <a:pt x="434555" y="441147"/>
                  </a:lnTo>
                  <a:lnTo>
                    <a:pt x="433209" y="433438"/>
                  </a:lnTo>
                  <a:lnTo>
                    <a:pt x="434555" y="425716"/>
                  </a:lnTo>
                  <a:lnTo>
                    <a:pt x="438378" y="419773"/>
                  </a:lnTo>
                  <a:lnTo>
                    <a:pt x="444334" y="415950"/>
                  </a:lnTo>
                  <a:lnTo>
                    <a:pt x="452043" y="414591"/>
                  </a:lnTo>
                  <a:lnTo>
                    <a:pt x="459752" y="415950"/>
                  </a:lnTo>
                  <a:lnTo>
                    <a:pt x="465696" y="419773"/>
                  </a:lnTo>
                  <a:lnTo>
                    <a:pt x="469519" y="425716"/>
                  </a:lnTo>
                  <a:lnTo>
                    <a:pt x="470877" y="433438"/>
                  </a:lnTo>
                  <a:lnTo>
                    <a:pt x="470877" y="347014"/>
                  </a:lnTo>
                  <a:lnTo>
                    <a:pt x="449922" y="354761"/>
                  </a:lnTo>
                  <a:lnTo>
                    <a:pt x="396506" y="366572"/>
                  </a:lnTo>
                  <a:lnTo>
                    <a:pt x="333578" y="374192"/>
                  </a:lnTo>
                  <a:lnTo>
                    <a:pt x="263690" y="376897"/>
                  </a:lnTo>
                  <a:lnTo>
                    <a:pt x="193802" y="374192"/>
                  </a:lnTo>
                  <a:lnTo>
                    <a:pt x="130873" y="366572"/>
                  </a:lnTo>
                  <a:lnTo>
                    <a:pt x="77457" y="354761"/>
                  </a:lnTo>
                  <a:lnTo>
                    <a:pt x="36144" y="339483"/>
                  </a:lnTo>
                  <a:lnTo>
                    <a:pt x="0" y="301523"/>
                  </a:lnTo>
                  <a:lnTo>
                    <a:pt x="0" y="452285"/>
                  </a:lnTo>
                  <a:lnTo>
                    <a:pt x="36144" y="490245"/>
                  </a:lnTo>
                  <a:lnTo>
                    <a:pt x="77457" y="505523"/>
                  </a:lnTo>
                  <a:lnTo>
                    <a:pt x="130873" y="517334"/>
                  </a:lnTo>
                  <a:lnTo>
                    <a:pt x="193802" y="524954"/>
                  </a:lnTo>
                  <a:lnTo>
                    <a:pt x="263690" y="527659"/>
                  </a:lnTo>
                  <a:lnTo>
                    <a:pt x="333578" y="524954"/>
                  </a:lnTo>
                  <a:lnTo>
                    <a:pt x="396506" y="517334"/>
                  </a:lnTo>
                  <a:lnTo>
                    <a:pt x="449922" y="505523"/>
                  </a:lnTo>
                  <a:lnTo>
                    <a:pt x="491248" y="490245"/>
                  </a:lnTo>
                  <a:lnTo>
                    <a:pt x="527380" y="452285"/>
                  </a:lnTo>
                  <a:lnTo>
                    <a:pt x="527380" y="414591"/>
                  </a:lnTo>
                  <a:lnTo>
                    <a:pt x="527380" y="376897"/>
                  </a:lnTo>
                  <a:lnTo>
                    <a:pt x="527380" y="301523"/>
                  </a:lnTo>
                  <a:close/>
                </a:path>
                <a:path w="527684" h="716279">
                  <a:moveTo>
                    <a:pt x="527380" y="113068"/>
                  </a:moveTo>
                  <a:lnTo>
                    <a:pt x="517918" y="133045"/>
                  </a:lnTo>
                  <a:lnTo>
                    <a:pt x="491248" y="151041"/>
                  </a:lnTo>
                  <a:lnTo>
                    <a:pt x="470877" y="158572"/>
                  </a:lnTo>
                  <a:lnTo>
                    <a:pt x="470877" y="244983"/>
                  </a:lnTo>
                  <a:lnTo>
                    <a:pt x="469519" y="252691"/>
                  </a:lnTo>
                  <a:lnTo>
                    <a:pt x="465696" y="258648"/>
                  </a:lnTo>
                  <a:lnTo>
                    <a:pt x="459752" y="262470"/>
                  </a:lnTo>
                  <a:lnTo>
                    <a:pt x="452043" y="263829"/>
                  </a:lnTo>
                  <a:lnTo>
                    <a:pt x="444322" y="262470"/>
                  </a:lnTo>
                  <a:lnTo>
                    <a:pt x="438378" y="258648"/>
                  </a:lnTo>
                  <a:lnTo>
                    <a:pt x="434555" y="252691"/>
                  </a:lnTo>
                  <a:lnTo>
                    <a:pt x="433209" y="244983"/>
                  </a:lnTo>
                  <a:lnTo>
                    <a:pt x="434555" y="237274"/>
                  </a:lnTo>
                  <a:lnTo>
                    <a:pt x="438378" y="231317"/>
                  </a:lnTo>
                  <a:lnTo>
                    <a:pt x="444322" y="227495"/>
                  </a:lnTo>
                  <a:lnTo>
                    <a:pt x="452043" y="226136"/>
                  </a:lnTo>
                  <a:lnTo>
                    <a:pt x="459752" y="227495"/>
                  </a:lnTo>
                  <a:lnTo>
                    <a:pt x="465696" y="231317"/>
                  </a:lnTo>
                  <a:lnTo>
                    <a:pt x="469519" y="237274"/>
                  </a:lnTo>
                  <a:lnTo>
                    <a:pt x="470877" y="244983"/>
                  </a:lnTo>
                  <a:lnTo>
                    <a:pt x="470877" y="158572"/>
                  </a:lnTo>
                  <a:lnTo>
                    <a:pt x="449922" y="166306"/>
                  </a:lnTo>
                  <a:lnTo>
                    <a:pt x="396506" y="178117"/>
                  </a:lnTo>
                  <a:lnTo>
                    <a:pt x="333578" y="185737"/>
                  </a:lnTo>
                  <a:lnTo>
                    <a:pt x="263690" y="188442"/>
                  </a:lnTo>
                  <a:lnTo>
                    <a:pt x="193802" y="185737"/>
                  </a:lnTo>
                  <a:lnTo>
                    <a:pt x="130873" y="178117"/>
                  </a:lnTo>
                  <a:lnTo>
                    <a:pt x="77457" y="166306"/>
                  </a:lnTo>
                  <a:lnTo>
                    <a:pt x="36144" y="151041"/>
                  </a:lnTo>
                  <a:lnTo>
                    <a:pt x="0" y="113068"/>
                  </a:lnTo>
                  <a:lnTo>
                    <a:pt x="0" y="263829"/>
                  </a:lnTo>
                  <a:lnTo>
                    <a:pt x="36144" y="301802"/>
                  </a:lnTo>
                  <a:lnTo>
                    <a:pt x="77457" y="317068"/>
                  </a:lnTo>
                  <a:lnTo>
                    <a:pt x="130873" y="328879"/>
                  </a:lnTo>
                  <a:lnTo>
                    <a:pt x="193802" y="336499"/>
                  </a:lnTo>
                  <a:lnTo>
                    <a:pt x="263690" y="339204"/>
                  </a:lnTo>
                  <a:lnTo>
                    <a:pt x="333578" y="336499"/>
                  </a:lnTo>
                  <a:lnTo>
                    <a:pt x="396506" y="328879"/>
                  </a:lnTo>
                  <a:lnTo>
                    <a:pt x="449922" y="317068"/>
                  </a:lnTo>
                  <a:lnTo>
                    <a:pt x="491248" y="301802"/>
                  </a:lnTo>
                  <a:lnTo>
                    <a:pt x="527380" y="263829"/>
                  </a:lnTo>
                  <a:lnTo>
                    <a:pt x="527380" y="226136"/>
                  </a:lnTo>
                  <a:lnTo>
                    <a:pt x="527380" y="188442"/>
                  </a:lnTo>
                  <a:lnTo>
                    <a:pt x="527380" y="113068"/>
                  </a:lnTo>
                  <a:close/>
                </a:path>
                <a:path w="527684" h="716279">
                  <a:moveTo>
                    <a:pt x="527380" y="75374"/>
                  </a:moveTo>
                  <a:lnTo>
                    <a:pt x="491375" y="37325"/>
                  </a:lnTo>
                  <a:lnTo>
                    <a:pt x="450151" y="22072"/>
                  </a:lnTo>
                  <a:lnTo>
                    <a:pt x="396773" y="10287"/>
                  </a:lnTo>
                  <a:lnTo>
                    <a:pt x="333794" y="2692"/>
                  </a:lnTo>
                  <a:lnTo>
                    <a:pt x="263690" y="0"/>
                  </a:lnTo>
                  <a:lnTo>
                    <a:pt x="193586" y="2692"/>
                  </a:lnTo>
                  <a:lnTo>
                    <a:pt x="130606" y="10287"/>
                  </a:lnTo>
                  <a:lnTo>
                    <a:pt x="77228" y="22072"/>
                  </a:lnTo>
                  <a:lnTo>
                    <a:pt x="36004" y="37325"/>
                  </a:lnTo>
                  <a:lnTo>
                    <a:pt x="0" y="75374"/>
                  </a:lnTo>
                  <a:lnTo>
                    <a:pt x="9423" y="95415"/>
                  </a:lnTo>
                  <a:lnTo>
                    <a:pt x="77228" y="128676"/>
                  </a:lnTo>
                  <a:lnTo>
                    <a:pt x="130606" y="140462"/>
                  </a:lnTo>
                  <a:lnTo>
                    <a:pt x="193586" y="148069"/>
                  </a:lnTo>
                  <a:lnTo>
                    <a:pt x="263690" y="150761"/>
                  </a:lnTo>
                  <a:lnTo>
                    <a:pt x="333794" y="148069"/>
                  </a:lnTo>
                  <a:lnTo>
                    <a:pt x="396773" y="140462"/>
                  </a:lnTo>
                  <a:lnTo>
                    <a:pt x="450151" y="128676"/>
                  </a:lnTo>
                  <a:lnTo>
                    <a:pt x="491375" y="113423"/>
                  </a:lnTo>
                  <a:lnTo>
                    <a:pt x="527380" y="75374"/>
                  </a:lnTo>
                  <a:close/>
                </a:path>
              </a:pathLst>
            </a:custGeom>
            <a:solidFill>
              <a:srgbClr val="EE52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0559795" y="4933187"/>
              <a:ext cx="845819" cy="914400"/>
            </a:xfrm>
            <a:custGeom>
              <a:avLst/>
              <a:gdLst/>
              <a:ahLst/>
              <a:cxnLst/>
              <a:rect l="l" t="t" r="r" b="b"/>
              <a:pathLst>
                <a:path w="845820" h="914400">
                  <a:moveTo>
                    <a:pt x="0" y="914400"/>
                  </a:moveTo>
                  <a:lnTo>
                    <a:pt x="845820" y="914400"/>
                  </a:lnTo>
                  <a:lnTo>
                    <a:pt x="845820" y="0"/>
                  </a:lnTo>
                  <a:lnTo>
                    <a:pt x="0" y="0"/>
                  </a:lnTo>
                  <a:lnTo>
                    <a:pt x="0" y="914400"/>
                  </a:lnTo>
                  <a:close/>
                </a:path>
              </a:pathLst>
            </a:custGeom>
            <a:ln w="12700">
              <a:solidFill>
                <a:srgbClr val="AF3A3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9380219" y="4413503"/>
              <a:ext cx="233679" cy="1704339"/>
            </a:xfrm>
            <a:custGeom>
              <a:avLst/>
              <a:gdLst/>
              <a:ahLst/>
              <a:cxnLst/>
              <a:rect l="l" t="t" r="r" b="b"/>
              <a:pathLst>
                <a:path w="233679" h="1704339">
                  <a:moveTo>
                    <a:pt x="194309" y="0"/>
                  </a:moveTo>
                  <a:lnTo>
                    <a:pt x="38861" y="0"/>
                  </a:lnTo>
                  <a:lnTo>
                    <a:pt x="23735" y="3053"/>
                  </a:lnTo>
                  <a:lnTo>
                    <a:pt x="11382" y="11382"/>
                  </a:lnTo>
                  <a:lnTo>
                    <a:pt x="3053" y="23735"/>
                  </a:lnTo>
                  <a:lnTo>
                    <a:pt x="0" y="38862"/>
                  </a:lnTo>
                  <a:lnTo>
                    <a:pt x="0" y="1664970"/>
                  </a:lnTo>
                  <a:lnTo>
                    <a:pt x="3053" y="1680096"/>
                  </a:lnTo>
                  <a:lnTo>
                    <a:pt x="11382" y="1692449"/>
                  </a:lnTo>
                  <a:lnTo>
                    <a:pt x="23735" y="1700778"/>
                  </a:lnTo>
                  <a:lnTo>
                    <a:pt x="38861" y="1703832"/>
                  </a:lnTo>
                  <a:lnTo>
                    <a:pt x="194309" y="1703832"/>
                  </a:lnTo>
                  <a:lnTo>
                    <a:pt x="209436" y="1700778"/>
                  </a:lnTo>
                  <a:lnTo>
                    <a:pt x="221789" y="1692449"/>
                  </a:lnTo>
                  <a:lnTo>
                    <a:pt x="230118" y="1680096"/>
                  </a:lnTo>
                  <a:lnTo>
                    <a:pt x="233172" y="1664970"/>
                  </a:lnTo>
                  <a:lnTo>
                    <a:pt x="233172" y="38862"/>
                  </a:lnTo>
                  <a:lnTo>
                    <a:pt x="230118" y="23735"/>
                  </a:lnTo>
                  <a:lnTo>
                    <a:pt x="221789" y="11382"/>
                  </a:lnTo>
                  <a:lnTo>
                    <a:pt x="209436" y="3053"/>
                  </a:lnTo>
                  <a:lnTo>
                    <a:pt x="194309" y="0"/>
                  </a:lnTo>
                  <a:close/>
                </a:path>
              </a:pathLst>
            </a:custGeom>
            <a:solidFill>
              <a:srgbClr val="EE52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9380219" y="4413503"/>
              <a:ext cx="233679" cy="1704339"/>
            </a:xfrm>
            <a:custGeom>
              <a:avLst/>
              <a:gdLst/>
              <a:ahLst/>
              <a:cxnLst/>
              <a:rect l="l" t="t" r="r" b="b"/>
              <a:pathLst>
                <a:path w="233679" h="1704339">
                  <a:moveTo>
                    <a:pt x="194309" y="0"/>
                  </a:moveTo>
                  <a:lnTo>
                    <a:pt x="209436" y="3053"/>
                  </a:lnTo>
                  <a:lnTo>
                    <a:pt x="221789" y="11382"/>
                  </a:lnTo>
                  <a:lnTo>
                    <a:pt x="230118" y="23735"/>
                  </a:lnTo>
                  <a:lnTo>
                    <a:pt x="233172" y="38862"/>
                  </a:lnTo>
                  <a:lnTo>
                    <a:pt x="233172" y="1664970"/>
                  </a:lnTo>
                  <a:lnTo>
                    <a:pt x="230118" y="1680096"/>
                  </a:lnTo>
                  <a:lnTo>
                    <a:pt x="221789" y="1692449"/>
                  </a:lnTo>
                  <a:lnTo>
                    <a:pt x="209436" y="1700778"/>
                  </a:lnTo>
                  <a:lnTo>
                    <a:pt x="194309" y="1703832"/>
                  </a:lnTo>
                  <a:lnTo>
                    <a:pt x="38861" y="1703832"/>
                  </a:lnTo>
                  <a:lnTo>
                    <a:pt x="23735" y="1700778"/>
                  </a:lnTo>
                  <a:lnTo>
                    <a:pt x="11382" y="1692449"/>
                  </a:lnTo>
                  <a:lnTo>
                    <a:pt x="3053" y="1680096"/>
                  </a:lnTo>
                  <a:lnTo>
                    <a:pt x="0" y="1664970"/>
                  </a:lnTo>
                  <a:lnTo>
                    <a:pt x="0" y="38862"/>
                  </a:lnTo>
                  <a:lnTo>
                    <a:pt x="3053" y="23735"/>
                  </a:lnTo>
                  <a:lnTo>
                    <a:pt x="11382" y="11382"/>
                  </a:lnTo>
                  <a:lnTo>
                    <a:pt x="23735" y="3053"/>
                  </a:lnTo>
                  <a:lnTo>
                    <a:pt x="38861" y="0"/>
                  </a:lnTo>
                  <a:lnTo>
                    <a:pt x="194309" y="0"/>
                  </a:lnTo>
                  <a:close/>
                </a:path>
              </a:pathLst>
            </a:custGeom>
            <a:ln w="12700">
              <a:solidFill>
                <a:srgbClr val="AF3A3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5439283" y="5139435"/>
            <a:ext cx="203835" cy="54610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435"/>
              </a:lnSpc>
            </a:pP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Service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9381108" y="4992751"/>
            <a:ext cx="203835" cy="546100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1435"/>
              </a:lnSpc>
            </a:pP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Service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6737604" y="5059641"/>
            <a:ext cx="3825875" cy="667385"/>
            <a:chOff x="6737604" y="5059641"/>
            <a:chExt cx="3825875" cy="667385"/>
          </a:xfrm>
        </p:grpSpPr>
        <p:sp>
          <p:nvSpPr>
            <p:cNvPr id="28" name="object 28"/>
            <p:cNvSpPr/>
            <p:nvPr/>
          </p:nvSpPr>
          <p:spPr>
            <a:xfrm>
              <a:off x="7805928" y="5355336"/>
              <a:ext cx="2753995" cy="34290"/>
            </a:xfrm>
            <a:custGeom>
              <a:avLst/>
              <a:gdLst/>
              <a:ahLst/>
              <a:cxnLst/>
              <a:rect l="l" t="t" r="r" b="b"/>
              <a:pathLst>
                <a:path w="2753995" h="34289">
                  <a:moveTo>
                    <a:pt x="0" y="0"/>
                  </a:moveTo>
                  <a:lnTo>
                    <a:pt x="2753995" y="33908"/>
                  </a:lnTo>
                </a:path>
              </a:pathLst>
            </a:custGeom>
            <a:ln w="6350">
              <a:solidFill>
                <a:srgbClr val="EE52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299960" y="5059641"/>
              <a:ext cx="525030" cy="343700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987540" y="5384292"/>
              <a:ext cx="523506" cy="342163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737604" y="5059641"/>
              <a:ext cx="523506" cy="343700"/>
            </a:xfrm>
            <a:prstGeom prst="rect">
              <a:avLst/>
            </a:prstGeom>
          </p:spPr>
        </p:pic>
      </p:grpSp>
      <p:grpSp>
        <p:nvGrpSpPr>
          <p:cNvPr id="32" name="object 32"/>
          <p:cNvGrpSpPr/>
          <p:nvPr/>
        </p:nvGrpSpPr>
        <p:grpSpPr>
          <a:xfrm>
            <a:off x="2845307" y="2750692"/>
            <a:ext cx="2931160" cy="2892425"/>
            <a:chOff x="2845307" y="2750692"/>
            <a:chExt cx="2931160" cy="2892425"/>
          </a:xfrm>
        </p:grpSpPr>
        <p:sp>
          <p:nvSpPr>
            <p:cNvPr id="33" name="object 33"/>
            <p:cNvSpPr/>
            <p:nvPr/>
          </p:nvSpPr>
          <p:spPr>
            <a:xfrm>
              <a:off x="5326379" y="2753867"/>
              <a:ext cx="1270" cy="246379"/>
            </a:xfrm>
            <a:custGeom>
              <a:avLst/>
              <a:gdLst/>
              <a:ahLst/>
              <a:cxnLst/>
              <a:rect l="l" t="t" r="r" b="b"/>
              <a:pathLst>
                <a:path w="1270" h="246380">
                  <a:moveTo>
                    <a:pt x="889" y="0"/>
                  </a:moveTo>
                  <a:lnTo>
                    <a:pt x="0" y="246253"/>
                  </a:lnTo>
                </a:path>
              </a:pathLst>
            </a:custGeom>
            <a:ln w="6350">
              <a:solidFill>
                <a:srgbClr val="EE52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3892168" y="5356860"/>
              <a:ext cx="1516380" cy="103505"/>
            </a:xfrm>
            <a:custGeom>
              <a:avLst/>
              <a:gdLst/>
              <a:ahLst/>
              <a:cxnLst/>
              <a:rect l="l" t="t" r="r" b="b"/>
              <a:pathLst>
                <a:path w="1516379" h="103504">
                  <a:moveTo>
                    <a:pt x="1480252" y="59066"/>
                  </a:moveTo>
                  <a:lnTo>
                    <a:pt x="1423542" y="90550"/>
                  </a:lnTo>
                  <a:lnTo>
                    <a:pt x="1420494" y="92201"/>
                  </a:lnTo>
                  <a:lnTo>
                    <a:pt x="1419352" y="96138"/>
                  </a:lnTo>
                  <a:lnTo>
                    <a:pt x="1421129" y="99186"/>
                  </a:lnTo>
                  <a:lnTo>
                    <a:pt x="1422780" y="102234"/>
                  </a:lnTo>
                  <a:lnTo>
                    <a:pt x="1426717" y="103377"/>
                  </a:lnTo>
                  <a:lnTo>
                    <a:pt x="1429765" y="101599"/>
                  </a:lnTo>
                  <a:lnTo>
                    <a:pt x="1505410" y="59562"/>
                  </a:lnTo>
                  <a:lnTo>
                    <a:pt x="1503679" y="59562"/>
                  </a:lnTo>
                  <a:lnTo>
                    <a:pt x="1480252" y="59066"/>
                  </a:lnTo>
                  <a:close/>
                </a:path>
                <a:path w="1516379" h="103504">
                  <a:moveTo>
                    <a:pt x="1491207" y="52984"/>
                  </a:moveTo>
                  <a:lnTo>
                    <a:pt x="1480252" y="59066"/>
                  </a:lnTo>
                  <a:lnTo>
                    <a:pt x="1503679" y="59562"/>
                  </a:lnTo>
                  <a:lnTo>
                    <a:pt x="1503697" y="58673"/>
                  </a:lnTo>
                  <a:lnTo>
                    <a:pt x="1500504" y="58673"/>
                  </a:lnTo>
                  <a:lnTo>
                    <a:pt x="1491207" y="52984"/>
                  </a:lnTo>
                  <a:close/>
                </a:path>
                <a:path w="1516379" h="103504">
                  <a:moveTo>
                    <a:pt x="1428877" y="0"/>
                  </a:moveTo>
                  <a:lnTo>
                    <a:pt x="1424939" y="888"/>
                  </a:lnTo>
                  <a:lnTo>
                    <a:pt x="1423161" y="3936"/>
                  </a:lnTo>
                  <a:lnTo>
                    <a:pt x="1421256" y="6857"/>
                  </a:lnTo>
                  <a:lnTo>
                    <a:pt x="1422272" y="10794"/>
                  </a:lnTo>
                  <a:lnTo>
                    <a:pt x="1480390" y="46363"/>
                  </a:lnTo>
                  <a:lnTo>
                    <a:pt x="1503933" y="46862"/>
                  </a:lnTo>
                  <a:lnTo>
                    <a:pt x="1503679" y="59562"/>
                  </a:lnTo>
                  <a:lnTo>
                    <a:pt x="1505410" y="59562"/>
                  </a:lnTo>
                  <a:lnTo>
                    <a:pt x="1516379" y="53466"/>
                  </a:lnTo>
                  <a:lnTo>
                    <a:pt x="1428877" y="0"/>
                  </a:lnTo>
                  <a:close/>
                </a:path>
                <a:path w="1516379" h="103504">
                  <a:moveTo>
                    <a:pt x="253" y="14985"/>
                  </a:moveTo>
                  <a:lnTo>
                    <a:pt x="0" y="27685"/>
                  </a:lnTo>
                  <a:lnTo>
                    <a:pt x="1480252" y="59066"/>
                  </a:lnTo>
                  <a:lnTo>
                    <a:pt x="1491207" y="52984"/>
                  </a:lnTo>
                  <a:lnTo>
                    <a:pt x="1480390" y="46363"/>
                  </a:lnTo>
                  <a:lnTo>
                    <a:pt x="253" y="14985"/>
                  </a:lnTo>
                  <a:close/>
                </a:path>
                <a:path w="1516379" h="103504">
                  <a:moveTo>
                    <a:pt x="1500631" y="47751"/>
                  </a:moveTo>
                  <a:lnTo>
                    <a:pt x="1491207" y="52984"/>
                  </a:lnTo>
                  <a:lnTo>
                    <a:pt x="1500504" y="58673"/>
                  </a:lnTo>
                  <a:lnTo>
                    <a:pt x="1500631" y="47751"/>
                  </a:lnTo>
                  <a:close/>
                </a:path>
                <a:path w="1516379" h="103504">
                  <a:moveTo>
                    <a:pt x="1503916" y="47751"/>
                  </a:moveTo>
                  <a:lnTo>
                    <a:pt x="1500631" y="47751"/>
                  </a:lnTo>
                  <a:lnTo>
                    <a:pt x="1500504" y="58673"/>
                  </a:lnTo>
                  <a:lnTo>
                    <a:pt x="1503697" y="58673"/>
                  </a:lnTo>
                  <a:lnTo>
                    <a:pt x="1503916" y="47751"/>
                  </a:lnTo>
                  <a:close/>
                </a:path>
                <a:path w="1516379" h="103504">
                  <a:moveTo>
                    <a:pt x="1480390" y="46363"/>
                  </a:moveTo>
                  <a:lnTo>
                    <a:pt x="1491207" y="52984"/>
                  </a:lnTo>
                  <a:lnTo>
                    <a:pt x="1500631" y="47751"/>
                  </a:lnTo>
                  <a:lnTo>
                    <a:pt x="1503916" y="47751"/>
                  </a:lnTo>
                  <a:lnTo>
                    <a:pt x="1503933" y="46862"/>
                  </a:lnTo>
                  <a:lnTo>
                    <a:pt x="1480390" y="46363"/>
                  </a:lnTo>
                  <a:close/>
                </a:path>
              </a:pathLst>
            </a:custGeom>
            <a:solidFill>
              <a:srgbClr val="EE52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5" name="object 3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409187" y="4975834"/>
              <a:ext cx="523519" cy="342163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095243" y="5298947"/>
              <a:ext cx="523494" cy="343674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845307" y="4975834"/>
              <a:ext cx="523519" cy="342163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437977" y="3286805"/>
              <a:ext cx="338482" cy="257756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124814" y="3615939"/>
              <a:ext cx="336857" cy="253233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874097" y="3286805"/>
              <a:ext cx="338482" cy="257756"/>
            </a:xfrm>
            <a:prstGeom prst="rect">
              <a:avLst/>
            </a:prstGeom>
          </p:spPr>
        </p:pic>
      </p:grpSp>
      <p:sp>
        <p:nvSpPr>
          <p:cNvPr id="41" name="object 41"/>
          <p:cNvSpPr txBox="1"/>
          <p:nvPr/>
        </p:nvSpPr>
        <p:spPr>
          <a:xfrm>
            <a:off x="3643121" y="2516886"/>
            <a:ext cx="1958339" cy="99568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105"/>
              </a:spcBef>
            </a:pP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Service</a:t>
            </a:r>
            <a:endParaRPr sz="14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70"/>
              </a:spcBef>
            </a:pPr>
            <a:endParaRPr sz="1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spc="-20" dirty="0">
                <a:solidFill>
                  <a:srgbClr val="44536A"/>
                </a:solidFill>
                <a:latin typeface="Calibri"/>
                <a:cs typeface="Calibri"/>
              </a:rPr>
              <a:t>Front-</a:t>
            </a:r>
            <a:r>
              <a:rPr sz="1800" spc="-25" dirty="0">
                <a:solidFill>
                  <a:srgbClr val="44536A"/>
                </a:solidFill>
                <a:latin typeface="Calibri"/>
                <a:cs typeface="Calibri"/>
              </a:rPr>
              <a:t>end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2853944" y="5912307"/>
            <a:ext cx="8851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44536A"/>
                </a:solidFill>
                <a:latin typeface="Calibri"/>
                <a:cs typeface="Calibri"/>
              </a:rPr>
              <a:t>Back-</a:t>
            </a:r>
            <a:r>
              <a:rPr sz="1800" spc="-25" dirty="0">
                <a:solidFill>
                  <a:srgbClr val="44536A"/>
                </a:solidFill>
                <a:latin typeface="Calibri"/>
                <a:cs typeface="Calibri"/>
              </a:rPr>
              <a:t>end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6462776" y="5912916"/>
            <a:ext cx="14935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4536A"/>
                </a:solidFill>
                <a:latin typeface="Calibri"/>
                <a:cs typeface="Calibri"/>
              </a:rPr>
              <a:t>Data</a:t>
            </a:r>
            <a:r>
              <a:rPr sz="1800" spc="-65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44536A"/>
                </a:solidFill>
                <a:latin typeface="Calibri"/>
                <a:cs typeface="Calibri"/>
              </a:rPr>
              <a:t>Processing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5506974" y="5205983"/>
            <a:ext cx="1167130" cy="804545"/>
          </a:xfrm>
          <a:custGeom>
            <a:avLst/>
            <a:gdLst/>
            <a:ahLst/>
            <a:cxnLst/>
            <a:rect l="l" t="t" r="r" b="b"/>
            <a:pathLst>
              <a:path w="1167129" h="804545">
                <a:moveTo>
                  <a:pt x="1167003" y="24384"/>
                </a:moveTo>
                <a:lnTo>
                  <a:pt x="1085342" y="0"/>
                </a:lnTo>
                <a:lnTo>
                  <a:pt x="1090790" y="31292"/>
                </a:lnTo>
                <a:lnTo>
                  <a:pt x="136423" y="198031"/>
                </a:lnTo>
                <a:lnTo>
                  <a:pt x="136271" y="197993"/>
                </a:lnTo>
                <a:lnTo>
                  <a:pt x="133731" y="198501"/>
                </a:lnTo>
                <a:lnTo>
                  <a:pt x="134772" y="204292"/>
                </a:lnTo>
                <a:lnTo>
                  <a:pt x="128143" y="203073"/>
                </a:lnTo>
                <a:lnTo>
                  <a:pt x="31254" y="728370"/>
                </a:lnTo>
                <a:lnTo>
                  <a:pt x="0" y="722591"/>
                </a:lnTo>
                <a:lnTo>
                  <a:pt x="23622" y="804443"/>
                </a:lnTo>
                <a:lnTo>
                  <a:pt x="69850" y="743153"/>
                </a:lnTo>
                <a:lnTo>
                  <a:pt x="74930" y="736434"/>
                </a:lnTo>
                <a:lnTo>
                  <a:pt x="43700" y="730669"/>
                </a:lnTo>
                <a:lnTo>
                  <a:pt x="139509" y="211861"/>
                </a:lnTo>
                <a:lnTo>
                  <a:pt x="1091323" y="434594"/>
                </a:lnTo>
                <a:lnTo>
                  <a:pt x="1084072" y="465531"/>
                </a:lnTo>
                <a:lnTo>
                  <a:pt x="1167003" y="445795"/>
                </a:lnTo>
                <a:lnTo>
                  <a:pt x="1157020" y="437502"/>
                </a:lnTo>
                <a:lnTo>
                  <a:pt x="1101471" y="391337"/>
                </a:lnTo>
                <a:lnTo>
                  <a:pt x="1094219" y="422262"/>
                </a:lnTo>
                <a:lnTo>
                  <a:pt x="168160" y="205473"/>
                </a:lnTo>
                <a:lnTo>
                  <a:pt x="1092962" y="43738"/>
                </a:lnTo>
                <a:lnTo>
                  <a:pt x="1098423" y="75057"/>
                </a:lnTo>
                <a:lnTo>
                  <a:pt x="1160640" y="29083"/>
                </a:lnTo>
                <a:lnTo>
                  <a:pt x="1167003" y="24384"/>
                </a:lnTo>
                <a:close/>
              </a:path>
            </a:pathLst>
          </a:custGeom>
          <a:solidFill>
            <a:srgbClr val="EE525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5" name="object 45"/>
          <p:cNvGrpSpPr/>
          <p:nvPr/>
        </p:nvGrpSpPr>
        <p:grpSpPr>
          <a:xfrm>
            <a:off x="2855976" y="1941576"/>
            <a:ext cx="3091815" cy="3713479"/>
            <a:chOff x="2855976" y="1941576"/>
            <a:chExt cx="3091815" cy="3713479"/>
          </a:xfrm>
        </p:grpSpPr>
        <p:sp>
          <p:nvSpPr>
            <p:cNvPr id="46" name="object 46"/>
            <p:cNvSpPr/>
            <p:nvPr/>
          </p:nvSpPr>
          <p:spPr>
            <a:xfrm>
              <a:off x="3118104" y="1941575"/>
              <a:ext cx="2829560" cy="3057525"/>
            </a:xfrm>
            <a:custGeom>
              <a:avLst/>
              <a:gdLst/>
              <a:ahLst/>
              <a:cxnLst/>
              <a:rect l="l" t="t" r="r" b="b"/>
              <a:pathLst>
                <a:path w="2829560" h="3057525">
                  <a:moveTo>
                    <a:pt x="981710" y="2596388"/>
                  </a:moveTo>
                  <a:lnTo>
                    <a:pt x="975563" y="2593721"/>
                  </a:lnTo>
                  <a:lnTo>
                    <a:pt x="974166" y="2591701"/>
                  </a:lnTo>
                  <a:lnTo>
                    <a:pt x="972947" y="2587752"/>
                  </a:lnTo>
                  <a:lnTo>
                    <a:pt x="70942" y="2866199"/>
                  </a:lnTo>
                  <a:lnTo>
                    <a:pt x="61595" y="2835910"/>
                  </a:lnTo>
                  <a:lnTo>
                    <a:pt x="0" y="2894711"/>
                  </a:lnTo>
                  <a:lnTo>
                    <a:pt x="84074" y="2908681"/>
                  </a:lnTo>
                  <a:lnTo>
                    <a:pt x="75869" y="2882138"/>
                  </a:lnTo>
                  <a:lnTo>
                    <a:pt x="74701" y="2878366"/>
                  </a:lnTo>
                  <a:lnTo>
                    <a:pt x="938390" y="2611793"/>
                  </a:lnTo>
                  <a:lnTo>
                    <a:pt x="597192" y="2846374"/>
                  </a:lnTo>
                  <a:lnTo>
                    <a:pt x="579247" y="2820162"/>
                  </a:lnTo>
                  <a:lnTo>
                    <a:pt x="537972" y="2894711"/>
                  </a:lnTo>
                  <a:lnTo>
                    <a:pt x="622300" y="2883027"/>
                  </a:lnTo>
                  <a:lnTo>
                    <a:pt x="609244" y="2863977"/>
                  </a:lnTo>
                  <a:lnTo>
                    <a:pt x="604316" y="2856788"/>
                  </a:lnTo>
                  <a:lnTo>
                    <a:pt x="961542" y="2611259"/>
                  </a:lnTo>
                  <a:lnTo>
                    <a:pt x="802779" y="2984881"/>
                  </a:lnTo>
                  <a:lnTo>
                    <a:pt x="773557" y="2972435"/>
                  </a:lnTo>
                  <a:lnTo>
                    <a:pt x="778764" y="3057398"/>
                  </a:lnTo>
                  <a:lnTo>
                    <a:pt x="843661" y="3002280"/>
                  </a:lnTo>
                  <a:lnTo>
                    <a:pt x="841870" y="3001518"/>
                  </a:lnTo>
                  <a:lnTo>
                    <a:pt x="814451" y="2989859"/>
                  </a:lnTo>
                  <a:lnTo>
                    <a:pt x="981710" y="2596388"/>
                  </a:lnTo>
                  <a:close/>
                </a:path>
                <a:path w="2829560" h="3057525">
                  <a:moveTo>
                    <a:pt x="2829560" y="48768"/>
                  </a:moveTo>
                  <a:lnTo>
                    <a:pt x="2747264" y="70866"/>
                  </a:lnTo>
                  <a:lnTo>
                    <a:pt x="2768396" y="94653"/>
                  </a:lnTo>
                  <a:lnTo>
                    <a:pt x="2215489" y="586206"/>
                  </a:lnTo>
                  <a:lnTo>
                    <a:pt x="2214765" y="76200"/>
                  </a:lnTo>
                  <a:lnTo>
                    <a:pt x="2246503" y="76200"/>
                  </a:lnTo>
                  <a:lnTo>
                    <a:pt x="2240127" y="63500"/>
                  </a:lnTo>
                  <a:lnTo>
                    <a:pt x="2208276" y="0"/>
                  </a:lnTo>
                  <a:lnTo>
                    <a:pt x="2170303" y="76200"/>
                  </a:lnTo>
                  <a:lnTo>
                    <a:pt x="2202065" y="76200"/>
                  </a:lnTo>
                  <a:lnTo>
                    <a:pt x="2202789" y="586054"/>
                  </a:lnTo>
                  <a:lnTo>
                    <a:pt x="1596720" y="104863"/>
                  </a:lnTo>
                  <a:lnTo>
                    <a:pt x="1602943" y="97028"/>
                  </a:lnTo>
                  <a:lnTo>
                    <a:pt x="1616456" y="80010"/>
                  </a:lnTo>
                  <a:lnTo>
                    <a:pt x="1533144" y="62484"/>
                  </a:lnTo>
                  <a:lnTo>
                    <a:pt x="1569085" y="139700"/>
                  </a:lnTo>
                  <a:lnTo>
                    <a:pt x="1588808" y="114846"/>
                  </a:lnTo>
                  <a:lnTo>
                    <a:pt x="2205863" y="604647"/>
                  </a:lnTo>
                  <a:lnTo>
                    <a:pt x="2209038" y="600659"/>
                  </a:lnTo>
                  <a:lnTo>
                    <a:pt x="2210574" y="600646"/>
                  </a:lnTo>
                  <a:lnTo>
                    <a:pt x="2213991" y="604520"/>
                  </a:lnTo>
                  <a:lnTo>
                    <a:pt x="2776817" y="104140"/>
                  </a:lnTo>
                  <a:lnTo>
                    <a:pt x="2797937" y="127889"/>
                  </a:lnTo>
                  <a:lnTo>
                    <a:pt x="2814574" y="86233"/>
                  </a:lnTo>
                  <a:lnTo>
                    <a:pt x="2829560" y="48768"/>
                  </a:lnTo>
                  <a:close/>
                </a:path>
              </a:pathLst>
            </a:custGeom>
            <a:solidFill>
              <a:srgbClr val="EE52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7" name="object 4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419856" y="4986490"/>
              <a:ext cx="523494" cy="343700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105912" y="5311140"/>
              <a:ext cx="525030" cy="343700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855976" y="4986490"/>
              <a:ext cx="523519" cy="3437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482084" y="2250998"/>
            <a:ext cx="7347584" cy="3839210"/>
            <a:chOff x="4482084" y="2250998"/>
            <a:chExt cx="7347584" cy="383921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13580" y="2430581"/>
              <a:ext cx="6884211" cy="327394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72228" y="2589276"/>
              <a:ext cx="6387083" cy="2776728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8846820" y="4053839"/>
              <a:ext cx="1618615" cy="285115"/>
            </a:xfrm>
            <a:custGeom>
              <a:avLst/>
              <a:gdLst/>
              <a:ahLst/>
              <a:cxnLst/>
              <a:rect l="l" t="t" r="r" b="b"/>
              <a:pathLst>
                <a:path w="1618615" h="285114">
                  <a:moveTo>
                    <a:pt x="1570989" y="0"/>
                  </a:moveTo>
                  <a:lnTo>
                    <a:pt x="47498" y="0"/>
                  </a:lnTo>
                  <a:lnTo>
                    <a:pt x="28985" y="3724"/>
                  </a:lnTo>
                  <a:lnTo>
                    <a:pt x="13890" y="13890"/>
                  </a:lnTo>
                  <a:lnTo>
                    <a:pt x="3724" y="28985"/>
                  </a:lnTo>
                  <a:lnTo>
                    <a:pt x="0" y="47498"/>
                  </a:lnTo>
                  <a:lnTo>
                    <a:pt x="0" y="237490"/>
                  </a:lnTo>
                  <a:lnTo>
                    <a:pt x="3724" y="256002"/>
                  </a:lnTo>
                  <a:lnTo>
                    <a:pt x="13890" y="271097"/>
                  </a:lnTo>
                  <a:lnTo>
                    <a:pt x="28985" y="281263"/>
                  </a:lnTo>
                  <a:lnTo>
                    <a:pt x="47498" y="284988"/>
                  </a:lnTo>
                  <a:lnTo>
                    <a:pt x="1570989" y="284988"/>
                  </a:lnTo>
                  <a:lnTo>
                    <a:pt x="1589502" y="281263"/>
                  </a:lnTo>
                  <a:lnTo>
                    <a:pt x="1604597" y="271097"/>
                  </a:lnTo>
                  <a:lnTo>
                    <a:pt x="1614763" y="256002"/>
                  </a:lnTo>
                  <a:lnTo>
                    <a:pt x="1618487" y="237490"/>
                  </a:lnTo>
                  <a:lnTo>
                    <a:pt x="1618487" y="47498"/>
                  </a:lnTo>
                  <a:lnTo>
                    <a:pt x="1614763" y="28985"/>
                  </a:lnTo>
                  <a:lnTo>
                    <a:pt x="1604597" y="13890"/>
                  </a:lnTo>
                  <a:lnTo>
                    <a:pt x="1589502" y="3724"/>
                  </a:lnTo>
                  <a:lnTo>
                    <a:pt x="1570989" y="0"/>
                  </a:lnTo>
                  <a:close/>
                </a:path>
              </a:pathLst>
            </a:custGeom>
            <a:solidFill>
              <a:srgbClr val="EE5250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846820" y="4049267"/>
              <a:ext cx="1618615" cy="285115"/>
            </a:xfrm>
            <a:custGeom>
              <a:avLst/>
              <a:gdLst/>
              <a:ahLst/>
              <a:cxnLst/>
              <a:rect l="l" t="t" r="r" b="b"/>
              <a:pathLst>
                <a:path w="1618615" h="285114">
                  <a:moveTo>
                    <a:pt x="0" y="47497"/>
                  </a:moveTo>
                  <a:lnTo>
                    <a:pt x="3724" y="28985"/>
                  </a:lnTo>
                  <a:lnTo>
                    <a:pt x="13890" y="13890"/>
                  </a:lnTo>
                  <a:lnTo>
                    <a:pt x="28985" y="3724"/>
                  </a:lnTo>
                  <a:lnTo>
                    <a:pt x="47498" y="0"/>
                  </a:lnTo>
                  <a:lnTo>
                    <a:pt x="1570989" y="0"/>
                  </a:lnTo>
                  <a:lnTo>
                    <a:pt x="1589502" y="3724"/>
                  </a:lnTo>
                  <a:lnTo>
                    <a:pt x="1604597" y="13890"/>
                  </a:lnTo>
                  <a:lnTo>
                    <a:pt x="1614763" y="28985"/>
                  </a:lnTo>
                  <a:lnTo>
                    <a:pt x="1618487" y="47497"/>
                  </a:lnTo>
                  <a:lnTo>
                    <a:pt x="1618487" y="237489"/>
                  </a:lnTo>
                  <a:lnTo>
                    <a:pt x="1614763" y="256002"/>
                  </a:lnTo>
                  <a:lnTo>
                    <a:pt x="1604597" y="271097"/>
                  </a:lnTo>
                  <a:lnTo>
                    <a:pt x="1589502" y="281263"/>
                  </a:lnTo>
                  <a:lnTo>
                    <a:pt x="1570989" y="284987"/>
                  </a:lnTo>
                  <a:lnTo>
                    <a:pt x="47498" y="284987"/>
                  </a:lnTo>
                  <a:lnTo>
                    <a:pt x="28985" y="281263"/>
                  </a:lnTo>
                  <a:lnTo>
                    <a:pt x="13890" y="271097"/>
                  </a:lnTo>
                  <a:lnTo>
                    <a:pt x="3724" y="256002"/>
                  </a:lnTo>
                  <a:lnTo>
                    <a:pt x="0" y="237489"/>
                  </a:lnTo>
                  <a:lnTo>
                    <a:pt x="0" y="47497"/>
                  </a:lnTo>
                  <a:close/>
                </a:path>
              </a:pathLst>
            </a:custGeom>
            <a:ln w="9524">
              <a:solidFill>
                <a:srgbClr val="D22E2E"/>
              </a:solidFill>
              <a:prstDash val="sysDash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82084" y="2250998"/>
              <a:ext cx="7347204" cy="383882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677156" y="2446020"/>
              <a:ext cx="6777228" cy="3268979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0" dirty="0"/>
              <a:t>Service</a:t>
            </a:r>
          </a:p>
        </p:txBody>
      </p:sp>
      <p:grpSp>
        <p:nvGrpSpPr>
          <p:cNvPr id="10" name="object 10"/>
          <p:cNvGrpSpPr/>
          <p:nvPr/>
        </p:nvGrpSpPr>
        <p:grpSpPr>
          <a:xfrm>
            <a:off x="1488694" y="3422650"/>
            <a:ext cx="2298700" cy="2681605"/>
            <a:chOff x="1488694" y="3422650"/>
            <a:chExt cx="2298700" cy="2681605"/>
          </a:xfrm>
        </p:grpSpPr>
        <p:sp>
          <p:nvSpPr>
            <p:cNvPr id="11" name="object 11"/>
            <p:cNvSpPr/>
            <p:nvPr/>
          </p:nvSpPr>
          <p:spPr>
            <a:xfrm>
              <a:off x="2029968" y="5058155"/>
              <a:ext cx="1129665" cy="1039494"/>
            </a:xfrm>
            <a:custGeom>
              <a:avLst/>
              <a:gdLst/>
              <a:ahLst/>
              <a:cxnLst/>
              <a:rect l="l" t="t" r="r" b="b"/>
              <a:pathLst>
                <a:path w="1129664" h="1039495">
                  <a:moveTo>
                    <a:pt x="0" y="1039368"/>
                  </a:moveTo>
                  <a:lnTo>
                    <a:pt x="1129283" y="1039368"/>
                  </a:lnTo>
                  <a:lnTo>
                    <a:pt x="1129283" y="0"/>
                  </a:lnTo>
                  <a:lnTo>
                    <a:pt x="0" y="0"/>
                  </a:lnTo>
                  <a:lnTo>
                    <a:pt x="0" y="1039368"/>
                  </a:lnTo>
                  <a:close/>
                </a:path>
              </a:pathLst>
            </a:custGeom>
            <a:ln w="12700">
              <a:solidFill>
                <a:srgbClr val="AF3A3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495044" y="3429000"/>
              <a:ext cx="2286000" cy="982980"/>
            </a:xfrm>
            <a:custGeom>
              <a:avLst/>
              <a:gdLst/>
              <a:ahLst/>
              <a:cxnLst/>
              <a:rect l="l" t="t" r="r" b="b"/>
              <a:pathLst>
                <a:path w="2286000" h="982979">
                  <a:moveTo>
                    <a:pt x="2122170" y="0"/>
                  </a:moveTo>
                  <a:lnTo>
                    <a:pt x="163830" y="0"/>
                  </a:lnTo>
                  <a:lnTo>
                    <a:pt x="120297" y="5856"/>
                  </a:lnTo>
                  <a:lnTo>
                    <a:pt x="81167" y="22380"/>
                  </a:lnTo>
                  <a:lnTo>
                    <a:pt x="48006" y="48005"/>
                  </a:lnTo>
                  <a:lnTo>
                    <a:pt x="22380" y="81167"/>
                  </a:lnTo>
                  <a:lnTo>
                    <a:pt x="5856" y="120297"/>
                  </a:lnTo>
                  <a:lnTo>
                    <a:pt x="0" y="163829"/>
                  </a:lnTo>
                  <a:lnTo>
                    <a:pt x="0" y="819150"/>
                  </a:lnTo>
                  <a:lnTo>
                    <a:pt x="5856" y="862682"/>
                  </a:lnTo>
                  <a:lnTo>
                    <a:pt x="22380" y="901812"/>
                  </a:lnTo>
                  <a:lnTo>
                    <a:pt x="48006" y="934974"/>
                  </a:lnTo>
                  <a:lnTo>
                    <a:pt x="81167" y="960599"/>
                  </a:lnTo>
                  <a:lnTo>
                    <a:pt x="120297" y="977123"/>
                  </a:lnTo>
                  <a:lnTo>
                    <a:pt x="163830" y="982980"/>
                  </a:lnTo>
                  <a:lnTo>
                    <a:pt x="2122170" y="982980"/>
                  </a:lnTo>
                  <a:lnTo>
                    <a:pt x="2165702" y="977123"/>
                  </a:lnTo>
                  <a:lnTo>
                    <a:pt x="2204832" y="960599"/>
                  </a:lnTo>
                  <a:lnTo>
                    <a:pt x="2237994" y="934974"/>
                  </a:lnTo>
                  <a:lnTo>
                    <a:pt x="2263619" y="901812"/>
                  </a:lnTo>
                  <a:lnTo>
                    <a:pt x="2280143" y="862682"/>
                  </a:lnTo>
                  <a:lnTo>
                    <a:pt x="2286000" y="819150"/>
                  </a:lnTo>
                  <a:lnTo>
                    <a:pt x="2286000" y="163829"/>
                  </a:lnTo>
                  <a:lnTo>
                    <a:pt x="2280143" y="120297"/>
                  </a:lnTo>
                  <a:lnTo>
                    <a:pt x="2263619" y="81167"/>
                  </a:lnTo>
                  <a:lnTo>
                    <a:pt x="2237994" y="48005"/>
                  </a:lnTo>
                  <a:lnTo>
                    <a:pt x="2204832" y="22380"/>
                  </a:lnTo>
                  <a:lnTo>
                    <a:pt x="2165702" y="5856"/>
                  </a:lnTo>
                  <a:lnTo>
                    <a:pt x="2122170" y="0"/>
                  </a:lnTo>
                  <a:close/>
                </a:path>
              </a:pathLst>
            </a:custGeom>
            <a:solidFill>
              <a:srgbClr val="EE52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495044" y="3429000"/>
              <a:ext cx="2286000" cy="982980"/>
            </a:xfrm>
            <a:custGeom>
              <a:avLst/>
              <a:gdLst/>
              <a:ahLst/>
              <a:cxnLst/>
              <a:rect l="l" t="t" r="r" b="b"/>
              <a:pathLst>
                <a:path w="2286000" h="982979">
                  <a:moveTo>
                    <a:pt x="0" y="163829"/>
                  </a:moveTo>
                  <a:lnTo>
                    <a:pt x="5856" y="120297"/>
                  </a:lnTo>
                  <a:lnTo>
                    <a:pt x="22380" y="81167"/>
                  </a:lnTo>
                  <a:lnTo>
                    <a:pt x="48006" y="48005"/>
                  </a:lnTo>
                  <a:lnTo>
                    <a:pt x="81167" y="22380"/>
                  </a:lnTo>
                  <a:lnTo>
                    <a:pt x="120297" y="5856"/>
                  </a:lnTo>
                  <a:lnTo>
                    <a:pt x="163830" y="0"/>
                  </a:lnTo>
                  <a:lnTo>
                    <a:pt x="2122170" y="0"/>
                  </a:lnTo>
                  <a:lnTo>
                    <a:pt x="2165702" y="5856"/>
                  </a:lnTo>
                  <a:lnTo>
                    <a:pt x="2204832" y="22380"/>
                  </a:lnTo>
                  <a:lnTo>
                    <a:pt x="2237994" y="48005"/>
                  </a:lnTo>
                  <a:lnTo>
                    <a:pt x="2263619" y="81167"/>
                  </a:lnTo>
                  <a:lnTo>
                    <a:pt x="2280143" y="120297"/>
                  </a:lnTo>
                  <a:lnTo>
                    <a:pt x="2286000" y="163829"/>
                  </a:lnTo>
                  <a:lnTo>
                    <a:pt x="2286000" y="819150"/>
                  </a:lnTo>
                  <a:lnTo>
                    <a:pt x="2280143" y="862682"/>
                  </a:lnTo>
                  <a:lnTo>
                    <a:pt x="2263619" y="901812"/>
                  </a:lnTo>
                  <a:lnTo>
                    <a:pt x="2237994" y="934974"/>
                  </a:lnTo>
                  <a:lnTo>
                    <a:pt x="2204832" y="960599"/>
                  </a:lnTo>
                  <a:lnTo>
                    <a:pt x="2165702" y="977123"/>
                  </a:lnTo>
                  <a:lnTo>
                    <a:pt x="2122170" y="982980"/>
                  </a:lnTo>
                  <a:lnTo>
                    <a:pt x="163830" y="982980"/>
                  </a:lnTo>
                  <a:lnTo>
                    <a:pt x="120297" y="977123"/>
                  </a:lnTo>
                  <a:lnTo>
                    <a:pt x="81167" y="960599"/>
                  </a:lnTo>
                  <a:lnTo>
                    <a:pt x="48006" y="934974"/>
                  </a:lnTo>
                  <a:lnTo>
                    <a:pt x="22380" y="901812"/>
                  </a:lnTo>
                  <a:lnTo>
                    <a:pt x="5856" y="862682"/>
                  </a:lnTo>
                  <a:lnTo>
                    <a:pt x="0" y="819150"/>
                  </a:lnTo>
                  <a:lnTo>
                    <a:pt x="0" y="163829"/>
                  </a:lnTo>
                  <a:close/>
                </a:path>
              </a:pathLst>
            </a:custGeom>
            <a:ln w="12700">
              <a:solidFill>
                <a:srgbClr val="AF3A3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706226" y="5350065"/>
              <a:ext cx="336857" cy="252120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391762" y="5670175"/>
              <a:ext cx="339459" cy="256622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141565" y="5345563"/>
              <a:ext cx="338482" cy="256622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2074163" y="3845051"/>
              <a:ext cx="1256030" cy="279400"/>
            </a:xfrm>
            <a:custGeom>
              <a:avLst/>
              <a:gdLst/>
              <a:ahLst/>
              <a:cxnLst/>
              <a:rect l="l" t="t" r="r" b="b"/>
              <a:pathLst>
                <a:path w="1256029" h="279400">
                  <a:moveTo>
                    <a:pt x="1209294" y="0"/>
                  </a:moveTo>
                  <a:lnTo>
                    <a:pt x="46481" y="0"/>
                  </a:lnTo>
                  <a:lnTo>
                    <a:pt x="28396" y="3655"/>
                  </a:lnTo>
                  <a:lnTo>
                    <a:pt x="13620" y="13620"/>
                  </a:lnTo>
                  <a:lnTo>
                    <a:pt x="3655" y="28396"/>
                  </a:lnTo>
                  <a:lnTo>
                    <a:pt x="0" y="46481"/>
                  </a:lnTo>
                  <a:lnTo>
                    <a:pt x="0" y="232410"/>
                  </a:lnTo>
                  <a:lnTo>
                    <a:pt x="3655" y="250495"/>
                  </a:lnTo>
                  <a:lnTo>
                    <a:pt x="13620" y="265271"/>
                  </a:lnTo>
                  <a:lnTo>
                    <a:pt x="28396" y="275236"/>
                  </a:lnTo>
                  <a:lnTo>
                    <a:pt x="46481" y="278892"/>
                  </a:lnTo>
                  <a:lnTo>
                    <a:pt x="1209294" y="278892"/>
                  </a:lnTo>
                  <a:lnTo>
                    <a:pt x="1227379" y="275236"/>
                  </a:lnTo>
                  <a:lnTo>
                    <a:pt x="1242155" y="265271"/>
                  </a:lnTo>
                  <a:lnTo>
                    <a:pt x="1252120" y="250495"/>
                  </a:lnTo>
                  <a:lnTo>
                    <a:pt x="1255776" y="232410"/>
                  </a:lnTo>
                  <a:lnTo>
                    <a:pt x="1255776" y="46481"/>
                  </a:lnTo>
                  <a:lnTo>
                    <a:pt x="1252120" y="28396"/>
                  </a:lnTo>
                  <a:lnTo>
                    <a:pt x="1242155" y="13620"/>
                  </a:lnTo>
                  <a:lnTo>
                    <a:pt x="1227379" y="3655"/>
                  </a:lnTo>
                  <a:lnTo>
                    <a:pt x="1209294" y="0"/>
                  </a:lnTo>
                  <a:close/>
                </a:path>
              </a:pathLst>
            </a:custGeom>
            <a:solidFill>
              <a:srgbClr val="FFFFFF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074163" y="3845051"/>
              <a:ext cx="1256030" cy="279400"/>
            </a:xfrm>
            <a:custGeom>
              <a:avLst/>
              <a:gdLst/>
              <a:ahLst/>
              <a:cxnLst/>
              <a:rect l="l" t="t" r="r" b="b"/>
              <a:pathLst>
                <a:path w="1256029" h="279400">
                  <a:moveTo>
                    <a:pt x="0" y="46481"/>
                  </a:moveTo>
                  <a:lnTo>
                    <a:pt x="3655" y="28396"/>
                  </a:lnTo>
                  <a:lnTo>
                    <a:pt x="13620" y="13620"/>
                  </a:lnTo>
                  <a:lnTo>
                    <a:pt x="28396" y="3655"/>
                  </a:lnTo>
                  <a:lnTo>
                    <a:pt x="46481" y="0"/>
                  </a:lnTo>
                  <a:lnTo>
                    <a:pt x="1209294" y="0"/>
                  </a:lnTo>
                  <a:lnTo>
                    <a:pt x="1227379" y="3655"/>
                  </a:lnTo>
                  <a:lnTo>
                    <a:pt x="1242155" y="13620"/>
                  </a:lnTo>
                  <a:lnTo>
                    <a:pt x="1252120" y="28396"/>
                  </a:lnTo>
                  <a:lnTo>
                    <a:pt x="1255776" y="46481"/>
                  </a:lnTo>
                  <a:lnTo>
                    <a:pt x="1255776" y="232410"/>
                  </a:lnTo>
                  <a:lnTo>
                    <a:pt x="1252120" y="250495"/>
                  </a:lnTo>
                  <a:lnTo>
                    <a:pt x="1242155" y="265271"/>
                  </a:lnTo>
                  <a:lnTo>
                    <a:pt x="1227379" y="275236"/>
                  </a:lnTo>
                  <a:lnTo>
                    <a:pt x="1209294" y="278892"/>
                  </a:lnTo>
                  <a:lnTo>
                    <a:pt x="46481" y="278892"/>
                  </a:lnTo>
                  <a:lnTo>
                    <a:pt x="28396" y="275236"/>
                  </a:lnTo>
                  <a:lnTo>
                    <a:pt x="13620" y="265271"/>
                  </a:lnTo>
                  <a:lnTo>
                    <a:pt x="3655" y="250495"/>
                  </a:lnTo>
                  <a:lnTo>
                    <a:pt x="0" y="232410"/>
                  </a:lnTo>
                  <a:lnTo>
                    <a:pt x="0" y="46481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074163" y="3840480"/>
              <a:ext cx="1256030" cy="279400"/>
            </a:xfrm>
            <a:custGeom>
              <a:avLst/>
              <a:gdLst/>
              <a:ahLst/>
              <a:cxnLst/>
              <a:rect l="l" t="t" r="r" b="b"/>
              <a:pathLst>
                <a:path w="1256029" h="279400">
                  <a:moveTo>
                    <a:pt x="0" y="46482"/>
                  </a:moveTo>
                  <a:lnTo>
                    <a:pt x="3655" y="28396"/>
                  </a:lnTo>
                  <a:lnTo>
                    <a:pt x="13620" y="13620"/>
                  </a:lnTo>
                  <a:lnTo>
                    <a:pt x="28396" y="3655"/>
                  </a:lnTo>
                  <a:lnTo>
                    <a:pt x="46481" y="0"/>
                  </a:lnTo>
                  <a:lnTo>
                    <a:pt x="1209294" y="0"/>
                  </a:lnTo>
                  <a:lnTo>
                    <a:pt x="1227379" y="3655"/>
                  </a:lnTo>
                  <a:lnTo>
                    <a:pt x="1242155" y="13620"/>
                  </a:lnTo>
                  <a:lnTo>
                    <a:pt x="1252120" y="28396"/>
                  </a:lnTo>
                  <a:lnTo>
                    <a:pt x="1255776" y="46482"/>
                  </a:lnTo>
                  <a:lnTo>
                    <a:pt x="1255776" y="232410"/>
                  </a:lnTo>
                  <a:lnTo>
                    <a:pt x="1252120" y="250495"/>
                  </a:lnTo>
                  <a:lnTo>
                    <a:pt x="1242155" y="265271"/>
                  </a:lnTo>
                  <a:lnTo>
                    <a:pt x="1227379" y="275236"/>
                  </a:lnTo>
                  <a:lnTo>
                    <a:pt x="1209294" y="278892"/>
                  </a:lnTo>
                  <a:lnTo>
                    <a:pt x="46481" y="278892"/>
                  </a:lnTo>
                  <a:lnTo>
                    <a:pt x="28396" y="275236"/>
                  </a:lnTo>
                  <a:lnTo>
                    <a:pt x="13620" y="265271"/>
                  </a:lnTo>
                  <a:lnTo>
                    <a:pt x="3655" y="250495"/>
                  </a:lnTo>
                  <a:lnTo>
                    <a:pt x="0" y="232410"/>
                  </a:lnTo>
                  <a:lnTo>
                    <a:pt x="0" y="46482"/>
                  </a:lnTo>
                  <a:close/>
                </a:path>
              </a:pathLst>
            </a:custGeom>
            <a:ln w="9525">
              <a:solidFill>
                <a:srgbClr val="FFFFFF"/>
              </a:solidFill>
              <a:prstDash val="sysDash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0" name="object 20"/>
          <p:cNvGrpSpPr/>
          <p:nvPr/>
        </p:nvGrpSpPr>
        <p:grpSpPr>
          <a:xfrm>
            <a:off x="1423161" y="1851405"/>
            <a:ext cx="2430145" cy="601345"/>
            <a:chOff x="1423161" y="1851405"/>
            <a:chExt cx="2430145" cy="601345"/>
          </a:xfrm>
        </p:grpSpPr>
        <p:pic>
          <p:nvPicPr>
            <p:cNvPr id="21" name="object 2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37783" y="1958566"/>
              <a:ext cx="188851" cy="189455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1543357" y="2171703"/>
              <a:ext cx="377825" cy="189865"/>
            </a:xfrm>
            <a:custGeom>
              <a:avLst/>
              <a:gdLst/>
              <a:ahLst/>
              <a:cxnLst/>
              <a:rect l="l" t="t" r="r" b="b"/>
              <a:pathLst>
                <a:path w="377825" h="189864">
                  <a:moveTo>
                    <a:pt x="188851" y="0"/>
                  </a:moveTo>
                  <a:lnTo>
                    <a:pt x="149900" y="3256"/>
                  </a:lnTo>
                  <a:lnTo>
                    <a:pt x="110950" y="11840"/>
                  </a:lnTo>
                  <a:lnTo>
                    <a:pt x="62261" y="30786"/>
                  </a:lnTo>
                  <a:lnTo>
                    <a:pt x="18885" y="56836"/>
                  </a:lnTo>
                  <a:lnTo>
                    <a:pt x="0" y="94727"/>
                  </a:lnTo>
                  <a:lnTo>
                    <a:pt x="0" y="189455"/>
                  </a:lnTo>
                  <a:lnTo>
                    <a:pt x="377702" y="189455"/>
                  </a:lnTo>
                  <a:lnTo>
                    <a:pt x="377702" y="94728"/>
                  </a:lnTo>
                  <a:lnTo>
                    <a:pt x="358817" y="56836"/>
                  </a:lnTo>
                  <a:lnTo>
                    <a:pt x="315440" y="29898"/>
                  </a:lnTo>
                  <a:lnTo>
                    <a:pt x="266752" y="11841"/>
                  </a:lnTo>
                  <a:lnTo>
                    <a:pt x="229572" y="3256"/>
                  </a:lnTo>
                  <a:lnTo>
                    <a:pt x="188851" y="0"/>
                  </a:lnTo>
                  <a:close/>
                </a:path>
              </a:pathLst>
            </a:custGeom>
            <a:solidFill>
              <a:srgbClr val="EE52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187947" y="1958566"/>
              <a:ext cx="188851" cy="189455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2093521" y="2171703"/>
              <a:ext cx="377825" cy="189865"/>
            </a:xfrm>
            <a:custGeom>
              <a:avLst/>
              <a:gdLst/>
              <a:ahLst/>
              <a:cxnLst/>
              <a:rect l="l" t="t" r="r" b="b"/>
              <a:pathLst>
                <a:path w="377825" h="189864">
                  <a:moveTo>
                    <a:pt x="188851" y="0"/>
                  </a:moveTo>
                  <a:lnTo>
                    <a:pt x="149900" y="3256"/>
                  </a:lnTo>
                  <a:lnTo>
                    <a:pt x="110950" y="11840"/>
                  </a:lnTo>
                  <a:lnTo>
                    <a:pt x="62261" y="30786"/>
                  </a:lnTo>
                  <a:lnTo>
                    <a:pt x="18885" y="56836"/>
                  </a:lnTo>
                  <a:lnTo>
                    <a:pt x="0" y="94727"/>
                  </a:lnTo>
                  <a:lnTo>
                    <a:pt x="0" y="189455"/>
                  </a:lnTo>
                  <a:lnTo>
                    <a:pt x="377702" y="189455"/>
                  </a:lnTo>
                  <a:lnTo>
                    <a:pt x="377702" y="94728"/>
                  </a:lnTo>
                  <a:lnTo>
                    <a:pt x="358817" y="56836"/>
                  </a:lnTo>
                  <a:lnTo>
                    <a:pt x="315440" y="29898"/>
                  </a:lnTo>
                  <a:lnTo>
                    <a:pt x="266752" y="11841"/>
                  </a:lnTo>
                  <a:lnTo>
                    <a:pt x="229572" y="3256"/>
                  </a:lnTo>
                  <a:lnTo>
                    <a:pt x="188851" y="0"/>
                  </a:lnTo>
                  <a:close/>
                </a:path>
              </a:pathLst>
            </a:custGeom>
            <a:solidFill>
              <a:srgbClr val="EE52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761482" y="1958566"/>
              <a:ext cx="189351" cy="189455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2666807" y="2171703"/>
              <a:ext cx="379095" cy="189865"/>
            </a:xfrm>
            <a:custGeom>
              <a:avLst/>
              <a:gdLst/>
              <a:ahLst/>
              <a:cxnLst/>
              <a:rect l="l" t="t" r="r" b="b"/>
              <a:pathLst>
                <a:path w="379094" h="189864">
                  <a:moveTo>
                    <a:pt x="189351" y="0"/>
                  </a:moveTo>
                  <a:lnTo>
                    <a:pt x="150297" y="3256"/>
                  </a:lnTo>
                  <a:lnTo>
                    <a:pt x="111244" y="11840"/>
                  </a:lnTo>
                  <a:lnTo>
                    <a:pt x="62426" y="30786"/>
                  </a:lnTo>
                  <a:lnTo>
                    <a:pt x="18935" y="56836"/>
                  </a:lnTo>
                  <a:lnTo>
                    <a:pt x="0" y="94727"/>
                  </a:lnTo>
                  <a:lnTo>
                    <a:pt x="0" y="189455"/>
                  </a:lnTo>
                  <a:lnTo>
                    <a:pt x="378703" y="189455"/>
                  </a:lnTo>
                  <a:lnTo>
                    <a:pt x="378703" y="94728"/>
                  </a:lnTo>
                  <a:lnTo>
                    <a:pt x="359768" y="56836"/>
                  </a:lnTo>
                  <a:lnTo>
                    <a:pt x="316276" y="29898"/>
                  </a:lnTo>
                  <a:lnTo>
                    <a:pt x="267459" y="11841"/>
                  </a:lnTo>
                  <a:lnTo>
                    <a:pt x="230180" y="3256"/>
                  </a:lnTo>
                  <a:lnTo>
                    <a:pt x="189351" y="0"/>
                  </a:lnTo>
                  <a:close/>
                </a:path>
              </a:pathLst>
            </a:custGeom>
            <a:solidFill>
              <a:srgbClr val="EE52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312659" y="1958566"/>
              <a:ext cx="188851" cy="189455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3218233" y="2171703"/>
              <a:ext cx="377825" cy="189865"/>
            </a:xfrm>
            <a:custGeom>
              <a:avLst/>
              <a:gdLst/>
              <a:ahLst/>
              <a:cxnLst/>
              <a:rect l="l" t="t" r="r" b="b"/>
              <a:pathLst>
                <a:path w="377825" h="189864">
                  <a:moveTo>
                    <a:pt x="188851" y="0"/>
                  </a:moveTo>
                  <a:lnTo>
                    <a:pt x="149900" y="3256"/>
                  </a:lnTo>
                  <a:lnTo>
                    <a:pt x="110950" y="11840"/>
                  </a:lnTo>
                  <a:lnTo>
                    <a:pt x="62261" y="30786"/>
                  </a:lnTo>
                  <a:lnTo>
                    <a:pt x="18885" y="56836"/>
                  </a:lnTo>
                  <a:lnTo>
                    <a:pt x="0" y="94727"/>
                  </a:lnTo>
                  <a:lnTo>
                    <a:pt x="0" y="189455"/>
                  </a:lnTo>
                  <a:lnTo>
                    <a:pt x="377702" y="189455"/>
                  </a:lnTo>
                  <a:lnTo>
                    <a:pt x="377702" y="94728"/>
                  </a:lnTo>
                  <a:lnTo>
                    <a:pt x="358817" y="56836"/>
                  </a:lnTo>
                  <a:lnTo>
                    <a:pt x="315440" y="29898"/>
                  </a:lnTo>
                  <a:lnTo>
                    <a:pt x="266752" y="11841"/>
                  </a:lnTo>
                  <a:lnTo>
                    <a:pt x="229572" y="3256"/>
                  </a:lnTo>
                  <a:lnTo>
                    <a:pt x="188851" y="0"/>
                  </a:lnTo>
                  <a:close/>
                </a:path>
              </a:pathLst>
            </a:custGeom>
            <a:solidFill>
              <a:srgbClr val="EE52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429511" y="1857755"/>
              <a:ext cx="2417445" cy="588645"/>
            </a:xfrm>
            <a:custGeom>
              <a:avLst/>
              <a:gdLst/>
              <a:ahLst/>
              <a:cxnLst/>
              <a:rect l="l" t="t" r="r" b="b"/>
              <a:pathLst>
                <a:path w="2417445" h="588644">
                  <a:moveTo>
                    <a:pt x="0" y="588263"/>
                  </a:moveTo>
                  <a:lnTo>
                    <a:pt x="2417064" y="588263"/>
                  </a:lnTo>
                  <a:lnTo>
                    <a:pt x="2417064" y="0"/>
                  </a:lnTo>
                  <a:lnTo>
                    <a:pt x="0" y="0"/>
                  </a:lnTo>
                  <a:lnTo>
                    <a:pt x="0" y="588263"/>
                  </a:lnTo>
                  <a:close/>
                </a:path>
              </a:pathLst>
            </a:custGeom>
            <a:ln w="12700">
              <a:solidFill>
                <a:srgbClr val="AF3A3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1923669" y="5812332"/>
            <a:ext cx="1330325" cy="504825"/>
          </a:xfrm>
          <a:prstGeom prst="rect">
            <a:avLst/>
          </a:prstGeom>
        </p:spPr>
        <p:txBody>
          <a:bodyPr vert="horz" wrap="square" lIns="0" tIns="84455" rIns="0" bIns="0" rtlCol="0">
            <a:spAutoFit/>
          </a:bodyPr>
          <a:lstStyle/>
          <a:p>
            <a:pPr marR="45720" algn="ctr">
              <a:lnSpc>
                <a:spcPct val="100000"/>
              </a:lnSpc>
              <a:spcBef>
                <a:spcPts val="665"/>
              </a:spcBef>
            </a:pPr>
            <a:r>
              <a:rPr sz="1100" spc="-10" dirty="0">
                <a:solidFill>
                  <a:srgbClr val="44536A"/>
                </a:solidFill>
                <a:latin typeface="Calibri"/>
                <a:cs typeface="Calibri"/>
              </a:rPr>
              <a:t>172.17.0.7</a:t>
            </a:r>
            <a:endParaRPr sz="11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565"/>
              </a:spcBef>
            </a:pPr>
            <a:r>
              <a:rPr sz="1100" dirty="0">
                <a:solidFill>
                  <a:srgbClr val="44536A"/>
                </a:solidFill>
                <a:latin typeface="Calibri"/>
                <a:cs typeface="Calibri"/>
              </a:rPr>
              <a:t>simple-</a:t>
            </a:r>
            <a:r>
              <a:rPr sz="1100" spc="-10" dirty="0">
                <a:solidFill>
                  <a:srgbClr val="44536A"/>
                </a:solidFill>
                <a:latin typeface="Calibri"/>
                <a:cs typeface="Calibri"/>
              </a:rPr>
              <a:t>webapp-docker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28701" y="4143502"/>
            <a:ext cx="2868930" cy="915035"/>
            <a:chOff x="28701" y="4143502"/>
            <a:chExt cx="2868930" cy="915035"/>
          </a:xfrm>
        </p:grpSpPr>
        <p:sp>
          <p:nvSpPr>
            <p:cNvPr id="32" name="object 32"/>
            <p:cNvSpPr/>
            <p:nvPr/>
          </p:nvSpPr>
          <p:spPr>
            <a:xfrm>
              <a:off x="35051" y="4389120"/>
              <a:ext cx="2502535" cy="253365"/>
            </a:xfrm>
            <a:custGeom>
              <a:avLst/>
              <a:gdLst/>
              <a:ahLst/>
              <a:cxnLst/>
              <a:rect l="l" t="t" r="r" b="b"/>
              <a:pathLst>
                <a:path w="2502535" h="253364">
                  <a:moveTo>
                    <a:pt x="2502408" y="0"/>
                  </a:moveTo>
                  <a:lnTo>
                    <a:pt x="0" y="0"/>
                  </a:lnTo>
                  <a:lnTo>
                    <a:pt x="0" y="252983"/>
                  </a:lnTo>
                  <a:lnTo>
                    <a:pt x="2502408" y="252983"/>
                  </a:lnTo>
                  <a:lnTo>
                    <a:pt x="250240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35051" y="4389120"/>
              <a:ext cx="2502535" cy="253365"/>
            </a:xfrm>
            <a:custGeom>
              <a:avLst/>
              <a:gdLst/>
              <a:ahLst/>
              <a:cxnLst/>
              <a:rect l="l" t="t" r="r" b="b"/>
              <a:pathLst>
                <a:path w="2502535" h="253364">
                  <a:moveTo>
                    <a:pt x="0" y="252983"/>
                  </a:moveTo>
                  <a:lnTo>
                    <a:pt x="2502408" y="252983"/>
                  </a:lnTo>
                  <a:lnTo>
                    <a:pt x="2502408" y="0"/>
                  </a:lnTo>
                  <a:lnTo>
                    <a:pt x="0" y="0"/>
                  </a:lnTo>
                  <a:lnTo>
                    <a:pt x="0" y="252983"/>
                  </a:lnTo>
                  <a:close/>
                </a:path>
              </a:pathLst>
            </a:custGeom>
            <a:ln w="12699">
              <a:solidFill>
                <a:srgbClr val="EE52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2281428" y="4408931"/>
              <a:ext cx="616585" cy="649605"/>
            </a:xfrm>
            <a:custGeom>
              <a:avLst/>
              <a:gdLst/>
              <a:ahLst/>
              <a:cxnLst/>
              <a:rect l="l" t="t" r="r" b="b"/>
              <a:pathLst>
                <a:path w="616585" h="649604">
                  <a:moveTo>
                    <a:pt x="616077" y="564515"/>
                  </a:moveTo>
                  <a:lnTo>
                    <a:pt x="586447" y="576059"/>
                  </a:lnTo>
                  <a:lnTo>
                    <a:pt x="362585" y="762"/>
                  </a:lnTo>
                  <a:lnTo>
                    <a:pt x="356679" y="3022"/>
                  </a:lnTo>
                  <a:lnTo>
                    <a:pt x="356323" y="2997"/>
                  </a:lnTo>
                  <a:lnTo>
                    <a:pt x="350901" y="0"/>
                  </a:lnTo>
                  <a:lnTo>
                    <a:pt x="31229" y="579628"/>
                  </a:lnTo>
                  <a:lnTo>
                    <a:pt x="3429" y="564261"/>
                  </a:lnTo>
                  <a:lnTo>
                    <a:pt x="0" y="649351"/>
                  </a:lnTo>
                  <a:lnTo>
                    <a:pt x="70104" y="601091"/>
                  </a:lnTo>
                  <a:lnTo>
                    <a:pt x="62509" y="596900"/>
                  </a:lnTo>
                  <a:lnTo>
                    <a:pt x="42329" y="585762"/>
                  </a:lnTo>
                  <a:lnTo>
                    <a:pt x="349097" y="29387"/>
                  </a:lnTo>
                  <a:lnTo>
                    <a:pt x="312623" y="572985"/>
                  </a:lnTo>
                  <a:lnTo>
                    <a:pt x="281051" y="570865"/>
                  </a:lnTo>
                  <a:lnTo>
                    <a:pt x="313944" y="649351"/>
                  </a:lnTo>
                  <a:lnTo>
                    <a:pt x="350812" y="586486"/>
                  </a:lnTo>
                  <a:lnTo>
                    <a:pt x="356997" y="575945"/>
                  </a:lnTo>
                  <a:lnTo>
                    <a:pt x="325323" y="573836"/>
                  </a:lnTo>
                  <a:lnTo>
                    <a:pt x="361480" y="33172"/>
                  </a:lnTo>
                  <a:lnTo>
                    <a:pt x="574636" y="580644"/>
                  </a:lnTo>
                  <a:lnTo>
                    <a:pt x="544957" y="592201"/>
                  </a:lnTo>
                  <a:lnTo>
                    <a:pt x="608203" y="649351"/>
                  </a:lnTo>
                  <a:lnTo>
                    <a:pt x="613473" y="592455"/>
                  </a:lnTo>
                  <a:lnTo>
                    <a:pt x="616077" y="564515"/>
                  </a:lnTo>
                  <a:close/>
                </a:path>
              </a:pathLst>
            </a:custGeom>
            <a:solidFill>
              <a:srgbClr val="EE52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2412491" y="4149852"/>
              <a:ext cx="474345" cy="260985"/>
            </a:xfrm>
            <a:custGeom>
              <a:avLst/>
              <a:gdLst/>
              <a:ahLst/>
              <a:cxnLst/>
              <a:rect l="l" t="t" r="r" b="b"/>
              <a:pathLst>
                <a:path w="474344" h="260985">
                  <a:moveTo>
                    <a:pt x="0" y="260604"/>
                  </a:moveTo>
                  <a:lnTo>
                    <a:pt x="473963" y="260604"/>
                  </a:lnTo>
                  <a:lnTo>
                    <a:pt x="473963" y="0"/>
                  </a:lnTo>
                  <a:lnTo>
                    <a:pt x="0" y="0"/>
                  </a:lnTo>
                  <a:lnTo>
                    <a:pt x="0" y="260604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50541" y="3498596"/>
            <a:ext cx="3188335" cy="11017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988820" algn="ctr">
              <a:lnSpc>
                <a:spcPct val="100000"/>
              </a:lnSpc>
              <a:spcBef>
                <a:spcPts val="105"/>
              </a:spcBef>
            </a:pP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Service</a:t>
            </a:r>
            <a:endParaRPr sz="1400">
              <a:latin typeface="Calibri"/>
              <a:cs typeface="Calibri"/>
            </a:endParaRPr>
          </a:p>
          <a:p>
            <a:pPr marR="5080" algn="r">
              <a:lnSpc>
                <a:spcPct val="100000"/>
              </a:lnSpc>
              <a:spcBef>
                <a:spcPts val="1180"/>
              </a:spcBef>
            </a:pP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172.30.85.124</a:t>
            </a:r>
            <a:endParaRPr sz="1400">
              <a:latin typeface="Calibri"/>
              <a:cs typeface="Calibri"/>
            </a:endParaRPr>
          </a:p>
          <a:p>
            <a:pPr marL="2006600" algn="ctr">
              <a:lnSpc>
                <a:spcPct val="100000"/>
              </a:lnSpc>
              <a:spcBef>
                <a:spcPts val="775"/>
              </a:spcBef>
            </a:pPr>
            <a:r>
              <a:rPr sz="1100" spc="-20" dirty="0">
                <a:solidFill>
                  <a:srgbClr val="FFFFFF"/>
                </a:solidFill>
                <a:latin typeface="Calibri"/>
                <a:cs typeface="Calibri"/>
              </a:rPr>
              <a:t>8080</a:t>
            </a:r>
            <a:endParaRPr sz="1100">
              <a:latin typeface="Calibri"/>
              <a:cs typeface="Calibri"/>
            </a:endParaRPr>
          </a:p>
          <a:p>
            <a:pPr marL="75565">
              <a:lnSpc>
                <a:spcPct val="100000"/>
              </a:lnSpc>
              <a:spcBef>
                <a:spcPts val="570"/>
              </a:spcBef>
            </a:pPr>
            <a:r>
              <a:rPr sz="1050" spc="-10" dirty="0">
                <a:solidFill>
                  <a:srgbClr val="44536A"/>
                </a:solidFill>
                <a:latin typeface="Calibri"/>
                <a:cs typeface="Calibri"/>
              </a:rPr>
              <a:t>deploymentconfig=simple-webapp-docker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2350007" y="5062728"/>
            <a:ext cx="472440" cy="262255"/>
          </a:xfrm>
          <a:custGeom>
            <a:avLst/>
            <a:gdLst/>
            <a:ahLst/>
            <a:cxnLst/>
            <a:rect l="l" t="t" r="r" b="b"/>
            <a:pathLst>
              <a:path w="472439" h="262254">
                <a:moveTo>
                  <a:pt x="0" y="262128"/>
                </a:moveTo>
                <a:lnTo>
                  <a:pt x="472440" y="262128"/>
                </a:lnTo>
                <a:lnTo>
                  <a:pt x="472440" y="0"/>
                </a:lnTo>
                <a:lnTo>
                  <a:pt x="0" y="0"/>
                </a:lnTo>
                <a:lnTo>
                  <a:pt x="0" y="262128"/>
                </a:lnTo>
                <a:close/>
              </a:path>
            </a:pathLst>
          </a:custGeom>
          <a:ln w="12700">
            <a:solidFill>
              <a:srgbClr val="EE52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2429001" y="5088128"/>
            <a:ext cx="31242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20" dirty="0">
                <a:solidFill>
                  <a:srgbClr val="EE5250"/>
                </a:solidFill>
                <a:latin typeface="Calibri"/>
                <a:cs typeface="Calibri"/>
              </a:rPr>
              <a:t>8080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21145" y="3517201"/>
            <a:ext cx="10881995" cy="2062480"/>
            <a:chOff x="21145" y="3517201"/>
            <a:chExt cx="10881995" cy="2062480"/>
          </a:xfrm>
        </p:grpSpPr>
        <p:sp>
          <p:nvSpPr>
            <p:cNvPr id="40" name="object 40"/>
            <p:cNvSpPr/>
            <p:nvPr/>
          </p:nvSpPr>
          <p:spPr>
            <a:xfrm>
              <a:off x="4696967" y="3526536"/>
              <a:ext cx="3881754" cy="285115"/>
            </a:xfrm>
            <a:custGeom>
              <a:avLst/>
              <a:gdLst/>
              <a:ahLst/>
              <a:cxnLst/>
              <a:rect l="l" t="t" r="r" b="b"/>
              <a:pathLst>
                <a:path w="3881754" h="285114">
                  <a:moveTo>
                    <a:pt x="3834130" y="0"/>
                  </a:moveTo>
                  <a:lnTo>
                    <a:pt x="47498" y="0"/>
                  </a:lnTo>
                  <a:lnTo>
                    <a:pt x="28985" y="3724"/>
                  </a:lnTo>
                  <a:lnTo>
                    <a:pt x="13890" y="13890"/>
                  </a:lnTo>
                  <a:lnTo>
                    <a:pt x="3724" y="28985"/>
                  </a:lnTo>
                  <a:lnTo>
                    <a:pt x="0" y="47498"/>
                  </a:lnTo>
                  <a:lnTo>
                    <a:pt x="0" y="237489"/>
                  </a:lnTo>
                  <a:lnTo>
                    <a:pt x="3724" y="256002"/>
                  </a:lnTo>
                  <a:lnTo>
                    <a:pt x="13890" y="271097"/>
                  </a:lnTo>
                  <a:lnTo>
                    <a:pt x="28985" y="281263"/>
                  </a:lnTo>
                  <a:lnTo>
                    <a:pt x="47498" y="284988"/>
                  </a:lnTo>
                  <a:lnTo>
                    <a:pt x="3834130" y="284988"/>
                  </a:lnTo>
                  <a:lnTo>
                    <a:pt x="3852642" y="281263"/>
                  </a:lnTo>
                  <a:lnTo>
                    <a:pt x="3867737" y="271097"/>
                  </a:lnTo>
                  <a:lnTo>
                    <a:pt x="3877903" y="256002"/>
                  </a:lnTo>
                  <a:lnTo>
                    <a:pt x="3881628" y="237489"/>
                  </a:lnTo>
                  <a:lnTo>
                    <a:pt x="3881628" y="47498"/>
                  </a:lnTo>
                  <a:lnTo>
                    <a:pt x="3877903" y="28985"/>
                  </a:lnTo>
                  <a:lnTo>
                    <a:pt x="3867737" y="13890"/>
                  </a:lnTo>
                  <a:lnTo>
                    <a:pt x="3852642" y="3724"/>
                  </a:lnTo>
                  <a:lnTo>
                    <a:pt x="3834130" y="0"/>
                  </a:lnTo>
                  <a:close/>
                </a:path>
              </a:pathLst>
            </a:custGeom>
            <a:solidFill>
              <a:srgbClr val="EE5250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4696967" y="3521964"/>
              <a:ext cx="3881754" cy="285115"/>
            </a:xfrm>
            <a:custGeom>
              <a:avLst/>
              <a:gdLst/>
              <a:ahLst/>
              <a:cxnLst/>
              <a:rect l="l" t="t" r="r" b="b"/>
              <a:pathLst>
                <a:path w="3881754" h="285114">
                  <a:moveTo>
                    <a:pt x="0" y="47498"/>
                  </a:moveTo>
                  <a:lnTo>
                    <a:pt x="3724" y="28985"/>
                  </a:lnTo>
                  <a:lnTo>
                    <a:pt x="13890" y="13890"/>
                  </a:lnTo>
                  <a:lnTo>
                    <a:pt x="28985" y="3724"/>
                  </a:lnTo>
                  <a:lnTo>
                    <a:pt x="47498" y="0"/>
                  </a:lnTo>
                  <a:lnTo>
                    <a:pt x="3834130" y="0"/>
                  </a:lnTo>
                  <a:lnTo>
                    <a:pt x="3852642" y="3724"/>
                  </a:lnTo>
                  <a:lnTo>
                    <a:pt x="3867737" y="13890"/>
                  </a:lnTo>
                  <a:lnTo>
                    <a:pt x="3877903" y="28985"/>
                  </a:lnTo>
                  <a:lnTo>
                    <a:pt x="3881628" y="47498"/>
                  </a:lnTo>
                  <a:lnTo>
                    <a:pt x="3881628" y="237490"/>
                  </a:lnTo>
                  <a:lnTo>
                    <a:pt x="3877903" y="256002"/>
                  </a:lnTo>
                  <a:lnTo>
                    <a:pt x="3867737" y="271097"/>
                  </a:lnTo>
                  <a:lnTo>
                    <a:pt x="3852642" y="281263"/>
                  </a:lnTo>
                  <a:lnTo>
                    <a:pt x="3834130" y="284988"/>
                  </a:lnTo>
                  <a:lnTo>
                    <a:pt x="47498" y="284988"/>
                  </a:lnTo>
                  <a:lnTo>
                    <a:pt x="28985" y="281263"/>
                  </a:lnTo>
                  <a:lnTo>
                    <a:pt x="13890" y="271097"/>
                  </a:lnTo>
                  <a:lnTo>
                    <a:pt x="3724" y="256002"/>
                  </a:lnTo>
                  <a:lnTo>
                    <a:pt x="0" y="237490"/>
                  </a:lnTo>
                  <a:lnTo>
                    <a:pt x="0" y="47498"/>
                  </a:lnTo>
                  <a:close/>
                </a:path>
              </a:pathLst>
            </a:custGeom>
            <a:ln w="9525">
              <a:solidFill>
                <a:srgbClr val="D22E2E"/>
              </a:solidFill>
              <a:prstDash val="sysDash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2322575" y="4130040"/>
              <a:ext cx="654050" cy="279400"/>
            </a:xfrm>
            <a:custGeom>
              <a:avLst/>
              <a:gdLst/>
              <a:ahLst/>
              <a:cxnLst/>
              <a:rect l="l" t="t" r="r" b="b"/>
              <a:pathLst>
                <a:path w="654050" h="279400">
                  <a:moveTo>
                    <a:pt x="607313" y="0"/>
                  </a:moveTo>
                  <a:lnTo>
                    <a:pt x="46481" y="0"/>
                  </a:lnTo>
                  <a:lnTo>
                    <a:pt x="28396" y="3655"/>
                  </a:lnTo>
                  <a:lnTo>
                    <a:pt x="13620" y="13620"/>
                  </a:lnTo>
                  <a:lnTo>
                    <a:pt x="3655" y="28396"/>
                  </a:lnTo>
                  <a:lnTo>
                    <a:pt x="0" y="46482"/>
                  </a:lnTo>
                  <a:lnTo>
                    <a:pt x="0" y="232410"/>
                  </a:lnTo>
                  <a:lnTo>
                    <a:pt x="3655" y="250495"/>
                  </a:lnTo>
                  <a:lnTo>
                    <a:pt x="13620" y="265271"/>
                  </a:lnTo>
                  <a:lnTo>
                    <a:pt x="28396" y="275236"/>
                  </a:lnTo>
                  <a:lnTo>
                    <a:pt x="46481" y="278892"/>
                  </a:lnTo>
                  <a:lnTo>
                    <a:pt x="607313" y="278892"/>
                  </a:lnTo>
                  <a:lnTo>
                    <a:pt x="625399" y="275236"/>
                  </a:lnTo>
                  <a:lnTo>
                    <a:pt x="640175" y="265271"/>
                  </a:lnTo>
                  <a:lnTo>
                    <a:pt x="650140" y="250495"/>
                  </a:lnTo>
                  <a:lnTo>
                    <a:pt x="653796" y="232410"/>
                  </a:lnTo>
                  <a:lnTo>
                    <a:pt x="653796" y="46482"/>
                  </a:lnTo>
                  <a:lnTo>
                    <a:pt x="650140" y="28396"/>
                  </a:lnTo>
                  <a:lnTo>
                    <a:pt x="640175" y="13620"/>
                  </a:lnTo>
                  <a:lnTo>
                    <a:pt x="625399" y="3655"/>
                  </a:lnTo>
                  <a:lnTo>
                    <a:pt x="607313" y="0"/>
                  </a:lnTo>
                  <a:close/>
                </a:path>
              </a:pathLst>
            </a:custGeom>
            <a:solidFill>
              <a:srgbClr val="FFFFFF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2322575" y="4130040"/>
              <a:ext cx="654050" cy="279400"/>
            </a:xfrm>
            <a:custGeom>
              <a:avLst/>
              <a:gdLst/>
              <a:ahLst/>
              <a:cxnLst/>
              <a:rect l="l" t="t" r="r" b="b"/>
              <a:pathLst>
                <a:path w="654050" h="279400">
                  <a:moveTo>
                    <a:pt x="0" y="46482"/>
                  </a:moveTo>
                  <a:lnTo>
                    <a:pt x="3655" y="28396"/>
                  </a:lnTo>
                  <a:lnTo>
                    <a:pt x="13620" y="13620"/>
                  </a:lnTo>
                  <a:lnTo>
                    <a:pt x="28396" y="3655"/>
                  </a:lnTo>
                  <a:lnTo>
                    <a:pt x="46481" y="0"/>
                  </a:lnTo>
                  <a:lnTo>
                    <a:pt x="607313" y="0"/>
                  </a:lnTo>
                  <a:lnTo>
                    <a:pt x="625399" y="3655"/>
                  </a:lnTo>
                  <a:lnTo>
                    <a:pt x="640175" y="13620"/>
                  </a:lnTo>
                  <a:lnTo>
                    <a:pt x="650140" y="28396"/>
                  </a:lnTo>
                  <a:lnTo>
                    <a:pt x="653796" y="46482"/>
                  </a:lnTo>
                  <a:lnTo>
                    <a:pt x="653796" y="232410"/>
                  </a:lnTo>
                  <a:lnTo>
                    <a:pt x="650140" y="250495"/>
                  </a:lnTo>
                  <a:lnTo>
                    <a:pt x="640175" y="265271"/>
                  </a:lnTo>
                  <a:lnTo>
                    <a:pt x="625399" y="275236"/>
                  </a:lnTo>
                  <a:lnTo>
                    <a:pt x="607313" y="278892"/>
                  </a:lnTo>
                  <a:lnTo>
                    <a:pt x="46481" y="278892"/>
                  </a:lnTo>
                  <a:lnTo>
                    <a:pt x="28396" y="275236"/>
                  </a:lnTo>
                  <a:lnTo>
                    <a:pt x="13620" y="265271"/>
                  </a:lnTo>
                  <a:lnTo>
                    <a:pt x="3655" y="250495"/>
                  </a:lnTo>
                  <a:lnTo>
                    <a:pt x="0" y="232410"/>
                  </a:lnTo>
                  <a:lnTo>
                    <a:pt x="0" y="46482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2322575" y="4125468"/>
              <a:ext cx="654050" cy="279400"/>
            </a:xfrm>
            <a:custGeom>
              <a:avLst/>
              <a:gdLst/>
              <a:ahLst/>
              <a:cxnLst/>
              <a:rect l="l" t="t" r="r" b="b"/>
              <a:pathLst>
                <a:path w="654050" h="279400">
                  <a:moveTo>
                    <a:pt x="0" y="46481"/>
                  </a:moveTo>
                  <a:lnTo>
                    <a:pt x="3655" y="28396"/>
                  </a:lnTo>
                  <a:lnTo>
                    <a:pt x="13620" y="13620"/>
                  </a:lnTo>
                  <a:lnTo>
                    <a:pt x="28396" y="3655"/>
                  </a:lnTo>
                  <a:lnTo>
                    <a:pt x="46481" y="0"/>
                  </a:lnTo>
                  <a:lnTo>
                    <a:pt x="607313" y="0"/>
                  </a:lnTo>
                  <a:lnTo>
                    <a:pt x="625399" y="3655"/>
                  </a:lnTo>
                  <a:lnTo>
                    <a:pt x="640175" y="13620"/>
                  </a:lnTo>
                  <a:lnTo>
                    <a:pt x="650140" y="28396"/>
                  </a:lnTo>
                  <a:lnTo>
                    <a:pt x="653796" y="46481"/>
                  </a:lnTo>
                  <a:lnTo>
                    <a:pt x="653796" y="232409"/>
                  </a:lnTo>
                  <a:lnTo>
                    <a:pt x="650140" y="250495"/>
                  </a:lnTo>
                  <a:lnTo>
                    <a:pt x="640175" y="265271"/>
                  </a:lnTo>
                  <a:lnTo>
                    <a:pt x="625399" y="275236"/>
                  </a:lnTo>
                  <a:lnTo>
                    <a:pt x="607313" y="278891"/>
                  </a:lnTo>
                  <a:lnTo>
                    <a:pt x="46481" y="278891"/>
                  </a:lnTo>
                  <a:lnTo>
                    <a:pt x="28396" y="275236"/>
                  </a:lnTo>
                  <a:lnTo>
                    <a:pt x="13620" y="265271"/>
                  </a:lnTo>
                  <a:lnTo>
                    <a:pt x="3655" y="250495"/>
                  </a:lnTo>
                  <a:lnTo>
                    <a:pt x="0" y="232409"/>
                  </a:lnTo>
                  <a:lnTo>
                    <a:pt x="0" y="46481"/>
                  </a:lnTo>
                  <a:close/>
                </a:path>
              </a:pathLst>
            </a:custGeom>
            <a:ln w="9525">
              <a:solidFill>
                <a:srgbClr val="FFFFFF"/>
              </a:solidFill>
              <a:prstDash val="sysDash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2537459" y="3665220"/>
              <a:ext cx="2159635" cy="851535"/>
            </a:xfrm>
            <a:custGeom>
              <a:avLst/>
              <a:gdLst/>
              <a:ahLst/>
              <a:cxnLst/>
              <a:rect l="l" t="t" r="r" b="b"/>
              <a:pathLst>
                <a:path w="2159635" h="851535">
                  <a:moveTo>
                    <a:pt x="2159507" y="0"/>
                  </a:moveTo>
                  <a:lnTo>
                    <a:pt x="0" y="851153"/>
                  </a:lnTo>
                </a:path>
              </a:pathLst>
            </a:custGeom>
            <a:ln w="6349">
              <a:solidFill>
                <a:srgbClr val="44536A"/>
              </a:solidFill>
              <a:prstDash val="lgDash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38100" y="4381500"/>
              <a:ext cx="2563495" cy="285115"/>
            </a:xfrm>
            <a:custGeom>
              <a:avLst/>
              <a:gdLst/>
              <a:ahLst/>
              <a:cxnLst/>
              <a:rect l="l" t="t" r="r" b="b"/>
              <a:pathLst>
                <a:path w="2563495" h="285114">
                  <a:moveTo>
                    <a:pt x="2515870" y="0"/>
                  </a:moveTo>
                  <a:lnTo>
                    <a:pt x="47499" y="0"/>
                  </a:lnTo>
                  <a:lnTo>
                    <a:pt x="29010" y="3724"/>
                  </a:lnTo>
                  <a:lnTo>
                    <a:pt x="13912" y="13890"/>
                  </a:lnTo>
                  <a:lnTo>
                    <a:pt x="3732" y="28985"/>
                  </a:lnTo>
                  <a:lnTo>
                    <a:pt x="0" y="47498"/>
                  </a:lnTo>
                  <a:lnTo>
                    <a:pt x="0" y="237489"/>
                  </a:lnTo>
                  <a:lnTo>
                    <a:pt x="3732" y="256002"/>
                  </a:lnTo>
                  <a:lnTo>
                    <a:pt x="13912" y="271097"/>
                  </a:lnTo>
                  <a:lnTo>
                    <a:pt x="29010" y="281263"/>
                  </a:lnTo>
                  <a:lnTo>
                    <a:pt x="47499" y="284988"/>
                  </a:lnTo>
                  <a:lnTo>
                    <a:pt x="2515870" y="284988"/>
                  </a:lnTo>
                  <a:lnTo>
                    <a:pt x="2534382" y="281263"/>
                  </a:lnTo>
                  <a:lnTo>
                    <a:pt x="2549477" y="271097"/>
                  </a:lnTo>
                  <a:lnTo>
                    <a:pt x="2559643" y="256002"/>
                  </a:lnTo>
                  <a:lnTo>
                    <a:pt x="2563368" y="237489"/>
                  </a:lnTo>
                  <a:lnTo>
                    <a:pt x="2563368" y="47498"/>
                  </a:lnTo>
                  <a:lnTo>
                    <a:pt x="2559643" y="28985"/>
                  </a:lnTo>
                  <a:lnTo>
                    <a:pt x="2549477" y="13890"/>
                  </a:lnTo>
                  <a:lnTo>
                    <a:pt x="2534382" y="3724"/>
                  </a:lnTo>
                  <a:lnTo>
                    <a:pt x="2515870" y="0"/>
                  </a:lnTo>
                  <a:close/>
                </a:path>
              </a:pathLst>
            </a:custGeom>
            <a:solidFill>
              <a:srgbClr val="EE5250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25907" y="4364736"/>
              <a:ext cx="2563495" cy="285115"/>
            </a:xfrm>
            <a:custGeom>
              <a:avLst/>
              <a:gdLst/>
              <a:ahLst/>
              <a:cxnLst/>
              <a:rect l="l" t="t" r="r" b="b"/>
              <a:pathLst>
                <a:path w="2563495" h="285114">
                  <a:moveTo>
                    <a:pt x="0" y="47497"/>
                  </a:moveTo>
                  <a:lnTo>
                    <a:pt x="3732" y="28985"/>
                  </a:lnTo>
                  <a:lnTo>
                    <a:pt x="13912" y="13890"/>
                  </a:lnTo>
                  <a:lnTo>
                    <a:pt x="29010" y="3724"/>
                  </a:lnTo>
                  <a:lnTo>
                    <a:pt x="47499" y="0"/>
                  </a:lnTo>
                  <a:lnTo>
                    <a:pt x="2515870" y="0"/>
                  </a:lnTo>
                  <a:lnTo>
                    <a:pt x="2534382" y="3724"/>
                  </a:lnTo>
                  <a:lnTo>
                    <a:pt x="2549477" y="13890"/>
                  </a:lnTo>
                  <a:lnTo>
                    <a:pt x="2559643" y="28985"/>
                  </a:lnTo>
                  <a:lnTo>
                    <a:pt x="2563368" y="47497"/>
                  </a:lnTo>
                  <a:lnTo>
                    <a:pt x="2563368" y="237489"/>
                  </a:lnTo>
                  <a:lnTo>
                    <a:pt x="2559643" y="256002"/>
                  </a:lnTo>
                  <a:lnTo>
                    <a:pt x="2549477" y="271097"/>
                  </a:lnTo>
                  <a:lnTo>
                    <a:pt x="2534382" y="281263"/>
                  </a:lnTo>
                  <a:lnTo>
                    <a:pt x="2515870" y="284988"/>
                  </a:lnTo>
                  <a:lnTo>
                    <a:pt x="47499" y="284988"/>
                  </a:lnTo>
                  <a:lnTo>
                    <a:pt x="29010" y="281263"/>
                  </a:lnTo>
                  <a:lnTo>
                    <a:pt x="13912" y="271097"/>
                  </a:lnTo>
                  <a:lnTo>
                    <a:pt x="3732" y="256002"/>
                  </a:lnTo>
                  <a:lnTo>
                    <a:pt x="0" y="237489"/>
                  </a:lnTo>
                  <a:lnTo>
                    <a:pt x="0" y="47497"/>
                  </a:lnTo>
                  <a:close/>
                </a:path>
              </a:pathLst>
            </a:custGeom>
            <a:ln w="9525">
              <a:solidFill>
                <a:srgbClr val="D22E2E"/>
              </a:solidFill>
              <a:prstDash val="sysDash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7699248" y="5294376"/>
              <a:ext cx="1247140" cy="285115"/>
            </a:xfrm>
            <a:custGeom>
              <a:avLst/>
              <a:gdLst/>
              <a:ahLst/>
              <a:cxnLst/>
              <a:rect l="l" t="t" r="r" b="b"/>
              <a:pathLst>
                <a:path w="1247140" h="285114">
                  <a:moveTo>
                    <a:pt x="1199133" y="0"/>
                  </a:moveTo>
                  <a:lnTo>
                    <a:pt x="47498" y="0"/>
                  </a:lnTo>
                  <a:lnTo>
                    <a:pt x="28985" y="3724"/>
                  </a:lnTo>
                  <a:lnTo>
                    <a:pt x="13890" y="13890"/>
                  </a:lnTo>
                  <a:lnTo>
                    <a:pt x="3724" y="28985"/>
                  </a:lnTo>
                  <a:lnTo>
                    <a:pt x="0" y="47498"/>
                  </a:lnTo>
                  <a:lnTo>
                    <a:pt x="0" y="237490"/>
                  </a:lnTo>
                  <a:lnTo>
                    <a:pt x="3724" y="256002"/>
                  </a:lnTo>
                  <a:lnTo>
                    <a:pt x="13890" y="271097"/>
                  </a:lnTo>
                  <a:lnTo>
                    <a:pt x="28985" y="281263"/>
                  </a:lnTo>
                  <a:lnTo>
                    <a:pt x="47498" y="284988"/>
                  </a:lnTo>
                  <a:lnTo>
                    <a:pt x="1199133" y="284988"/>
                  </a:lnTo>
                  <a:lnTo>
                    <a:pt x="1217646" y="281263"/>
                  </a:lnTo>
                  <a:lnTo>
                    <a:pt x="1232741" y="271097"/>
                  </a:lnTo>
                  <a:lnTo>
                    <a:pt x="1242907" y="256002"/>
                  </a:lnTo>
                  <a:lnTo>
                    <a:pt x="1246631" y="237490"/>
                  </a:lnTo>
                  <a:lnTo>
                    <a:pt x="1246631" y="47498"/>
                  </a:lnTo>
                  <a:lnTo>
                    <a:pt x="1242907" y="28985"/>
                  </a:lnTo>
                  <a:lnTo>
                    <a:pt x="1232741" y="13890"/>
                  </a:lnTo>
                  <a:lnTo>
                    <a:pt x="1217646" y="3724"/>
                  </a:lnTo>
                  <a:lnTo>
                    <a:pt x="1199133" y="0"/>
                  </a:lnTo>
                  <a:close/>
                </a:path>
              </a:pathLst>
            </a:custGeom>
            <a:solidFill>
              <a:srgbClr val="EE5250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7699248" y="5289804"/>
              <a:ext cx="1247140" cy="285115"/>
            </a:xfrm>
            <a:custGeom>
              <a:avLst/>
              <a:gdLst/>
              <a:ahLst/>
              <a:cxnLst/>
              <a:rect l="l" t="t" r="r" b="b"/>
              <a:pathLst>
                <a:path w="1247140" h="285114">
                  <a:moveTo>
                    <a:pt x="0" y="47498"/>
                  </a:moveTo>
                  <a:lnTo>
                    <a:pt x="3724" y="28985"/>
                  </a:lnTo>
                  <a:lnTo>
                    <a:pt x="13890" y="13890"/>
                  </a:lnTo>
                  <a:lnTo>
                    <a:pt x="28985" y="3724"/>
                  </a:lnTo>
                  <a:lnTo>
                    <a:pt x="47498" y="0"/>
                  </a:lnTo>
                  <a:lnTo>
                    <a:pt x="1199133" y="0"/>
                  </a:lnTo>
                  <a:lnTo>
                    <a:pt x="1217646" y="3724"/>
                  </a:lnTo>
                  <a:lnTo>
                    <a:pt x="1232741" y="13890"/>
                  </a:lnTo>
                  <a:lnTo>
                    <a:pt x="1242907" y="28985"/>
                  </a:lnTo>
                  <a:lnTo>
                    <a:pt x="1246631" y="47498"/>
                  </a:lnTo>
                  <a:lnTo>
                    <a:pt x="1246631" y="237490"/>
                  </a:lnTo>
                  <a:lnTo>
                    <a:pt x="1242907" y="256002"/>
                  </a:lnTo>
                  <a:lnTo>
                    <a:pt x="1232741" y="271097"/>
                  </a:lnTo>
                  <a:lnTo>
                    <a:pt x="1217646" y="281263"/>
                  </a:lnTo>
                  <a:lnTo>
                    <a:pt x="1199133" y="284988"/>
                  </a:lnTo>
                  <a:lnTo>
                    <a:pt x="47498" y="284988"/>
                  </a:lnTo>
                  <a:lnTo>
                    <a:pt x="28985" y="281263"/>
                  </a:lnTo>
                  <a:lnTo>
                    <a:pt x="13890" y="271097"/>
                  </a:lnTo>
                  <a:lnTo>
                    <a:pt x="3724" y="256002"/>
                  </a:lnTo>
                  <a:lnTo>
                    <a:pt x="0" y="237490"/>
                  </a:lnTo>
                  <a:lnTo>
                    <a:pt x="0" y="47498"/>
                  </a:lnTo>
                  <a:close/>
                </a:path>
              </a:pathLst>
            </a:custGeom>
            <a:ln w="9525">
              <a:solidFill>
                <a:srgbClr val="D22E2E"/>
              </a:solidFill>
              <a:prstDash val="sysDash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3046475" y="4515612"/>
              <a:ext cx="4653915" cy="961390"/>
            </a:xfrm>
            <a:custGeom>
              <a:avLst/>
              <a:gdLst/>
              <a:ahLst/>
              <a:cxnLst/>
              <a:rect l="l" t="t" r="r" b="b"/>
              <a:pathLst>
                <a:path w="4653915" h="961389">
                  <a:moveTo>
                    <a:pt x="4653660" y="961135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44536A"/>
              </a:solidFill>
              <a:prstDash val="lgDash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0335767" y="5289804"/>
              <a:ext cx="562610" cy="285115"/>
            </a:xfrm>
            <a:custGeom>
              <a:avLst/>
              <a:gdLst/>
              <a:ahLst/>
              <a:cxnLst/>
              <a:rect l="l" t="t" r="r" b="b"/>
              <a:pathLst>
                <a:path w="562609" h="285114">
                  <a:moveTo>
                    <a:pt x="514857" y="0"/>
                  </a:moveTo>
                  <a:lnTo>
                    <a:pt x="47498" y="0"/>
                  </a:lnTo>
                  <a:lnTo>
                    <a:pt x="28985" y="3724"/>
                  </a:lnTo>
                  <a:lnTo>
                    <a:pt x="13890" y="13890"/>
                  </a:lnTo>
                  <a:lnTo>
                    <a:pt x="3724" y="28985"/>
                  </a:lnTo>
                  <a:lnTo>
                    <a:pt x="0" y="47498"/>
                  </a:lnTo>
                  <a:lnTo>
                    <a:pt x="0" y="237490"/>
                  </a:lnTo>
                  <a:lnTo>
                    <a:pt x="3724" y="256002"/>
                  </a:lnTo>
                  <a:lnTo>
                    <a:pt x="13890" y="271097"/>
                  </a:lnTo>
                  <a:lnTo>
                    <a:pt x="28985" y="281263"/>
                  </a:lnTo>
                  <a:lnTo>
                    <a:pt x="47498" y="284988"/>
                  </a:lnTo>
                  <a:lnTo>
                    <a:pt x="514857" y="284988"/>
                  </a:lnTo>
                  <a:lnTo>
                    <a:pt x="533370" y="281263"/>
                  </a:lnTo>
                  <a:lnTo>
                    <a:pt x="548465" y="271097"/>
                  </a:lnTo>
                  <a:lnTo>
                    <a:pt x="558631" y="256002"/>
                  </a:lnTo>
                  <a:lnTo>
                    <a:pt x="562355" y="237490"/>
                  </a:lnTo>
                  <a:lnTo>
                    <a:pt x="562355" y="47498"/>
                  </a:lnTo>
                  <a:lnTo>
                    <a:pt x="558631" y="28985"/>
                  </a:lnTo>
                  <a:lnTo>
                    <a:pt x="548465" y="13890"/>
                  </a:lnTo>
                  <a:lnTo>
                    <a:pt x="533370" y="3724"/>
                  </a:lnTo>
                  <a:lnTo>
                    <a:pt x="514857" y="0"/>
                  </a:lnTo>
                  <a:close/>
                </a:path>
              </a:pathLst>
            </a:custGeom>
            <a:solidFill>
              <a:srgbClr val="EE5250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10335767" y="5285232"/>
              <a:ext cx="562610" cy="285115"/>
            </a:xfrm>
            <a:custGeom>
              <a:avLst/>
              <a:gdLst/>
              <a:ahLst/>
              <a:cxnLst/>
              <a:rect l="l" t="t" r="r" b="b"/>
              <a:pathLst>
                <a:path w="562609" h="285114">
                  <a:moveTo>
                    <a:pt x="0" y="47498"/>
                  </a:moveTo>
                  <a:lnTo>
                    <a:pt x="3724" y="28985"/>
                  </a:lnTo>
                  <a:lnTo>
                    <a:pt x="13890" y="13890"/>
                  </a:lnTo>
                  <a:lnTo>
                    <a:pt x="28985" y="3724"/>
                  </a:lnTo>
                  <a:lnTo>
                    <a:pt x="47498" y="0"/>
                  </a:lnTo>
                  <a:lnTo>
                    <a:pt x="514857" y="0"/>
                  </a:lnTo>
                  <a:lnTo>
                    <a:pt x="533370" y="3724"/>
                  </a:lnTo>
                  <a:lnTo>
                    <a:pt x="548465" y="13890"/>
                  </a:lnTo>
                  <a:lnTo>
                    <a:pt x="558631" y="28985"/>
                  </a:lnTo>
                  <a:lnTo>
                    <a:pt x="562355" y="47498"/>
                  </a:lnTo>
                  <a:lnTo>
                    <a:pt x="562355" y="237490"/>
                  </a:lnTo>
                  <a:lnTo>
                    <a:pt x="558631" y="256002"/>
                  </a:lnTo>
                  <a:lnTo>
                    <a:pt x="548465" y="271097"/>
                  </a:lnTo>
                  <a:lnTo>
                    <a:pt x="533370" y="281263"/>
                  </a:lnTo>
                  <a:lnTo>
                    <a:pt x="514857" y="284988"/>
                  </a:lnTo>
                  <a:lnTo>
                    <a:pt x="47498" y="284988"/>
                  </a:lnTo>
                  <a:lnTo>
                    <a:pt x="28985" y="281263"/>
                  </a:lnTo>
                  <a:lnTo>
                    <a:pt x="13890" y="271097"/>
                  </a:lnTo>
                  <a:lnTo>
                    <a:pt x="3724" y="256002"/>
                  </a:lnTo>
                  <a:lnTo>
                    <a:pt x="0" y="237490"/>
                  </a:lnTo>
                  <a:lnTo>
                    <a:pt x="0" y="47498"/>
                  </a:lnTo>
                  <a:close/>
                </a:path>
              </a:pathLst>
            </a:custGeom>
            <a:ln w="9525">
              <a:solidFill>
                <a:srgbClr val="D22E2E"/>
              </a:solidFill>
              <a:prstDash val="sysDash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2906268" y="5181600"/>
              <a:ext cx="7428865" cy="245110"/>
            </a:xfrm>
            <a:custGeom>
              <a:avLst/>
              <a:gdLst/>
              <a:ahLst/>
              <a:cxnLst/>
              <a:rect l="l" t="t" r="r" b="b"/>
              <a:pathLst>
                <a:path w="7428865" h="245110">
                  <a:moveTo>
                    <a:pt x="7428483" y="244983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44536A"/>
              </a:solidFill>
              <a:prstDash val="lgDash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2307335" y="5047488"/>
              <a:ext cx="568960" cy="285115"/>
            </a:xfrm>
            <a:custGeom>
              <a:avLst/>
              <a:gdLst/>
              <a:ahLst/>
              <a:cxnLst/>
              <a:rect l="l" t="t" r="r" b="b"/>
              <a:pathLst>
                <a:path w="568960" h="285114">
                  <a:moveTo>
                    <a:pt x="520953" y="0"/>
                  </a:moveTo>
                  <a:lnTo>
                    <a:pt x="47497" y="0"/>
                  </a:lnTo>
                  <a:lnTo>
                    <a:pt x="28985" y="3724"/>
                  </a:lnTo>
                  <a:lnTo>
                    <a:pt x="13890" y="13890"/>
                  </a:lnTo>
                  <a:lnTo>
                    <a:pt x="3724" y="28985"/>
                  </a:lnTo>
                  <a:lnTo>
                    <a:pt x="0" y="47498"/>
                  </a:lnTo>
                  <a:lnTo>
                    <a:pt x="0" y="237490"/>
                  </a:lnTo>
                  <a:lnTo>
                    <a:pt x="3724" y="256002"/>
                  </a:lnTo>
                  <a:lnTo>
                    <a:pt x="13890" y="271097"/>
                  </a:lnTo>
                  <a:lnTo>
                    <a:pt x="28985" y="281263"/>
                  </a:lnTo>
                  <a:lnTo>
                    <a:pt x="47497" y="284988"/>
                  </a:lnTo>
                  <a:lnTo>
                    <a:pt x="520953" y="284988"/>
                  </a:lnTo>
                  <a:lnTo>
                    <a:pt x="539466" y="281263"/>
                  </a:lnTo>
                  <a:lnTo>
                    <a:pt x="554561" y="271097"/>
                  </a:lnTo>
                  <a:lnTo>
                    <a:pt x="564727" y="256002"/>
                  </a:lnTo>
                  <a:lnTo>
                    <a:pt x="568451" y="237490"/>
                  </a:lnTo>
                  <a:lnTo>
                    <a:pt x="568451" y="47498"/>
                  </a:lnTo>
                  <a:lnTo>
                    <a:pt x="564727" y="28985"/>
                  </a:lnTo>
                  <a:lnTo>
                    <a:pt x="554561" y="13890"/>
                  </a:lnTo>
                  <a:lnTo>
                    <a:pt x="539466" y="3724"/>
                  </a:lnTo>
                  <a:lnTo>
                    <a:pt x="520953" y="0"/>
                  </a:lnTo>
                  <a:close/>
                </a:path>
              </a:pathLst>
            </a:custGeom>
            <a:solidFill>
              <a:srgbClr val="EE5250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2307335" y="5042916"/>
              <a:ext cx="568960" cy="285115"/>
            </a:xfrm>
            <a:custGeom>
              <a:avLst/>
              <a:gdLst/>
              <a:ahLst/>
              <a:cxnLst/>
              <a:rect l="l" t="t" r="r" b="b"/>
              <a:pathLst>
                <a:path w="568960" h="285114">
                  <a:moveTo>
                    <a:pt x="0" y="47497"/>
                  </a:moveTo>
                  <a:lnTo>
                    <a:pt x="3724" y="28985"/>
                  </a:lnTo>
                  <a:lnTo>
                    <a:pt x="13890" y="13890"/>
                  </a:lnTo>
                  <a:lnTo>
                    <a:pt x="28985" y="3724"/>
                  </a:lnTo>
                  <a:lnTo>
                    <a:pt x="47497" y="0"/>
                  </a:lnTo>
                  <a:lnTo>
                    <a:pt x="520953" y="0"/>
                  </a:lnTo>
                  <a:lnTo>
                    <a:pt x="539466" y="3724"/>
                  </a:lnTo>
                  <a:lnTo>
                    <a:pt x="554561" y="13890"/>
                  </a:lnTo>
                  <a:lnTo>
                    <a:pt x="564727" y="28985"/>
                  </a:lnTo>
                  <a:lnTo>
                    <a:pt x="568451" y="47497"/>
                  </a:lnTo>
                  <a:lnTo>
                    <a:pt x="568451" y="237489"/>
                  </a:lnTo>
                  <a:lnTo>
                    <a:pt x="564727" y="256002"/>
                  </a:lnTo>
                  <a:lnTo>
                    <a:pt x="554561" y="271097"/>
                  </a:lnTo>
                  <a:lnTo>
                    <a:pt x="539466" y="281263"/>
                  </a:lnTo>
                  <a:lnTo>
                    <a:pt x="520953" y="284987"/>
                  </a:lnTo>
                  <a:lnTo>
                    <a:pt x="47497" y="284987"/>
                  </a:lnTo>
                  <a:lnTo>
                    <a:pt x="28985" y="281263"/>
                  </a:lnTo>
                  <a:lnTo>
                    <a:pt x="13890" y="271097"/>
                  </a:lnTo>
                  <a:lnTo>
                    <a:pt x="3724" y="256002"/>
                  </a:lnTo>
                  <a:lnTo>
                    <a:pt x="0" y="237489"/>
                  </a:lnTo>
                  <a:lnTo>
                    <a:pt x="0" y="47497"/>
                  </a:lnTo>
                  <a:close/>
                </a:path>
              </a:pathLst>
            </a:custGeom>
            <a:ln w="9525">
              <a:solidFill>
                <a:srgbClr val="D22E2E"/>
              </a:solidFill>
              <a:prstDash val="sysDash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3368040" y="4006596"/>
              <a:ext cx="5351780" cy="142240"/>
            </a:xfrm>
            <a:custGeom>
              <a:avLst/>
              <a:gdLst/>
              <a:ahLst/>
              <a:cxnLst/>
              <a:rect l="l" t="t" r="r" b="b"/>
              <a:pathLst>
                <a:path w="5351780" h="142239">
                  <a:moveTo>
                    <a:pt x="5351271" y="141985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44536A"/>
              </a:solidFill>
              <a:prstDash val="lgDash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09676"/>
            <a:ext cx="134937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5" dirty="0"/>
              <a:t>Route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423161" y="1767585"/>
            <a:ext cx="2430145" cy="4572635"/>
            <a:chOff x="1423161" y="1767585"/>
            <a:chExt cx="2430145" cy="4572635"/>
          </a:xfrm>
        </p:grpSpPr>
        <p:sp>
          <p:nvSpPr>
            <p:cNvPr id="4" name="object 4"/>
            <p:cNvSpPr/>
            <p:nvPr/>
          </p:nvSpPr>
          <p:spPr>
            <a:xfrm>
              <a:off x="2029967" y="5294376"/>
              <a:ext cx="1129665" cy="1039494"/>
            </a:xfrm>
            <a:custGeom>
              <a:avLst/>
              <a:gdLst/>
              <a:ahLst/>
              <a:cxnLst/>
              <a:rect l="l" t="t" r="r" b="b"/>
              <a:pathLst>
                <a:path w="1129664" h="1039495">
                  <a:moveTo>
                    <a:pt x="0" y="1039368"/>
                  </a:moveTo>
                  <a:lnTo>
                    <a:pt x="1129283" y="1039368"/>
                  </a:lnTo>
                  <a:lnTo>
                    <a:pt x="1129283" y="0"/>
                  </a:lnTo>
                  <a:lnTo>
                    <a:pt x="0" y="0"/>
                  </a:lnTo>
                  <a:lnTo>
                    <a:pt x="0" y="1039368"/>
                  </a:lnTo>
                  <a:close/>
                </a:path>
              </a:pathLst>
            </a:custGeom>
            <a:ln w="12700">
              <a:solidFill>
                <a:srgbClr val="AF3A3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37783" y="1873222"/>
              <a:ext cx="188851" cy="189455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543357" y="2086359"/>
              <a:ext cx="377825" cy="189865"/>
            </a:xfrm>
            <a:custGeom>
              <a:avLst/>
              <a:gdLst/>
              <a:ahLst/>
              <a:cxnLst/>
              <a:rect l="l" t="t" r="r" b="b"/>
              <a:pathLst>
                <a:path w="377825" h="189864">
                  <a:moveTo>
                    <a:pt x="188851" y="0"/>
                  </a:moveTo>
                  <a:lnTo>
                    <a:pt x="149900" y="3256"/>
                  </a:lnTo>
                  <a:lnTo>
                    <a:pt x="110950" y="11840"/>
                  </a:lnTo>
                  <a:lnTo>
                    <a:pt x="62261" y="30786"/>
                  </a:lnTo>
                  <a:lnTo>
                    <a:pt x="18885" y="56836"/>
                  </a:lnTo>
                  <a:lnTo>
                    <a:pt x="0" y="94727"/>
                  </a:lnTo>
                  <a:lnTo>
                    <a:pt x="0" y="189455"/>
                  </a:lnTo>
                  <a:lnTo>
                    <a:pt x="377702" y="189455"/>
                  </a:lnTo>
                  <a:lnTo>
                    <a:pt x="377702" y="94728"/>
                  </a:lnTo>
                  <a:lnTo>
                    <a:pt x="358817" y="56836"/>
                  </a:lnTo>
                  <a:lnTo>
                    <a:pt x="315440" y="29898"/>
                  </a:lnTo>
                  <a:lnTo>
                    <a:pt x="266752" y="11841"/>
                  </a:lnTo>
                  <a:lnTo>
                    <a:pt x="229572" y="3256"/>
                  </a:lnTo>
                  <a:lnTo>
                    <a:pt x="188851" y="0"/>
                  </a:lnTo>
                  <a:close/>
                </a:path>
              </a:pathLst>
            </a:custGeom>
            <a:solidFill>
              <a:srgbClr val="EE52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87947" y="1873222"/>
              <a:ext cx="188851" cy="189455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2093521" y="2086359"/>
              <a:ext cx="377825" cy="189865"/>
            </a:xfrm>
            <a:custGeom>
              <a:avLst/>
              <a:gdLst/>
              <a:ahLst/>
              <a:cxnLst/>
              <a:rect l="l" t="t" r="r" b="b"/>
              <a:pathLst>
                <a:path w="377825" h="189864">
                  <a:moveTo>
                    <a:pt x="188851" y="0"/>
                  </a:moveTo>
                  <a:lnTo>
                    <a:pt x="149900" y="3256"/>
                  </a:lnTo>
                  <a:lnTo>
                    <a:pt x="110950" y="11840"/>
                  </a:lnTo>
                  <a:lnTo>
                    <a:pt x="62261" y="30786"/>
                  </a:lnTo>
                  <a:lnTo>
                    <a:pt x="18885" y="56836"/>
                  </a:lnTo>
                  <a:lnTo>
                    <a:pt x="0" y="94727"/>
                  </a:lnTo>
                  <a:lnTo>
                    <a:pt x="0" y="189455"/>
                  </a:lnTo>
                  <a:lnTo>
                    <a:pt x="377702" y="189455"/>
                  </a:lnTo>
                  <a:lnTo>
                    <a:pt x="377702" y="94728"/>
                  </a:lnTo>
                  <a:lnTo>
                    <a:pt x="358817" y="56836"/>
                  </a:lnTo>
                  <a:lnTo>
                    <a:pt x="315440" y="29898"/>
                  </a:lnTo>
                  <a:lnTo>
                    <a:pt x="266752" y="11841"/>
                  </a:lnTo>
                  <a:lnTo>
                    <a:pt x="229572" y="3256"/>
                  </a:lnTo>
                  <a:lnTo>
                    <a:pt x="188851" y="0"/>
                  </a:lnTo>
                  <a:close/>
                </a:path>
              </a:pathLst>
            </a:custGeom>
            <a:solidFill>
              <a:srgbClr val="EE52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61482" y="1873222"/>
              <a:ext cx="189351" cy="189455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2666807" y="2086359"/>
              <a:ext cx="379095" cy="189865"/>
            </a:xfrm>
            <a:custGeom>
              <a:avLst/>
              <a:gdLst/>
              <a:ahLst/>
              <a:cxnLst/>
              <a:rect l="l" t="t" r="r" b="b"/>
              <a:pathLst>
                <a:path w="379094" h="189864">
                  <a:moveTo>
                    <a:pt x="189351" y="0"/>
                  </a:moveTo>
                  <a:lnTo>
                    <a:pt x="150297" y="3256"/>
                  </a:lnTo>
                  <a:lnTo>
                    <a:pt x="111244" y="11840"/>
                  </a:lnTo>
                  <a:lnTo>
                    <a:pt x="62426" y="30786"/>
                  </a:lnTo>
                  <a:lnTo>
                    <a:pt x="18935" y="56836"/>
                  </a:lnTo>
                  <a:lnTo>
                    <a:pt x="0" y="94727"/>
                  </a:lnTo>
                  <a:lnTo>
                    <a:pt x="0" y="189455"/>
                  </a:lnTo>
                  <a:lnTo>
                    <a:pt x="378703" y="189455"/>
                  </a:lnTo>
                  <a:lnTo>
                    <a:pt x="378703" y="94728"/>
                  </a:lnTo>
                  <a:lnTo>
                    <a:pt x="359768" y="56836"/>
                  </a:lnTo>
                  <a:lnTo>
                    <a:pt x="316276" y="29898"/>
                  </a:lnTo>
                  <a:lnTo>
                    <a:pt x="267459" y="11841"/>
                  </a:lnTo>
                  <a:lnTo>
                    <a:pt x="230180" y="3256"/>
                  </a:lnTo>
                  <a:lnTo>
                    <a:pt x="189351" y="0"/>
                  </a:lnTo>
                  <a:close/>
                </a:path>
              </a:pathLst>
            </a:custGeom>
            <a:solidFill>
              <a:srgbClr val="EE52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312659" y="1873222"/>
              <a:ext cx="188851" cy="189455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3218233" y="2086359"/>
              <a:ext cx="377825" cy="189865"/>
            </a:xfrm>
            <a:custGeom>
              <a:avLst/>
              <a:gdLst/>
              <a:ahLst/>
              <a:cxnLst/>
              <a:rect l="l" t="t" r="r" b="b"/>
              <a:pathLst>
                <a:path w="377825" h="189864">
                  <a:moveTo>
                    <a:pt x="188851" y="0"/>
                  </a:moveTo>
                  <a:lnTo>
                    <a:pt x="149900" y="3256"/>
                  </a:lnTo>
                  <a:lnTo>
                    <a:pt x="110950" y="11840"/>
                  </a:lnTo>
                  <a:lnTo>
                    <a:pt x="62261" y="30786"/>
                  </a:lnTo>
                  <a:lnTo>
                    <a:pt x="18885" y="56836"/>
                  </a:lnTo>
                  <a:lnTo>
                    <a:pt x="0" y="94727"/>
                  </a:lnTo>
                  <a:lnTo>
                    <a:pt x="0" y="189455"/>
                  </a:lnTo>
                  <a:lnTo>
                    <a:pt x="377702" y="189455"/>
                  </a:lnTo>
                  <a:lnTo>
                    <a:pt x="377702" y="94728"/>
                  </a:lnTo>
                  <a:lnTo>
                    <a:pt x="358817" y="56836"/>
                  </a:lnTo>
                  <a:lnTo>
                    <a:pt x="315440" y="29898"/>
                  </a:lnTo>
                  <a:lnTo>
                    <a:pt x="266752" y="11841"/>
                  </a:lnTo>
                  <a:lnTo>
                    <a:pt x="229572" y="3256"/>
                  </a:lnTo>
                  <a:lnTo>
                    <a:pt x="188851" y="0"/>
                  </a:lnTo>
                  <a:close/>
                </a:path>
              </a:pathLst>
            </a:custGeom>
            <a:solidFill>
              <a:srgbClr val="EE52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429511" y="1773935"/>
              <a:ext cx="2417445" cy="586740"/>
            </a:xfrm>
            <a:custGeom>
              <a:avLst/>
              <a:gdLst/>
              <a:ahLst/>
              <a:cxnLst/>
              <a:rect l="l" t="t" r="r" b="b"/>
              <a:pathLst>
                <a:path w="2417445" h="586739">
                  <a:moveTo>
                    <a:pt x="0" y="586739"/>
                  </a:moveTo>
                  <a:lnTo>
                    <a:pt x="2417064" y="586739"/>
                  </a:lnTo>
                  <a:lnTo>
                    <a:pt x="2417064" y="0"/>
                  </a:lnTo>
                  <a:lnTo>
                    <a:pt x="0" y="0"/>
                  </a:lnTo>
                  <a:lnTo>
                    <a:pt x="0" y="586739"/>
                  </a:lnTo>
                  <a:close/>
                </a:path>
              </a:pathLst>
            </a:custGeom>
            <a:ln w="12699">
              <a:solidFill>
                <a:srgbClr val="AF3A3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495043" y="3816095"/>
              <a:ext cx="2286000" cy="832485"/>
            </a:xfrm>
            <a:custGeom>
              <a:avLst/>
              <a:gdLst/>
              <a:ahLst/>
              <a:cxnLst/>
              <a:rect l="l" t="t" r="r" b="b"/>
              <a:pathLst>
                <a:path w="2286000" h="832485">
                  <a:moveTo>
                    <a:pt x="2147316" y="0"/>
                  </a:moveTo>
                  <a:lnTo>
                    <a:pt x="138683" y="0"/>
                  </a:lnTo>
                  <a:lnTo>
                    <a:pt x="94853" y="7071"/>
                  </a:lnTo>
                  <a:lnTo>
                    <a:pt x="56784" y="26761"/>
                  </a:lnTo>
                  <a:lnTo>
                    <a:pt x="26761" y="56784"/>
                  </a:lnTo>
                  <a:lnTo>
                    <a:pt x="7071" y="94853"/>
                  </a:lnTo>
                  <a:lnTo>
                    <a:pt x="0" y="138683"/>
                  </a:lnTo>
                  <a:lnTo>
                    <a:pt x="0" y="693419"/>
                  </a:lnTo>
                  <a:lnTo>
                    <a:pt x="7071" y="737250"/>
                  </a:lnTo>
                  <a:lnTo>
                    <a:pt x="26761" y="775319"/>
                  </a:lnTo>
                  <a:lnTo>
                    <a:pt x="56784" y="805342"/>
                  </a:lnTo>
                  <a:lnTo>
                    <a:pt x="94853" y="825032"/>
                  </a:lnTo>
                  <a:lnTo>
                    <a:pt x="138683" y="832103"/>
                  </a:lnTo>
                  <a:lnTo>
                    <a:pt x="2147316" y="832103"/>
                  </a:lnTo>
                  <a:lnTo>
                    <a:pt x="2191146" y="825032"/>
                  </a:lnTo>
                  <a:lnTo>
                    <a:pt x="2229215" y="805342"/>
                  </a:lnTo>
                  <a:lnTo>
                    <a:pt x="2259238" y="775319"/>
                  </a:lnTo>
                  <a:lnTo>
                    <a:pt x="2278928" y="737250"/>
                  </a:lnTo>
                  <a:lnTo>
                    <a:pt x="2286000" y="693419"/>
                  </a:lnTo>
                  <a:lnTo>
                    <a:pt x="2286000" y="138683"/>
                  </a:lnTo>
                  <a:lnTo>
                    <a:pt x="2278928" y="94853"/>
                  </a:lnTo>
                  <a:lnTo>
                    <a:pt x="2259238" y="56784"/>
                  </a:lnTo>
                  <a:lnTo>
                    <a:pt x="2229215" y="26761"/>
                  </a:lnTo>
                  <a:lnTo>
                    <a:pt x="2191146" y="7071"/>
                  </a:lnTo>
                  <a:lnTo>
                    <a:pt x="2147316" y="0"/>
                  </a:lnTo>
                  <a:close/>
                </a:path>
              </a:pathLst>
            </a:custGeom>
            <a:solidFill>
              <a:srgbClr val="EE52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495043" y="3816095"/>
              <a:ext cx="2286000" cy="832485"/>
            </a:xfrm>
            <a:custGeom>
              <a:avLst/>
              <a:gdLst/>
              <a:ahLst/>
              <a:cxnLst/>
              <a:rect l="l" t="t" r="r" b="b"/>
              <a:pathLst>
                <a:path w="2286000" h="832485">
                  <a:moveTo>
                    <a:pt x="0" y="138683"/>
                  </a:moveTo>
                  <a:lnTo>
                    <a:pt x="7071" y="94853"/>
                  </a:lnTo>
                  <a:lnTo>
                    <a:pt x="26761" y="56784"/>
                  </a:lnTo>
                  <a:lnTo>
                    <a:pt x="56784" y="26761"/>
                  </a:lnTo>
                  <a:lnTo>
                    <a:pt x="94853" y="7071"/>
                  </a:lnTo>
                  <a:lnTo>
                    <a:pt x="138683" y="0"/>
                  </a:lnTo>
                  <a:lnTo>
                    <a:pt x="2147316" y="0"/>
                  </a:lnTo>
                  <a:lnTo>
                    <a:pt x="2191146" y="7071"/>
                  </a:lnTo>
                  <a:lnTo>
                    <a:pt x="2229215" y="26761"/>
                  </a:lnTo>
                  <a:lnTo>
                    <a:pt x="2259238" y="56784"/>
                  </a:lnTo>
                  <a:lnTo>
                    <a:pt x="2278928" y="94853"/>
                  </a:lnTo>
                  <a:lnTo>
                    <a:pt x="2286000" y="138683"/>
                  </a:lnTo>
                  <a:lnTo>
                    <a:pt x="2286000" y="693419"/>
                  </a:lnTo>
                  <a:lnTo>
                    <a:pt x="2278928" y="737250"/>
                  </a:lnTo>
                  <a:lnTo>
                    <a:pt x="2259238" y="775319"/>
                  </a:lnTo>
                  <a:lnTo>
                    <a:pt x="2229215" y="805342"/>
                  </a:lnTo>
                  <a:lnTo>
                    <a:pt x="2191146" y="825032"/>
                  </a:lnTo>
                  <a:lnTo>
                    <a:pt x="2147316" y="832103"/>
                  </a:lnTo>
                  <a:lnTo>
                    <a:pt x="138683" y="832103"/>
                  </a:lnTo>
                  <a:lnTo>
                    <a:pt x="94853" y="825032"/>
                  </a:lnTo>
                  <a:lnTo>
                    <a:pt x="56784" y="805342"/>
                  </a:lnTo>
                  <a:lnTo>
                    <a:pt x="26761" y="775319"/>
                  </a:lnTo>
                  <a:lnTo>
                    <a:pt x="7071" y="737250"/>
                  </a:lnTo>
                  <a:lnTo>
                    <a:pt x="0" y="693419"/>
                  </a:lnTo>
                  <a:lnTo>
                    <a:pt x="0" y="138683"/>
                  </a:lnTo>
                  <a:close/>
                </a:path>
              </a:pathLst>
            </a:custGeom>
            <a:ln w="12700">
              <a:solidFill>
                <a:srgbClr val="AF3A3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06226" y="5584376"/>
              <a:ext cx="336857" cy="254427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91762" y="5904524"/>
              <a:ext cx="339459" cy="258890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141565" y="5579912"/>
              <a:ext cx="338482" cy="258890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1923669" y="6048552"/>
            <a:ext cx="1330325" cy="504190"/>
          </a:xfrm>
          <a:prstGeom prst="rect">
            <a:avLst/>
          </a:prstGeom>
        </p:spPr>
        <p:txBody>
          <a:bodyPr vert="horz" wrap="square" lIns="0" tIns="83820" rIns="0" bIns="0" rtlCol="0">
            <a:spAutoFit/>
          </a:bodyPr>
          <a:lstStyle/>
          <a:p>
            <a:pPr marR="45720" algn="ctr">
              <a:lnSpc>
                <a:spcPct val="100000"/>
              </a:lnSpc>
              <a:spcBef>
                <a:spcPts val="660"/>
              </a:spcBef>
            </a:pPr>
            <a:r>
              <a:rPr sz="1100" spc="-10" dirty="0">
                <a:solidFill>
                  <a:srgbClr val="44536A"/>
                </a:solidFill>
                <a:latin typeface="Calibri"/>
                <a:cs typeface="Calibri"/>
              </a:rPr>
              <a:t>172.17.0.7</a:t>
            </a:r>
            <a:endParaRPr sz="11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565"/>
              </a:spcBef>
            </a:pPr>
            <a:r>
              <a:rPr sz="1100" dirty="0">
                <a:solidFill>
                  <a:srgbClr val="44536A"/>
                </a:solidFill>
                <a:latin typeface="Calibri"/>
                <a:cs typeface="Calibri"/>
              </a:rPr>
              <a:t>simple-</a:t>
            </a:r>
            <a:r>
              <a:rPr sz="1100" spc="-10" dirty="0">
                <a:solidFill>
                  <a:srgbClr val="44536A"/>
                </a:solidFill>
                <a:latin typeface="Calibri"/>
                <a:cs typeface="Calibri"/>
              </a:rPr>
              <a:t>webapp-docker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-1778" y="4393438"/>
            <a:ext cx="2899410" cy="1158875"/>
            <a:chOff x="-1778" y="4393438"/>
            <a:chExt cx="2899410" cy="1158875"/>
          </a:xfrm>
        </p:grpSpPr>
        <p:sp>
          <p:nvSpPr>
            <p:cNvPr id="21" name="object 21"/>
            <p:cNvSpPr/>
            <p:nvPr/>
          </p:nvSpPr>
          <p:spPr>
            <a:xfrm>
              <a:off x="4571" y="4800600"/>
              <a:ext cx="2502535" cy="254635"/>
            </a:xfrm>
            <a:custGeom>
              <a:avLst/>
              <a:gdLst/>
              <a:ahLst/>
              <a:cxnLst/>
              <a:rect l="l" t="t" r="r" b="b"/>
              <a:pathLst>
                <a:path w="2502535" h="254635">
                  <a:moveTo>
                    <a:pt x="0" y="254507"/>
                  </a:moveTo>
                  <a:lnTo>
                    <a:pt x="2502408" y="254507"/>
                  </a:lnTo>
                  <a:lnTo>
                    <a:pt x="2502408" y="0"/>
                  </a:lnTo>
                  <a:lnTo>
                    <a:pt x="0" y="0"/>
                  </a:lnTo>
                  <a:lnTo>
                    <a:pt x="0" y="254507"/>
                  </a:lnTo>
                  <a:close/>
                </a:path>
              </a:pathLst>
            </a:custGeom>
            <a:ln w="12700">
              <a:solidFill>
                <a:srgbClr val="EE52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2281428" y="4645151"/>
              <a:ext cx="616585" cy="649605"/>
            </a:xfrm>
            <a:custGeom>
              <a:avLst/>
              <a:gdLst/>
              <a:ahLst/>
              <a:cxnLst/>
              <a:rect l="l" t="t" r="r" b="b"/>
              <a:pathLst>
                <a:path w="616585" h="649604">
                  <a:moveTo>
                    <a:pt x="616077" y="564527"/>
                  </a:moveTo>
                  <a:lnTo>
                    <a:pt x="586447" y="576059"/>
                  </a:lnTo>
                  <a:lnTo>
                    <a:pt x="362585" y="762"/>
                  </a:lnTo>
                  <a:lnTo>
                    <a:pt x="356679" y="3022"/>
                  </a:lnTo>
                  <a:lnTo>
                    <a:pt x="356323" y="2997"/>
                  </a:lnTo>
                  <a:lnTo>
                    <a:pt x="350901" y="0"/>
                  </a:lnTo>
                  <a:lnTo>
                    <a:pt x="31229" y="579628"/>
                  </a:lnTo>
                  <a:lnTo>
                    <a:pt x="3429" y="564261"/>
                  </a:lnTo>
                  <a:lnTo>
                    <a:pt x="0" y="649351"/>
                  </a:lnTo>
                  <a:lnTo>
                    <a:pt x="70104" y="601091"/>
                  </a:lnTo>
                  <a:lnTo>
                    <a:pt x="62509" y="596900"/>
                  </a:lnTo>
                  <a:lnTo>
                    <a:pt x="42329" y="585762"/>
                  </a:lnTo>
                  <a:lnTo>
                    <a:pt x="349097" y="29387"/>
                  </a:lnTo>
                  <a:lnTo>
                    <a:pt x="312623" y="572985"/>
                  </a:lnTo>
                  <a:lnTo>
                    <a:pt x="281051" y="570877"/>
                  </a:lnTo>
                  <a:lnTo>
                    <a:pt x="313944" y="649351"/>
                  </a:lnTo>
                  <a:lnTo>
                    <a:pt x="350812" y="586486"/>
                  </a:lnTo>
                  <a:lnTo>
                    <a:pt x="356997" y="575957"/>
                  </a:lnTo>
                  <a:lnTo>
                    <a:pt x="325323" y="573836"/>
                  </a:lnTo>
                  <a:lnTo>
                    <a:pt x="361480" y="33172"/>
                  </a:lnTo>
                  <a:lnTo>
                    <a:pt x="574636" y="580644"/>
                  </a:lnTo>
                  <a:lnTo>
                    <a:pt x="544957" y="592201"/>
                  </a:lnTo>
                  <a:lnTo>
                    <a:pt x="608203" y="649351"/>
                  </a:lnTo>
                  <a:lnTo>
                    <a:pt x="613473" y="592455"/>
                  </a:lnTo>
                  <a:lnTo>
                    <a:pt x="616077" y="564527"/>
                  </a:lnTo>
                  <a:close/>
                </a:path>
              </a:pathLst>
            </a:custGeom>
            <a:solidFill>
              <a:srgbClr val="EE52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420111" y="4399788"/>
              <a:ext cx="448309" cy="247015"/>
            </a:xfrm>
            <a:custGeom>
              <a:avLst/>
              <a:gdLst/>
              <a:ahLst/>
              <a:cxnLst/>
              <a:rect l="l" t="t" r="r" b="b"/>
              <a:pathLst>
                <a:path w="448310" h="247014">
                  <a:moveTo>
                    <a:pt x="0" y="246887"/>
                  </a:moveTo>
                  <a:lnTo>
                    <a:pt x="448056" y="246887"/>
                  </a:lnTo>
                  <a:lnTo>
                    <a:pt x="448056" y="0"/>
                  </a:lnTo>
                  <a:lnTo>
                    <a:pt x="0" y="0"/>
                  </a:lnTo>
                  <a:lnTo>
                    <a:pt x="0" y="246887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2350007" y="5298948"/>
              <a:ext cx="448309" cy="247015"/>
            </a:xfrm>
            <a:custGeom>
              <a:avLst/>
              <a:gdLst/>
              <a:ahLst/>
              <a:cxnLst/>
              <a:rect l="l" t="t" r="r" b="b"/>
              <a:pathLst>
                <a:path w="448310" h="247014">
                  <a:moveTo>
                    <a:pt x="0" y="246887"/>
                  </a:moveTo>
                  <a:lnTo>
                    <a:pt x="448056" y="246887"/>
                  </a:lnTo>
                  <a:lnTo>
                    <a:pt x="448056" y="0"/>
                  </a:lnTo>
                  <a:lnTo>
                    <a:pt x="0" y="0"/>
                  </a:lnTo>
                  <a:lnTo>
                    <a:pt x="0" y="246887"/>
                  </a:lnTo>
                  <a:close/>
                </a:path>
              </a:pathLst>
            </a:custGeom>
            <a:ln w="12700">
              <a:solidFill>
                <a:srgbClr val="EE52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83616" y="3881373"/>
            <a:ext cx="3053715" cy="1621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54860" algn="ctr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FFFFFF"/>
                </a:solidFill>
                <a:latin typeface="Calibri"/>
                <a:cs typeface="Calibri"/>
              </a:rPr>
              <a:t>Service</a:t>
            </a:r>
            <a:endParaRPr sz="1100">
              <a:latin typeface="Calibri"/>
              <a:cs typeface="Calibri"/>
            </a:endParaRPr>
          </a:p>
          <a:p>
            <a:pPr marR="5080" algn="r">
              <a:lnSpc>
                <a:spcPct val="100000"/>
              </a:lnSpc>
              <a:spcBef>
                <a:spcPts val="830"/>
              </a:spcBef>
            </a:pPr>
            <a:r>
              <a:rPr sz="1100" spc="-10" dirty="0">
                <a:solidFill>
                  <a:srgbClr val="FFFFFF"/>
                </a:solidFill>
                <a:latin typeface="Calibri"/>
                <a:cs typeface="Calibri"/>
              </a:rPr>
              <a:t>172.30.85.124</a:t>
            </a:r>
            <a:endParaRPr sz="1100">
              <a:latin typeface="Calibri"/>
              <a:cs typeface="Calibri"/>
            </a:endParaRPr>
          </a:p>
          <a:p>
            <a:pPr marL="2059305" algn="ctr">
              <a:lnSpc>
                <a:spcPct val="100000"/>
              </a:lnSpc>
              <a:spcBef>
                <a:spcPts val="815"/>
              </a:spcBef>
            </a:pPr>
            <a:r>
              <a:rPr sz="1000" spc="-20" dirty="0">
                <a:solidFill>
                  <a:srgbClr val="FFFFFF"/>
                </a:solidFill>
                <a:latin typeface="Calibri"/>
                <a:cs typeface="Calibri"/>
              </a:rPr>
              <a:t>8080</a:t>
            </a:r>
            <a:endParaRPr sz="1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735"/>
              </a:spcBef>
            </a:pPr>
            <a:endParaRPr sz="1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050" spc="-10" dirty="0">
                <a:solidFill>
                  <a:srgbClr val="44536A"/>
                </a:solidFill>
                <a:latin typeface="Calibri"/>
                <a:cs typeface="Calibri"/>
              </a:rPr>
              <a:t>deploymentconfig=simple-webapp-docker</a:t>
            </a:r>
            <a:endParaRPr sz="105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0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0"/>
              </a:spcBef>
            </a:pPr>
            <a:endParaRPr sz="1050">
              <a:latin typeface="Calibri"/>
              <a:cs typeface="Calibri"/>
            </a:endParaRPr>
          </a:p>
          <a:p>
            <a:pPr marR="431800" algn="r">
              <a:lnSpc>
                <a:spcPct val="100000"/>
              </a:lnSpc>
            </a:pPr>
            <a:r>
              <a:rPr sz="1000" spc="-20" dirty="0">
                <a:solidFill>
                  <a:srgbClr val="EE5250"/>
                </a:solidFill>
                <a:latin typeface="Calibri"/>
                <a:cs typeface="Calibri"/>
              </a:rPr>
              <a:t>8080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908175" y="2399792"/>
            <a:ext cx="1406525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10" dirty="0">
                <a:solidFill>
                  <a:srgbClr val="44536A"/>
                </a:solidFill>
                <a:latin typeface="Calibri"/>
                <a:cs typeface="Calibri"/>
                <a:hlinkClick r:id="rId6"/>
              </a:rPr>
              <a:t>www.somewebapp.com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0" y="2496261"/>
            <a:ext cx="419100" cy="1219835"/>
            <a:chOff x="0" y="2496261"/>
            <a:chExt cx="419100" cy="1219835"/>
          </a:xfrm>
        </p:grpSpPr>
        <p:pic>
          <p:nvPicPr>
            <p:cNvPr id="28" name="object 2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2496261"/>
              <a:ext cx="410145" cy="426771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1147" y="2526792"/>
              <a:ext cx="323088" cy="323088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109029" y="2607640"/>
              <a:ext cx="189865" cy="162560"/>
            </a:xfrm>
            <a:custGeom>
              <a:avLst/>
              <a:gdLst/>
              <a:ahLst/>
              <a:cxnLst/>
              <a:rect l="l" t="t" r="r" b="b"/>
              <a:pathLst>
                <a:path w="189865" h="162560">
                  <a:moveTo>
                    <a:pt x="47396" y="128892"/>
                  </a:moveTo>
                  <a:lnTo>
                    <a:pt x="0" y="128892"/>
                  </a:lnTo>
                  <a:lnTo>
                    <a:pt x="0" y="162306"/>
                  </a:lnTo>
                  <a:lnTo>
                    <a:pt x="47396" y="162306"/>
                  </a:lnTo>
                  <a:lnTo>
                    <a:pt x="47396" y="128892"/>
                  </a:lnTo>
                  <a:close/>
                </a:path>
                <a:path w="189865" h="162560">
                  <a:moveTo>
                    <a:pt x="118503" y="128892"/>
                  </a:moveTo>
                  <a:lnTo>
                    <a:pt x="71094" y="128892"/>
                  </a:lnTo>
                  <a:lnTo>
                    <a:pt x="71094" y="162306"/>
                  </a:lnTo>
                  <a:lnTo>
                    <a:pt x="118503" y="162306"/>
                  </a:lnTo>
                  <a:lnTo>
                    <a:pt x="118503" y="128892"/>
                  </a:lnTo>
                  <a:close/>
                </a:path>
                <a:path w="189865" h="162560">
                  <a:moveTo>
                    <a:pt x="118503" y="0"/>
                  </a:moveTo>
                  <a:lnTo>
                    <a:pt x="71094" y="0"/>
                  </a:lnTo>
                  <a:lnTo>
                    <a:pt x="71094" y="33413"/>
                  </a:lnTo>
                  <a:lnTo>
                    <a:pt x="118503" y="33413"/>
                  </a:lnTo>
                  <a:lnTo>
                    <a:pt x="118503" y="0"/>
                  </a:lnTo>
                  <a:close/>
                </a:path>
                <a:path w="189865" h="162560">
                  <a:moveTo>
                    <a:pt x="170637" y="76720"/>
                  </a:moveTo>
                  <a:lnTo>
                    <a:pt x="99542" y="76720"/>
                  </a:lnTo>
                  <a:lnTo>
                    <a:pt x="99542" y="43586"/>
                  </a:lnTo>
                  <a:lnTo>
                    <a:pt x="90055" y="43586"/>
                  </a:lnTo>
                  <a:lnTo>
                    <a:pt x="90055" y="76720"/>
                  </a:lnTo>
                  <a:lnTo>
                    <a:pt x="18961" y="76720"/>
                  </a:lnTo>
                  <a:lnTo>
                    <a:pt x="18961" y="85648"/>
                  </a:lnTo>
                  <a:lnTo>
                    <a:pt x="18961" y="118783"/>
                  </a:lnTo>
                  <a:lnTo>
                    <a:pt x="28435" y="118783"/>
                  </a:lnTo>
                  <a:lnTo>
                    <a:pt x="28435" y="85648"/>
                  </a:lnTo>
                  <a:lnTo>
                    <a:pt x="90055" y="85648"/>
                  </a:lnTo>
                  <a:lnTo>
                    <a:pt x="90055" y="118783"/>
                  </a:lnTo>
                  <a:lnTo>
                    <a:pt x="99542" y="118783"/>
                  </a:lnTo>
                  <a:lnTo>
                    <a:pt x="99542" y="85648"/>
                  </a:lnTo>
                  <a:lnTo>
                    <a:pt x="161163" y="85648"/>
                  </a:lnTo>
                  <a:lnTo>
                    <a:pt x="161163" y="118783"/>
                  </a:lnTo>
                  <a:lnTo>
                    <a:pt x="170637" y="118783"/>
                  </a:lnTo>
                  <a:lnTo>
                    <a:pt x="170637" y="85648"/>
                  </a:lnTo>
                  <a:lnTo>
                    <a:pt x="170637" y="76720"/>
                  </a:lnTo>
                  <a:close/>
                </a:path>
                <a:path w="189865" h="162560">
                  <a:moveTo>
                    <a:pt x="189598" y="128892"/>
                  </a:moveTo>
                  <a:lnTo>
                    <a:pt x="142201" y="128892"/>
                  </a:lnTo>
                  <a:lnTo>
                    <a:pt x="142201" y="162318"/>
                  </a:lnTo>
                  <a:lnTo>
                    <a:pt x="189598" y="162318"/>
                  </a:lnTo>
                  <a:lnTo>
                    <a:pt x="189598" y="12889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3288741"/>
              <a:ext cx="407162" cy="426771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8099" y="3319272"/>
              <a:ext cx="323088" cy="323088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6915" y="3380189"/>
              <a:ext cx="187744" cy="176349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0" y="2884944"/>
              <a:ext cx="419061" cy="435851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1147" y="2924556"/>
              <a:ext cx="323088" cy="323088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9532" y="3024602"/>
              <a:ext cx="207079" cy="125183"/>
            </a:xfrm>
            <a:prstGeom prst="rect">
              <a:avLst/>
            </a:prstGeom>
          </p:spPr>
        </p:pic>
      </p:grpSp>
      <p:sp>
        <p:nvSpPr>
          <p:cNvPr id="37" name="object 37"/>
          <p:cNvSpPr txBox="1"/>
          <p:nvPr/>
        </p:nvSpPr>
        <p:spPr>
          <a:xfrm>
            <a:off x="397560" y="2581782"/>
            <a:ext cx="875030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dirty="0">
                <a:solidFill>
                  <a:srgbClr val="44536A"/>
                </a:solidFill>
                <a:latin typeface="Calibri"/>
                <a:cs typeface="Calibri"/>
              </a:rPr>
              <a:t>Load</a:t>
            </a:r>
            <a:r>
              <a:rPr sz="1100" spc="-20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1100" spc="-10" dirty="0">
                <a:solidFill>
                  <a:srgbClr val="44536A"/>
                </a:solidFill>
                <a:latin typeface="Calibri"/>
                <a:cs typeface="Calibri"/>
              </a:rPr>
              <a:t>Balancing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397560" y="2978023"/>
            <a:ext cx="664845" cy="6007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10" dirty="0">
                <a:solidFill>
                  <a:srgbClr val="44536A"/>
                </a:solidFill>
                <a:latin typeface="Calibri"/>
                <a:cs typeface="Calibri"/>
              </a:rPr>
              <a:t>Security</a:t>
            </a: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40"/>
              </a:spcBef>
            </a:pP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100" dirty="0">
                <a:solidFill>
                  <a:srgbClr val="44536A"/>
                </a:solidFill>
                <a:latin typeface="Calibri"/>
                <a:cs typeface="Calibri"/>
              </a:rPr>
              <a:t>Split</a:t>
            </a:r>
            <a:r>
              <a:rPr sz="1100" spc="-20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1100" spc="-10" dirty="0">
                <a:solidFill>
                  <a:srgbClr val="44536A"/>
                </a:solidFill>
                <a:latin typeface="Calibri"/>
                <a:cs typeface="Calibri"/>
              </a:rPr>
              <a:t>Traffic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1438402" y="1388325"/>
            <a:ext cx="9906635" cy="5469890"/>
            <a:chOff x="1438402" y="1388325"/>
            <a:chExt cx="9906635" cy="5469890"/>
          </a:xfrm>
        </p:grpSpPr>
        <p:sp>
          <p:nvSpPr>
            <p:cNvPr id="40" name="object 40"/>
            <p:cNvSpPr/>
            <p:nvPr/>
          </p:nvSpPr>
          <p:spPr>
            <a:xfrm>
              <a:off x="2601341" y="3433445"/>
              <a:ext cx="76200" cy="382905"/>
            </a:xfrm>
            <a:custGeom>
              <a:avLst/>
              <a:gdLst/>
              <a:ahLst/>
              <a:cxnLst/>
              <a:rect l="l" t="t" r="r" b="b"/>
              <a:pathLst>
                <a:path w="76200" h="382904">
                  <a:moveTo>
                    <a:pt x="0" y="305561"/>
                  </a:moveTo>
                  <a:lnTo>
                    <a:pt x="36702" y="382396"/>
                  </a:lnTo>
                  <a:lnTo>
                    <a:pt x="69883" y="319023"/>
                  </a:lnTo>
                  <a:lnTo>
                    <a:pt x="44322" y="319023"/>
                  </a:lnTo>
                  <a:lnTo>
                    <a:pt x="31622" y="318769"/>
                  </a:lnTo>
                  <a:lnTo>
                    <a:pt x="31859" y="306146"/>
                  </a:lnTo>
                  <a:lnTo>
                    <a:pt x="0" y="305561"/>
                  </a:lnTo>
                  <a:close/>
                </a:path>
                <a:path w="76200" h="382904">
                  <a:moveTo>
                    <a:pt x="31859" y="306146"/>
                  </a:moveTo>
                  <a:lnTo>
                    <a:pt x="31622" y="318769"/>
                  </a:lnTo>
                  <a:lnTo>
                    <a:pt x="44322" y="319023"/>
                  </a:lnTo>
                  <a:lnTo>
                    <a:pt x="44559" y="306378"/>
                  </a:lnTo>
                  <a:lnTo>
                    <a:pt x="31859" y="306146"/>
                  </a:lnTo>
                  <a:close/>
                </a:path>
                <a:path w="76200" h="382904">
                  <a:moveTo>
                    <a:pt x="44559" y="306378"/>
                  </a:moveTo>
                  <a:lnTo>
                    <a:pt x="44322" y="319023"/>
                  </a:lnTo>
                  <a:lnTo>
                    <a:pt x="69883" y="319023"/>
                  </a:lnTo>
                  <a:lnTo>
                    <a:pt x="76200" y="306958"/>
                  </a:lnTo>
                  <a:lnTo>
                    <a:pt x="44559" y="306378"/>
                  </a:lnTo>
                  <a:close/>
                </a:path>
                <a:path w="76200" h="382904">
                  <a:moveTo>
                    <a:pt x="37591" y="0"/>
                  </a:moveTo>
                  <a:lnTo>
                    <a:pt x="31859" y="306146"/>
                  </a:lnTo>
                  <a:lnTo>
                    <a:pt x="44559" y="306378"/>
                  </a:lnTo>
                  <a:lnTo>
                    <a:pt x="50291" y="253"/>
                  </a:lnTo>
                  <a:lnTo>
                    <a:pt x="37591" y="0"/>
                  </a:lnTo>
                  <a:close/>
                </a:path>
              </a:pathLst>
            </a:custGeom>
            <a:solidFill>
              <a:srgbClr val="EE52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1" name="object 41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832348" y="1388325"/>
              <a:ext cx="5512308" cy="5469670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027419" y="1583436"/>
              <a:ext cx="4942332" cy="5093208"/>
            </a:xfrm>
            <a:prstGeom prst="rect">
              <a:avLst/>
            </a:prstGeom>
          </p:spPr>
        </p:pic>
        <p:sp>
          <p:nvSpPr>
            <p:cNvPr id="43" name="object 43"/>
            <p:cNvSpPr/>
            <p:nvPr/>
          </p:nvSpPr>
          <p:spPr>
            <a:xfrm>
              <a:off x="6083808" y="2851404"/>
              <a:ext cx="1659889" cy="248920"/>
            </a:xfrm>
            <a:custGeom>
              <a:avLst/>
              <a:gdLst/>
              <a:ahLst/>
              <a:cxnLst/>
              <a:rect l="l" t="t" r="r" b="b"/>
              <a:pathLst>
                <a:path w="1659890" h="248919">
                  <a:moveTo>
                    <a:pt x="1618234" y="0"/>
                  </a:moveTo>
                  <a:lnTo>
                    <a:pt x="41401" y="0"/>
                  </a:lnTo>
                  <a:lnTo>
                    <a:pt x="25288" y="3254"/>
                  </a:lnTo>
                  <a:lnTo>
                    <a:pt x="12128" y="12128"/>
                  </a:lnTo>
                  <a:lnTo>
                    <a:pt x="3254" y="25288"/>
                  </a:lnTo>
                  <a:lnTo>
                    <a:pt x="0" y="41401"/>
                  </a:lnTo>
                  <a:lnTo>
                    <a:pt x="0" y="207010"/>
                  </a:lnTo>
                  <a:lnTo>
                    <a:pt x="3254" y="223123"/>
                  </a:lnTo>
                  <a:lnTo>
                    <a:pt x="12128" y="236283"/>
                  </a:lnTo>
                  <a:lnTo>
                    <a:pt x="25288" y="245157"/>
                  </a:lnTo>
                  <a:lnTo>
                    <a:pt x="41401" y="248412"/>
                  </a:lnTo>
                  <a:lnTo>
                    <a:pt x="1618234" y="248412"/>
                  </a:lnTo>
                  <a:lnTo>
                    <a:pt x="1634347" y="245157"/>
                  </a:lnTo>
                  <a:lnTo>
                    <a:pt x="1647507" y="236283"/>
                  </a:lnTo>
                  <a:lnTo>
                    <a:pt x="1656381" y="223123"/>
                  </a:lnTo>
                  <a:lnTo>
                    <a:pt x="1659636" y="207010"/>
                  </a:lnTo>
                  <a:lnTo>
                    <a:pt x="1659636" y="41401"/>
                  </a:lnTo>
                  <a:lnTo>
                    <a:pt x="1656381" y="25288"/>
                  </a:lnTo>
                  <a:lnTo>
                    <a:pt x="1647507" y="12128"/>
                  </a:lnTo>
                  <a:lnTo>
                    <a:pt x="1634347" y="3254"/>
                  </a:lnTo>
                  <a:lnTo>
                    <a:pt x="1618234" y="0"/>
                  </a:lnTo>
                  <a:close/>
                </a:path>
              </a:pathLst>
            </a:custGeom>
            <a:solidFill>
              <a:srgbClr val="EE5250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6083808" y="2846832"/>
              <a:ext cx="1659889" cy="248920"/>
            </a:xfrm>
            <a:custGeom>
              <a:avLst/>
              <a:gdLst/>
              <a:ahLst/>
              <a:cxnLst/>
              <a:rect l="l" t="t" r="r" b="b"/>
              <a:pathLst>
                <a:path w="1659890" h="248919">
                  <a:moveTo>
                    <a:pt x="0" y="41401"/>
                  </a:moveTo>
                  <a:lnTo>
                    <a:pt x="3254" y="25288"/>
                  </a:lnTo>
                  <a:lnTo>
                    <a:pt x="12128" y="12128"/>
                  </a:lnTo>
                  <a:lnTo>
                    <a:pt x="25288" y="3254"/>
                  </a:lnTo>
                  <a:lnTo>
                    <a:pt x="41401" y="0"/>
                  </a:lnTo>
                  <a:lnTo>
                    <a:pt x="1618234" y="0"/>
                  </a:lnTo>
                  <a:lnTo>
                    <a:pt x="1634347" y="3254"/>
                  </a:lnTo>
                  <a:lnTo>
                    <a:pt x="1647507" y="12128"/>
                  </a:lnTo>
                  <a:lnTo>
                    <a:pt x="1656381" y="25288"/>
                  </a:lnTo>
                  <a:lnTo>
                    <a:pt x="1659636" y="41401"/>
                  </a:lnTo>
                  <a:lnTo>
                    <a:pt x="1659636" y="207009"/>
                  </a:lnTo>
                  <a:lnTo>
                    <a:pt x="1656381" y="223123"/>
                  </a:lnTo>
                  <a:lnTo>
                    <a:pt x="1647507" y="236283"/>
                  </a:lnTo>
                  <a:lnTo>
                    <a:pt x="1634347" y="245157"/>
                  </a:lnTo>
                  <a:lnTo>
                    <a:pt x="1618234" y="248412"/>
                  </a:lnTo>
                  <a:lnTo>
                    <a:pt x="41401" y="248412"/>
                  </a:lnTo>
                  <a:lnTo>
                    <a:pt x="25288" y="245157"/>
                  </a:lnTo>
                  <a:lnTo>
                    <a:pt x="12128" y="236283"/>
                  </a:lnTo>
                  <a:lnTo>
                    <a:pt x="3254" y="223123"/>
                  </a:lnTo>
                  <a:lnTo>
                    <a:pt x="0" y="207009"/>
                  </a:lnTo>
                  <a:lnTo>
                    <a:pt x="0" y="41401"/>
                  </a:lnTo>
                  <a:close/>
                </a:path>
              </a:pathLst>
            </a:custGeom>
            <a:ln w="9525">
              <a:solidFill>
                <a:srgbClr val="D22E2E"/>
              </a:solidFill>
              <a:prstDash val="sysDash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3538728" y="2526791"/>
              <a:ext cx="2545080" cy="508000"/>
            </a:xfrm>
            <a:custGeom>
              <a:avLst/>
              <a:gdLst/>
              <a:ahLst/>
              <a:cxnLst/>
              <a:rect l="l" t="t" r="r" b="b"/>
              <a:pathLst>
                <a:path w="2545079" h="508000">
                  <a:moveTo>
                    <a:pt x="2544572" y="507492"/>
                  </a:moveTo>
                  <a:lnTo>
                    <a:pt x="0" y="0"/>
                  </a:lnTo>
                </a:path>
              </a:pathLst>
            </a:custGeom>
            <a:ln w="6349">
              <a:solidFill>
                <a:srgbClr val="44536A"/>
              </a:solidFill>
              <a:prstDash val="lgDash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1743456" y="2383536"/>
              <a:ext cx="1659889" cy="248920"/>
            </a:xfrm>
            <a:custGeom>
              <a:avLst/>
              <a:gdLst/>
              <a:ahLst/>
              <a:cxnLst/>
              <a:rect l="l" t="t" r="r" b="b"/>
              <a:pathLst>
                <a:path w="1659889" h="248919">
                  <a:moveTo>
                    <a:pt x="1618233" y="0"/>
                  </a:moveTo>
                  <a:lnTo>
                    <a:pt x="41401" y="0"/>
                  </a:lnTo>
                  <a:lnTo>
                    <a:pt x="25288" y="3254"/>
                  </a:lnTo>
                  <a:lnTo>
                    <a:pt x="12128" y="12128"/>
                  </a:lnTo>
                  <a:lnTo>
                    <a:pt x="3254" y="25288"/>
                  </a:lnTo>
                  <a:lnTo>
                    <a:pt x="0" y="41401"/>
                  </a:lnTo>
                  <a:lnTo>
                    <a:pt x="0" y="207010"/>
                  </a:lnTo>
                  <a:lnTo>
                    <a:pt x="3254" y="223123"/>
                  </a:lnTo>
                  <a:lnTo>
                    <a:pt x="12128" y="236283"/>
                  </a:lnTo>
                  <a:lnTo>
                    <a:pt x="25288" y="245157"/>
                  </a:lnTo>
                  <a:lnTo>
                    <a:pt x="41401" y="248412"/>
                  </a:lnTo>
                  <a:lnTo>
                    <a:pt x="1618233" y="248412"/>
                  </a:lnTo>
                  <a:lnTo>
                    <a:pt x="1634347" y="245157"/>
                  </a:lnTo>
                  <a:lnTo>
                    <a:pt x="1647507" y="236283"/>
                  </a:lnTo>
                  <a:lnTo>
                    <a:pt x="1656381" y="223123"/>
                  </a:lnTo>
                  <a:lnTo>
                    <a:pt x="1659635" y="207010"/>
                  </a:lnTo>
                  <a:lnTo>
                    <a:pt x="1659635" y="41401"/>
                  </a:lnTo>
                  <a:lnTo>
                    <a:pt x="1656381" y="25288"/>
                  </a:lnTo>
                  <a:lnTo>
                    <a:pt x="1647507" y="12128"/>
                  </a:lnTo>
                  <a:lnTo>
                    <a:pt x="1634347" y="3254"/>
                  </a:lnTo>
                  <a:lnTo>
                    <a:pt x="1618233" y="0"/>
                  </a:lnTo>
                  <a:close/>
                </a:path>
              </a:pathLst>
            </a:custGeom>
            <a:solidFill>
              <a:srgbClr val="EE5250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1743456" y="2378963"/>
              <a:ext cx="1659889" cy="248920"/>
            </a:xfrm>
            <a:custGeom>
              <a:avLst/>
              <a:gdLst/>
              <a:ahLst/>
              <a:cxnLst/>
              <a:rect l="l" t="t" r="r" b="b"/>
              <a:pathLst>
                <a:path w="1659889" h="248919">
                  <a:moveTo>
                    <a:pt x="0" y="41401"/>
                  </a:moveTo>
                  <a:lnTo>
                    <a:pt x="3254" y="25288"/>
                  </a:lnTo>
                  <a:lnTo>
                    <a:pt x="12128" y="12128"/>
                  </a:lnTo>
                  <a:lnTo>
                    <a:pt x="25288" y="3254"/>
                  </a:lnTo>
                  <a:lnTo>
                    <a:pt x="41401" y="0"/>
                  </a:lnTo>
                  <a:lnTo>
                    <a:pt x="1618233" y="0"/>
                  </a:lnTo>
                  <a:lnTo>
                    <a:pt x="1634347" y="3254"/>
                  </a:lnTo>
                  <a:lnTo>
                    <a:pt x="1647507" y="12128"/>
                  </a:lnTo>
                  <a:lnTo>
                    <a:pt x="1656381" y="25288"/>
                  </a:lnTo>
                  <a:lnTo>
                    <a:pt x="1659635" y="41401"/>
                  </a:lnTo>
                  <a:lnTo>
                    <a:pt x="1659635" y="207010"/>
                  </a:lnTo>
                  <a:lnTo>
                    <a:pt x="1656381" y="223123"/>
                  </a:lnTo>
                  <a:lnTo>
                    <a:pt x="1647507" y="236283"/>
                  </a:lnTo>
                  <a:lnTo>
                    <a:pt x="1634347" y="245157"/>
                  </a:lnTo>
                  <a:lnTo>
                    <a:pt x="1618233" y="248412"/>
                  </a:lnTo>
                  <a:lnTo>
                    <a:pt x="41401" y="248412"/>
                  </a:lnTo>
                  <a:lnTo>
                    <a:pt x="25288" y="245157"/>
                  </a:lnTo>
                  <a:lnTo>
                    <a:pt x="12128" y="236283"/>
                  </a:lnTo>
                  <a:lnTo>
                    <a:pt x="3254" y="223123"/>
                  </a:lnTo>
                  <a:lnTo>
                    <a:pt x="0" y="207010"/>
                  </a:lnTo>
                  <a:lnTo>
                    <a:pt x="0" y="41401"/>
                  </a:lnTo>
                  <a:close/>
                </a:path>
              </a:pathLst>
            </a:custGeom>
            <a:ln w="9525">
              <a:solidFill>
                <a:srgbClr val="D22E2E"/>
              </a:solidFill>
              <a:prstDash val="sysDash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6083808" y="3931920"/>
              <a:ext cx="1659889" cy="550545"/>
            </a:xfrm>
            <a:custGeom>
              <a:avLst/>
              <a:gdLst/>
              <a:ahLst/>
              <a:cxnLst/>
              <a:rect l="l" t="t" r="r" b="b"/>
              <a:pathLst>
                <a:path w="1659890" h="550545">
                  <a:moveTo>
                    <a:pt x="1567941" y="0"/>
                  </a:moveTo>
                  <a:lnTo>
                    <a:pt x="91693" y="0"/>
                  </a:lnTo>
                  <a:lnTo>
                    <a:pt x="55989" y="7201"/>
                  </a:lnTo>
                  <a:lnTo>
                    <a:pt x="26844" y="26844"/>
                  </a:lnTo>
                  <a:lnTo>
                    <a:pt x="7201" y="55989"/>
                  </a:lnTo>
                  <a:lnTo>
                    <a:pt x="0" y="91693"/>
                  </a:lnTo>
                  <a:lnTo>
                    <a:pt x="0" y="458469"/>
                  </a:lnTo>
                  <a:lnTo>
                    <a:pt x="7201" y="494174"/>
                  </a:lnTo>
                  <a:lnTo>
                    <a:pt x="26844" y="523319"/>
                  </a:lnTo>
                  <a:lnTo>
                    <a:pt x="55989" y="542962"/>
                  </a:lnTo>
                  <a:lnTo>
                    <a:pt x="91693" y="550163"/>
                  </a:lnTo>
                  <a:lnTo>
                    <a:pt x="1567941" y="550163"/>
                  </a:lnTo>
                  <a:lnTo>
                    <a:pt x="1603646" y="542962"/>
                  </a:lnTo>
                  <a:lnTo>
                    <a:pt x="1632791" y="523319"/>
                  </a:lnTo>
                  <a:lnTo>
                    <a:pt x="1652434" y="494174"/>
                  </a:lnTo>
                  <a:lnTo>
                    <a:pt x="1659636" y="458469"/>
                  </a:lnTo>
                  <a:lnTo>
                    <a:pt x="1659636" y="91693"/>
                  </a:lnTo>
                  <a:lnTo>
                    <a:pt x="1652434" y="55989"/>
                  </a:lnTo>
                  <a:lnTo>
                    <a:pt x="1632791" y="26844"/>
                  </a:lnTo>
                  <a:lnTo>
                    <a:pt x="1603646" y="7201"/>
                  </a:lnTo>
                  <a:lnTo>
                    <a:pt x="1567941" y="0"/>
                  </a:lnTo>
                  <a:close/>
                </a:path>
              </a:pathLst>
            </a:custGeom>
            <a:solidFill>
              <a:srgbClr val="EE5250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6083808" y="3927348"/>
              <a:ext cx="1659889" cy="548640"/>
            </a:xfrm>
            <a:custGeom>
              <a:avLst/>
              <a:gdLst/>
              <a:ahLst/>
              <a:cxnLst/>
              <a:rect l="l" t="t" r="r" b="b"/>
              <a:pathLst>
                <a:path w="1659890" h="548639">
                  <a:moveTo>
                    <a:pt x="0" y="91439"/>
                  </a:moveTo>
                  <a:lnTo>
                    <a:pt x="7179" y="55828"/>
                  </a:lnTo>
                  <a:lnTo>
                    <a:pt x="26765" y="26765"/>
                  </a:lnTo>
                  <a:lnTo>
                    <a:pt x="55828" y="7179"/>
                  </a:lnTo>
                  <a:lnTo>
                    <a:pt x="91439" y="0"/>
                  </a:lnTo>
                  <a:lnTo>
                    <a:pt x="1568195" y="0"/>
                  </a:lnTo>
                  <a:lnTo>
                    <a:pt x="1603807" y="7179"/>
                  </a:lnTo>
                  <a:lnTo>
                    <a:pt x="1632870" y="26765"/>
                  </a:lnTo>
                  <a:lnTo>
                    <a:pt x="1652456" y="55828"/>
                  </a:lnTo>
                  <a:lnTo>
                    <a:pt x="1659636" y="91439"/>
                  </a:lnTo>
                  <a:lnTo>
                    <a:pt x="1659636" y="457200"/>
                  </a:lnTo>
                  <a:lnTo>
                    <a:pt x="1652456" y="492811"/>
                  </a:lnTo>
                  <a:lnTo>
                    <a:pt x="1632870" y="521874"/>
                  </a:lnTo>
                  <a:lnTo>
                    <a:pt x="1603807" y="541460"/>
                  </a:lnTo>
                  <a:lnTo>
                    <a:pt x="1568195" y="548639"/>
                  </a:lnTo>
                  <a:lnTo>
                    <a:pt x="91439" y="548639"/>
                  </a:lnTo>
                  <a:lnTo>
                    <a:pt x="55828" y="541460"/>
                  </a:lnTo>
                  <a:lnTo>
                    <a:pt x="26765" y="521874"/>
                  </a:lnTo>
                  <a:lnTo>
                    <a:pt x="7179" y="492811"/>
                  </a:lnTo>
                  <a:lnTo>
                    <a:pt x="0" y="457200"/>
                  </a:lnTo>
                  <a:lnTo>
                    <a:pt x="0" y="91439"/>
                  </a:lnTo>
                  <a:close/>
                </a:path>
              </a:pathLst>
            </a:custGeom>
            <a:ln w="9525">
              <a:solidFill>
                <a:srgbClr val="D22E2E"/>
              </a:solidFill>
              <a:prstDash val="sysDash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3846575" y="4130039"/>
              <a:ext cx="2181225" cy="60325"/>
            </a:xfrm>
            <a:custGeom>
              <a:avLst/>
              <a:gdLst/>
              <a:ahLst/>
              <a:cxnLst/>
              <a:rect l="l" t="t" r="r" b="b"/>
              <a:pathLst>
                <a:path w="2181225" h="60325">
                  <a:moveTo>
                    <a:pt x="2181098" y="60198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44536A"/>
              </a:solidFill>
              <a:prstDash val="lgDash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495044" y="3838955"/>
              <a:ext cx="2295525" cy="830580"/>
            </a:xfrm>
            <a:custGeom>
              <a:avLst/>
              <a:gdLst/>
              <a:ahLst/>
              <a:cxnLst/>
              <a:rect l="l" t="t" r="r" b="b"/>
              <a:pathLst>
                <a:path w="2295525" h="830579">
                  <a:moveTo>
                    <a:pt x="2156714" y="0"/>
                  </a:moveTo>
                  <a:lnTo>
                    <a:pt x="138430" y="0"/>
                  </a:lnTo>
                  <a:lnTo>
                    <a:pt x="94674" y="7057"/>
                  </a:lnTo>
                  <a:lnTo>
                    <a:pt x="56674" y="26708"/>
                  </a:lnTo>
                  <a:lnTo>
                    <a:pt x="26708" y="56674"/>
                  </a:lnTo>
                  <a:lnTo>
                    <a:pt x="7057" y="94674"/>
                  </a:lnTo>
                  <a:lnTo>
                    <a:pt x="0" y="138430"/>
                  </a:lnTo>
                  <a:lnTo>
                    <a:pt x="0" y="692150"/>
                  </a:lnTo>
                  <a:lnTo>
                    <a:pt x="7057" y="735905"/>
                  </a:lnTo>
                  <a:lnTo>
                    <a:pt x="26708" y="773905"/>
                  </a:lnTo>
                  <a:lnTo>
                    <a:pt x="56674" y="803871"/>
                  </a:lnTo>
                  <a:lnTo>
                    <a:pt x="94674" y="823522"/>
                  </a:lnTo>
                  <a:lnTo>
                    <a:pt x="138430" y="830580"/>
                  </a:lnTo>
                  <a:lnTo>
                    <a:pt x="2156714" y="830580"/>
                  </a:lnTo>
                  <a:lnTo>
                    <a:pt x="2200469" y="823522"/>
                  </a:lnTo>
                  <a:lnTo>
                    <a:pt x="2238469" y="803871"/>
                  </a:lnTo>
                  <a:lnTo>
                    <a:pt x="2268435" y="773905"/>
                  </a:lnTo>
                  <a:lnTo>
                    <a:pt x="2288086" y="735905"/>
                  </a:lnTo>
                  <a:lnTo>
                    <a:pt x="2295144" y="692150"/>
                  </a:lnTo>
                  <a:lnTo>
                    <a:pt x="2295144" y="138430"/>
                  </a:lnTo>
                  <a:lnTo>
                    <a:pt x="2288086" y="94674"/>
                  </a:lnTo>
                  <a:lnTo>
                    <a:pt x="2268435" y="56674"/>
                  </a:lnTo>
                  <a:lnTo>
                    <a:pt x="2238469" y="26708"/>
                  </a:lnTo>
                  <a:lnTo>
                    <a:pt x="2200469" y="7057"/>
                  </a:lnTo>
                  <a:lnTo>
                    <a:pt x="2156714" y="0"/>
                  </a:lnTo>
                  <a:close/>
                </a:path>
              </a:pathLst>
            </a:custGeom>
            <a:solidFill>
              <a:srgbClr val="EE5250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1495044" y="3832860"/>
              <a:ext cx="2295525" cy="832485"/>
            </a:xfrm>
            <a:custGeom>
              <a:avLst/>
              <a:gdLst/>
              <a:ahLst/>
              <a:cxnLst/>
              <a:rect l="l" t="t" r="r" b="b"/>
              <a:pathLst>
                <a:path w="2295525" h="832485">
                  <a:moveTo>
                    <a:pt x="0" y="138683"/>
                  </a:moveTo>
                  <a:lnTo>
                    <a:pt x="7071" y="94853"/>
                  </a:lnTo>
                  <a:lnTo>
                    <a:pt x="26761" y="56784"/>
                  </a:lnTo>
                  <a:lnTo>
                    <a:pt x="56784" y="26761"/>
                  </a:lnTo>
                  <a:lnTo>
                    <a:pt x="94853" y="7071"/>
                  </a:lnTo>
                  <a:lnTo>
                    <a:pt x="138683" y="0"/>
                  </a:lnTo>
                  <a:lnTo>
                    <a:pt x="2156460" y="0"/>
                  </a:lnTo>
                  <a:lnTo>
                    <a:pt x="2200290" y="7071"/>
                  </a:lnTo>
                  <a:lnTo>
                    <a:pt x="2238359" y="26761"/>
                  </a:lnTo>
                  <a:lnTo>
                    <a:pt x="2268382" y="56784"/>
                  </a:lnTo>
                  <a:lnTo>
                    <a:pt x="2288072" y="94853"/>
                  </a:lnTo>
                  <a:lnTo>
                    <a:pt x="2295144" y="138683"/>
                  </a:lnTo>
                  <a:lnTo>
                    <a:pt x="2295144" y="693419"/>
                  </a:lnTo>
                  <a:lnTo>
                    <a:pt x="2288072" y="737250"/>
                  </a:lnTo>
                  <a:lnTo>
                    <a:pt x="2268382" y="775319"/>
                  </a:lnTo>
                  <a:lnTo>
                    <a:pt x="2238359" y="805342"/>
                  </a:lnTo>
                  <a:lnTo>
                    <a:pt x="2200290" y="825032"/>
                  </a:lnTo>
                  <a:lnTo>
                    <a:pt x="2156460" y="832103"/>
                  </a:lnTo>
                  <a:lnTo>
                    <a:pt x="138683" y="832103"/>
                  </a:lnTo>
                  <a:lnTo>
                    <a:pt x="94853" y="825032"/>
                  </a:lnTo>
                  <a:lnTo>
                    <a:pt x="56784" y="805342"/>
                  </a:lnTo>
                  <a:lnTo>
                    <a:pt x="26761" y="775319"/>
                  </a:lnTo>
                  <a:lnTo>
                    <a:pt x="7071" y="737250"/>
                  </a:lnTo>
                  <a:lnTo>
                    <a:pt x="0" y="693419"/>
                  </a:lnTo>
                  <a:lnTo>
                    <a:pt x="0" y="138683"/>
                  </a:lnTo>
                  <a:close/>
                </a:path>
              </a:pathLst>
            </a:custGeom>
            <a:ln w="9524">
              <a:solidFill>
                <a:srgbClr val="D22E2E"/>
              </a:solidFill>
              <a:prstDash val="sysDash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6083808" y="4543044"/>
              <a:ext cx="1659889" cy="550545"/>
            </a:xfrm>
            <a:custGeom>
              <a:avLst/>
              <a:gdLst/>
              <a:ahLst/>
              <a:cxnLst/>
              <a:rect l="l" t="t" r="r" b="b"/>
              <a:pathLst>
                <a:path w="1659890" h="550545">
                  <a:moveTo>
                    <a:pt x="1567941" y="0"/>
                  </a:moveTo>
                  <a:lnTo>
                    <a:pt x="91693" y="0"/>
                  </a:lnTo>
                  <a:lnTo>
                    <a:pt x="55989" y="7201"/>
                  </a:lnTo>
                  <a:lnTo>
                    <a:pt x="26844" y="26844"/>
                  </a:lnTo>
                  <a:lnTo>
                    <a:pt x="7201" y="55989"/>
                  </a:lnTo>
                  <a:lnTo>
                    <a:pt x="0" y="91693"/>
                  </a:lnTo>
                  <a:lnTo>
                    <a:pt x="0" y="458469"/>
                  </a:lnTo>
                  <a:lnTo>
                    <a:pt x="7201" y="494174"/>
                  </a:lnTo>
                  <a:lnTo>
                    <a:pt x="26844" y="523319"/>
                  </a:lnTo>
                  <a:lnTo>
                    <a:pt x="55989" y="542962"/>
                  </a:lnTo>
                  <a:lnTo>
                    <a:pt x="91693" y="550163"/>
                  </a:lnTo>
                  <a:lnTo>
                    <a:pt x="1567941" y="550163"/>
                  </a:lnTo>
                  <a:lnTo>
                    <a:pt x="1603646" y="542962"/>
                  </a:lnTo>
                  <a:lnTo>
                    <a:pt x="1632791" y="523319"/>
                  </a:lnTo>
                  <a:lnTo>
                    <a:pt x="1652434" y="494174"/>
                  </a:lnTo>
                  <a:lnTo>
                    <a:pt x="1659636" y="458469"/>
                  </a:lnTo>
                  <a:lnTo>
                    <a:pt x="1659636" y="91693"/>
                  </a:lnTo>
                  <a:lnTo>
                    <a:pt x="1652434" y="55989"/>
                  </a:lnTo>
                  <a:lnTo>
                    <a:pt x="1632791" y="26844"/>
                  </a:lnTo>
                  <a:lnTo>
                    <a:pt x="1603646" y="7201"/>
                  </a:lnTo>
                  <a:lnTo>
                    <a:pt x="1567941" y="0"/>
                  </a:lnTo>
                  <a:close/>
                </a:path>
              </a:pathLst>
            </a:custGeom>
            <a:solidFill>
              <a:srgbClr val="EE5250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6083808" y="4538472"/>
              <a:ext cx="1659889" cy="550545"/>
            </a:xfrm>
            <a:custGeom>
              <a:avLst/>
              <a:gdLst/>
              <a:ahLst/>
              <a:cxnLst/>
              <a:rect l="l" t="t" r="r" b="b"/>
              <a:pathLst>
                <a:path w="1659890" h="550545">
                  <a:moveTo>
                    <a:pt x="0" y="91693"/>
                  </a:moveTo>
                  <a:lnTo>
                    <a:pt x="7201" y="55989"/>
                  </a:lnTo>
                  <a:lnTo>
                    <a:pt x="26844" y="26844"/>
                  </a:lnTo>
                  <a:lnTo>
                    <a:pt x="55989" y="7201"/>
                  </a:lnTo>
                  <a:lnTo>
                    <a:pt x="91693" y="0"/>
                  </a:lnTo>
                  <a:lnTo>
                    <a:pt x="1567941" y="0"/>
                  </a:lnTo>
                  <a:lnTo>
                    <a:pt x="1603646" y="7201"/>
                  </a:lnTo>
                  <a:lnTo>
                    <a:pt x="1632791" y="26844"/>
                  </a:lnTo>
                  <a:lnTo>
                    <a:pt x="1652434" y="55989"/>
                  </a:lnTo>
                  <a:lnTo>
                    <a:pt x="1659636" y="91693"/>
                  </a:lnTo>
                  <a:lnTo>
                    <a:pt x="1659636" y="458469"/>
                  </a:lnTo>
                  <a:lnTo>
                    <a:pt x="1652434" y="494174"/>
                  </a:lnTo>
                  <a:lnTo>
                    <a:pt x="1632791" y="523319"/>
                  </a:lnTo>
                  <a:lnTo>
                    <a:pt x="1603646" y="542962"/>
                  </a:lnTo>
                  <a:lnTo>
                    <a:pt x="1567941" y="550163"/>
                  </a:lnTo>
                  <a:lnTo>
                    <a:pt x="91693" y="550163"/>
                  </a:lnTo>
                  <a:lnTo>
                    <a:pt x="55989" y="542962"/>
                  </a:lnTo>
                  <a:lnTo>
                    <a:pt x="26844" y="523319"/>
                  </a:lnTo>
                  <a:lnTo>
                    <a:pt x="7201" y="494174"/>
                  </a:lnTo>
                  <a:lnTo>
                    <a:pt x="0" y="458469"/>
                  </a:lnTo>
                  <a:lnTo>
                    <a:pt x="0" y="91693"/>
                  </a:lnTo>
                  <a:close/>
                </a:path>
              </a:pathLst>
            </a:custGeom>
            <a:ln w="9525">
              <a:solidFill>
                <a:srgbClr val="D22E2E"/>
              </a:solidFill>
              <a:prstDash val="sysDash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3029712" y="4809744"/>
              <a:ext cx="3001010" cy="161290"/>
            </a:xfrm>
            <a:custGeom>
              <a:avLst/>
              <a:gdLst/>
              <a:ahLst/>
              <a:cxnLst/>
              <a:rect l="l" t="t" r="r" b="b"/>
              <a:pathLst>
                <a:path w="3001010" h="161289">
                  <a:moveTo>
                    <a:pt x="3000629" y="0"/>
                  </a:moveTo>
                  <a:lnTo>
                    <a:pt x="0" y="161162"/>
                  </a:lnTo>
                </a:path>
              </a:pathLst>
            </a:custGeom>
            <a:ln w="6350">
              <a:solidFill>
                <a:srgbClr val="44536A"/>
              </a:solidFill>
              <a:prstDash val="lgDash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1828800" y="4372355"/>
              <a:ext cx="1661160" cy="1188720"/>
            </a:xfrm>
            <a:custGeom>
              <a:avLst/>
              <a:gdLst/>
              <a:ahLst/>
              <a:cxnLst/>
              <a:rect l="l" t="t" r="r" b="b"/>
              <a:pathLst>
                <a:path w="1661160" h="1188720">
                  <a:moveTo>
                    <a:pt x="1463039" y="0"/>
                  </a:moveTo>
                  <a:lnTo>
                    <a:pt x="198119" y="0"/>
                  </a:lnTo>
                  <a:lnTo>
                    <a:pt x="152675" y="5229"/>
                  </a:lnTo>
                  <a:lnTo>
                    <a:pt x="110967" y="20127"/>
                  </a:lnTo>
                  <a:lnTo>
                    <a:pt x="74182" y="43507"/>
                  </a:lnTo>
                  <a:lnTo>
                    <a:pt x="43507" y="74182"/>
                  </a:lnTo>
                  <a:lnTo>
                    <a:pt x="20127" y="110967"/>
                  </a:lnTo>
                  <a:lnTo>
                    <a:pt x="5229" y="152675"/>
                  </a:lnTo>
                  <a:lnTo>
                    <a:pt x="0" y="198120"/>
                  </a:lnTo>
                  <a:lnTo>
                    <a:pt x="0" y="990600"/>
                  </a:lnTo>
                  <a:lnTo>
                    <a:pt x="5229" y="1036044"/>
                  </a:lnTo>
                  <a:lnTo>
                    <a:pt x="20127" y="1077752"/>
                  </a:lnTo>
                  <a:lnTo>
                    <a:pt x="43507" y="1114537"/>
                  </a:lnTo>
                  <a:lnTo>
                    <a:pt x="74182" y="1145212"/>
                  </a:lnTo>
                  <a:lnTo>
                    <a:pt x="110967" y="1168592"/>
                  </a:lnTo>
                  <a:lnTo>
                    <a:pt x="152675" y="1183490"/>
                  </a:lnTo>
                  <a:lnTo>
                    <a:pt x="198119" y="1188720"/>
                  </a:lnTo>
                  <a:lnTo>
                    <a:pt x="1463039" y="1188720"/>
                  </a:lnTo>
                  <a:lnTo>
                    <a:pt x="1508484" y="1183490"/>
                  </a:lnTo>
                  <a:lnTo>
                    <a:pt x="1550192" y="1168592"/>
                  </a:lnTo>
                  <a:lnTo>
                    <a:pt x="1586977" y="1145212"/>
                  </a:lnTo>
                  <a:lnTo>
                    <a:pt x="1617652" y="1114537"/>
                  </a:lnTo>
                  <a:lnTo>
                    <a:pt x="1641032" y="1077752"/>
                  </a:lnTo>
                  <a:lnTo>
                    <a:pt x="1655930" y="1036044"/>
                  </a:lnTo>
                  <a:lnTo>
                    <a:pt x="1661160" y="990600"/>
                  </a:lnTo>
                  <a:lnTo>
                    <a:pt x="1661160" y="198120"/>
                  </a:lnTo>
                  <a:lnTo>
                    <a:pt x="1655930" y="152675"/>
                  </a:lnTo>
                  <a:lnTo>
                    <a:pt x="1641032" y="110967"/>
                  </a:lnTo>
                  <a:lnTo>
                    <a:pt x="1617652" y="74182"/>
                  </a:lnTo>
                  <a:lnTo>
                    <a:pt x="1586977" y="43507"/>
                  </a:lnTo>
                  <a:lnTo>
                    <a:pt x="1550192" y="20127"/>
                  </a:lnTo>
                  <a:lnTo>
                    <a:pt x="1508484" y="5229"/>
                  </a:lnTo>
                  <a:lnTo>
                    <a:pt x="1463039" y="0"/>
                  </a:lnTo>
                  <a:close/>
                </a:path>
              </a:pathLst>
            </a:custGeom>
            <a:solidFill>
              <a:srgbClr val="EE5250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1828800" y="4367783"/>
              <a:ext cx="1661160" cy="1188720"/>
            </a:xfrm>
            <a:custGeom>
              <a:avLst/>
              <a:gdLst/>
              <a:ahLst/>
              <a:cxnLst/>
              <a:rect l="l" t="t" r="r" b="b"/>
              <a:pathLst>
                <a:path w="1661160" h="1188720">
                  <a:moveTo>
                    <a:pt x="0" y="198120"/>
                  </a:moveTo>
                  <a:lnTo>
                    <a:pt x="5229" y="152675"/>
                  </a:lnTo>
                  <a:lnTo>
                    <a:pt x="20127" y="110967"/>
                  </a:lnTo>
                  <a:lnTo>
                    <a:pt x="43507" y="74182"/>
                  </a:lnTo>
                  <a:lnTo>
                    <a:pt x="74182" y="43507"/>
                  </a:lnTo>
                  <a:lnTo>
                    <a:pt x="110967" y="20127"/>
                  </a:lnTo>
                  <a:lnTo>
                    <a:pt x="152675" y="5229"/>
                  </a:lnTo>
                  <a:lnTo>
                    <a:pt x="198119" y="0"/>
                  </a:lnTo>
                  <a:lnTo>
                    <a:pt x="1463039" y="0"/>
                  </a:lnTo>
                  <a:lnTo>
                    <a:pt x="1508484" y="5229"/>
                  </a:lnTo>
                  <a:lnTo>
                    <a:pt x="1550192" y="20127"/>
                  </a:lnTo>
                  <a:lnTo>
                    <a:pt x="1586977" y="43507"/>
                  </a:lnTo>
                  <a:lnTo>
                    <a:pt x="1617652" y="74182"/>
                  </a:lnTo>
                  <a:lnTo>
                    <a:pt x="1641032" y="110967"/>
                  </a:lnTo>
                  <a:lnTo>
                    <a:pt x="1655930" y="152675"/>
                  </a:lnTo>
                  <a:lnTo>
                    <a:pt x="1661160" y="198120"/>
                  </a:lnTo>
                  <a:lnTo>
                    <a:pt x="1661160" y="990600"/>
                  </a:lnTo>
                  <a:lnTo>
                    <a:pt x="1655930" y="1036044"/>
                  </a:lnTo>
                  <a:lnTo>
                    <a:pt x="1641032" y="1077752"/>
                  </a:lnTo>
                  <a:lnTo>
                    <a:pt x="1617652" y="1114537"/>
                  </a:lnTo>
                  <a:lnTo>
                    <a:pt x="1586977" y="1145212"/>
                  </a:lnTo>
                  <a:lnTo>
                    <a:pt x="1550192" y="1168592"/>
                  </a:lnTo>
                  <a:lnTo>
                    <a:pt x="1508484" y="1183490"/>
                  </a:lnTo>
                  <a:lnTo>
                    <a:pt x="1463039" y="1188720"/>
                  </a:lnTo>
                  <a:lnTo>
                    <a:pt x="198119" y="1188720"/>
                  </a:lnTo>
                  <a:lnTo>
                    <a:pt x="152675" y="1183490"/>
                  </a:lnTo>
                  <a:lnTo>
                    <a:pt x="110967" y="1168592"/>
                  </a:lnTo>
                  <a:lnTo>
                    <a:pt x="74182" y="1145212"/>
                  </a:lnTo>
                  <a:lnTo>
                    <a:pt x="43507" y="1114537"/>
                  </a:lnTo>
                  <a:lnTo>
                    <a:pt x="20127" y="1077752"/>
                  </a:lnTo>
                  <a:lnTo>
                    <a:pt x="5229" y="1036044"/>
                  </a:lnTo>
                  <a:lnTo>
                    <a:pt x="0" y="990600"/>
                  </a:lnTo>
                  <a:lnTo>
                    <a:pt x="0" y="198120"/>
                  </a:lnTo>
                  <a:close/>
                </a:path>
              </a:pathLst>
            </a:custGeom>
            <a:ln w="9525">
              <a:solidFill>
                <a:srgbClr val="D22E2E"/>
              </a:solidFill>
              <a:prstDash val="sysDash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8" name="object 5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615184" y="5539739"/>
              <a:ext cx="523494" cy="343700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051304" y="5539739"/>
              <a:ext cx="523519" cy="343700"/>
            </a:xfrm>
            <a:prstGeom prst="rect">
              <a:avLst/>
            </a:prstGeom>
          </p:spPr>
        </p:pic>
        <p:sp>
          <p:nvSpPr>
            <p:cNvPr id="60" name="object 60"/>
            <p:cNvSpPr/>
            <p:nvPr/>
          </p:nvSpPr>
          <p:spPr>
            <a:xfrm>
              <a:off x="1444752" y="2636519"/>
              <a:ext cx="2402205" cy="797560"/>
            </a:xfrm>
            <a:custGeom>
              <a:avLst/>
              <a:gdLst/>
              <a:ahLst/>
              <a:cxnLst/>
              <a:rect l="l" t="t" r="r" b="b"/>
              <a:pathLst>
                <a:path w="2402204" h="797560">
                  <a:moveTo>
                    <a:pt x="2401824" y="0"/>
                  </a:moveTo>
                  <a:lnTo>
                    <a:pt x="0" y="0"/>
                  </a:lnTo>
                  <a:lnTo>
                    <a:pt x="0" y="797051"/>
                  </a:lnTo>
                  <a:lnTo>
                    <a:pt x="2401824" y="797051"/>
                  </a:lnTo>
                  <a:lnTo>
                    <a:pt x="2401824" y="0"/>
                  </a:lnTo>
                  <a:close/>
                </a:path>
              </a:pathLst>
            </a:custGeom>
            <a:solidFill>
              <a:srgbClr val="4453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1444752" y="2636519"/>
              <a:ext cx="2402205" cy="797560"/>
            </a:xfrm>
            <a:custGeom>
              <a:avLst/>
              <a:gdLst/>
              <a:ahLst/>
              <a:cxnLst/>
              <a:rect l="l" t="t" r="r" b="b"/>
              <a:pathLst>
                <a:path w="2402204" h="797560">
                  <a:moveTo>
                    <a:pt x="0" y="797051"/>
                  </a:moveTo>
                  <a:lnTo>
                    <a:pt x="2401824" y="797051"/>
                  </a:lnTo>
                  <a:lnTo>
                    <a:pt x="2401824" y="0"/>
                  </a:lnTo>
                  <a:lnTo>
                    <a:pt x="0" y="0"/>
                  </a:lnTo>
                  <a:lnTo>
                    <a:pt x="0" y="797051"/>
                  </a:lnTo>
                  <a:close/>
                </a:path>
              </a:pathLst>
            </a:custGeom>
            <a:ln w="12700">
              <a:solidFill>
                <a:srgbClr val="2E3A4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2" name="object 62"/>
          <p:cNvSpPr txBox="1"/>
          <p:nvPr/>
        </p:nvSpPr>
        <p:spPr>
          <a:xfrm>
            <a:off x="1451102" y="2658237"/>
            <a:ext cx="238950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Route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8767" y="2994660"/>
            <a:ext cx="1019810" cy="253365"/>
          </a:xfrm>
          <a:custGeom>
            <a:avLst/>
            <a:gdLst/>
            <a:ahLst/>
            <a:cxnLst/>
            <a:rect l="l" t="t" r="r" b="b"/>
            <a:pathLst>
              <a:path w="1019810" h="253364">
                <a:moveTo>
                  <a:pt x="0" y="42163"/>
                </a:moveTo>
                <a:lnTo>
                  <a:pt x="3313" y="25771"/>
                </a:lnTo>
                <a:lnTo>
                  <a:pt x="12349" y="12366"/>
                </a:lnTo>
                <a:lnTo>
                  <a:pt x="25752" y="3319"/>
                </a:lnTo>
                <a:lnTo>
                  <a:pt x="42165" y="0"/>
                </a:lnTo>
                <a:lnTo>
                  <a:pt x="977391" y="0"/>
                </a:lnTo>
                <a:lnTo>
                  <a:pt x="993806" y="3319"/>
                </a:lnTo>
                <a:lnTo>
                  <a:pt x="1007208" y="12366"/>
                </a:lnTo>
                <a:lnTo>
                  <a:pt x="1016243" y="25771"/>
                </a:lnTo>
                <a:lnTo>
                  <a:pt x="1019556" y="42163"/>
                </a:lnTo>
                <a:lnTo>
                  <a:pt x="1019556" y="210819"/>
                </a:lnTo>
                <a:lnTo>
                  <a:pt x="1016243" y="227212"/>
                </a:lnTo>
                <a:lnTo>
                  <a:pt x="1007208" y="240617"/>
                </a:lnTo>
                <a:lnTo>
                  <a:pt x="993806" y="249664"/>
                </a:lnTo>
                <a:lnTo>
                  <a:pt x="977391" y="252984"/>
                </a:lnTo>
                <a:lnTo>
                  <a:pt x="42165" y="252984"/>
                </a:lnTo>
                <a:lnTo>
                  <a:pt x="25752" y="249664"/>
                </a:lnTo>
                <a:lnTo>
                  <a:pt x="12349" y="240617"/>
                </a:lnTo>
                <a:lnTo>
                  <a:pt x="3313" y="227212"/>
                </a:lnTo>
                <a:lnTo>
                  <a:pt x="0" y="210819"/>
                </a:lnTo>
                <a:lnTo>
                  <a:pt x="0" y="42163"/>
                </a:lnTo>
                <a:close/>
              </a:path>
            </a:pathLst>
          </a:custGeom>
          <a:ln w="12700">
            <a:solidFill>
              <a:srgbClr val="EE5250"/>
            </a:solidFill>
            <a:prstDash val="lgDash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Route</a:t>
            </a:r>
            <a:r>
              <a:rPr spc="-75" dirty="0"/>
              <a:t> </a:t>
            </a:r>
            <a:r>
              <a:rPr dirty="0"/>
              <a:t>–</a:t>
            </a:r>
            <a:r>
              <a:rPr spc="-70" dirty="0"/>
              <a:t> </a:t>
            </a:r>
            <a:r>
              <a:rPr dirty="0"/>
              <a:t>Load</a:t>
            </a:r>
            <a:r>
              <a:rPr spc="-70" dirty="0"/>
              <a:t> </a:t>
            </a:r>
            <a:r>
              <a:rPr spc="-10" dirty="0"/>
              <a:t>Balancing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1423161" y="1767585"/>
            <a:ext cx="2430145" cy="599440"/>
            <a:chOff x="1423161" y="1767585"/>
            <a:chExt cx="2430145" cy="59944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37783" y="1873222"/>
              <a:ext cx="188851" cy="189455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543357" y="2086359"/>
              <a:ext cx="377825" cy="189865"/>
            </a:xfrm>
            <a:custGeom>
              <a:avLst/>
              <a:gdLst/>
              <a:ahLst/>
              <a:cxnLst/>
              <a:rect l="l" t="t" r="r" b="b"/>
              <a:pathLst>
                <a:path w="377825" h="189864">
                  <a:moveTo>
                    <a:pt x="188851" y="0"/>
                  </a:moveTo>
                  <a:lnTo>
                    <a:pt x="149900" y="3256"/>
                  </a:lnTo>
                  <a:lnTo>
                    <a:pt x="110950" y="11840"/>
                  </a:lnTo>
                  <a:lnTo>
                    <a:pt x="62261" y="30786"/>
                  </a:lnTo>
                  <a:lnTo>
                    <a:pt x="18885" y="56836"/>
                  </a:lnTo>
                  <a:lnTo>
                    <a:pt x="0" y="94727"/>
                  </a:lnTo>
                  <a:lnTo>
                    <a:pt x="0" y="189455"/>
                  </a:lnTo>
                  <a:lnTo>
                    <a:pt x="377702" y="189455"/>
                  </a:lnTo>
                  <a:lnTo>
                    <a:pt x="377702" y="94728"/>
                  </a:lnTo>
                  <a:lnTo>
                    <a:pt x="358817" y="56836"/>
                  </a:lnTo>
                  <a:lnTo>
                    <a:pt x="315440" y="29898"/>
                  </a:lnTo>
                  <a:lnTo>
                    <a:pt x="266752" y="11841"/>
                  </a:lnTo>
                  <a:lnTo>
                    <a:pt x="229572" y="3256"/>
                  </a:lnTo>
                  <a:lnTo>
                    <a:pt x="188851" y="0"/>
                  </a:lnTo>
                  <a:close/>
                </a:path>
              </a:pathLst>
            </a:custGeom>
            <a:solidFill>
              <a:srgbClr val="EE52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87947" y="1873222"/>
              <a:ext cx="188851" cy="189455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2093521" y="2086359"/>
              <a:ext cx="377825" cy="189865"/>
            </a:xfrm>
            <a:custGeom>
              <a:avLst/>
              <a:gdLst/>
              <a:ahLst/>
              <a:cxnLst/>
              <a:rect l="l" t="t" r="r" b="b"/>
              <a:pathLst>
                <a:path w="377825" h="189864">
                  <a:moveTo>
                    <a:pt x="188851" y="0"/>
                  </a:moveTo>
                  <a:lnTo>
                    <a:pt x="149900" y="3256"/>
                  </a:lnTo>
                  <a:lnTo>
                    <a:pt x="110950" y="11840"/>
                  </a:lnTo>
                  <a:lnTo>
                    <a:pt x="62261" y="30786"/>
                  </a:lnTo>
                  <a:lnTo>
                    <a:pt x="18885" y="56836"/>
                  </a:lnTo>
                  <a:lnTo>
                    <a:pt x="0" y="94727"/>
                  </a:lnTo>
                  <a:lnTo>
                    <a:pt x="0" y="189455"/>
                  </a:lnTo>
                  <a:lnTo>
                    <a:pt x="377702" y="189455"/>
                  </a:lnTo>
                  <a:lnTo>
                    <a:pt x="377702" y="94728"/>
                  </a:lnTo>
                  <a:lnTo>
                    <a:pt x="358817" y="56836"/>
                  </a:lnTo>
                  <a:lnTo>
                    <a:pt x="315440" y="29898"/>
                  </a:lnTo>
                  <a:lnTo>
                    <a:pt x="266752" y="11841"/>
                  </a:lnTo>
                  <a:lnTo>
                    <a:pt x="229572" y="3256"/>
                  </a:lnTo>
                  <a:lnTo>
                    <a:pt x="188851" y="0"/>
                  </a:lnTo>
                  <a:close/>
                </a:path>
              </a:pathLst>
            </a:custGeom>
            <a:solidFill>
              <a:srgbClr val="EE52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61482" y="1873222"/>
              <a:ext cx="189351" cy="189455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2666807" y="2086359"/>
              <a:ext cx="379095" cy="189865"/>
            </a:xfrm>
            <a:custGeom>
              <a:avLst/>
              <a:gdLst/>
              <a:ahLst/>
              <a:cxnLst/>
              <a:rect l="l" t="t" r="r" b="b"/>
              <a:pathLst>
                <a:path w="379094" h="189864">
                  <a:moveTo>
                    <a:pt x="189351" y="0"/>
                  </a:moveTo>
                  <a:lnTo>
                    <a:pt x="150297" y="3256"/>
                  </a:lnTo>
                  <a:lnTo>
                    <a:pt x="111244" y="11840"/>
                  </a:lnTo>
                  <a:lnTo>
                    <a:pt x="62426" y="30786"/>
                  </a:lnTo>
                  <a:lnTo>
                    <a:pt x="18935" y="56836"/>
                  </a:lnTo>
                  <a:lnTo>
                    <a:pt x="0" y="94727"/>
                  </a:lnTo>
                  <a:lnTo>
                    <a:pt x="0" y="189455"/>
                  </a:lnTo>
                  <a:lnTo>
                    <a:pt x="378703" y="189455"/>
                  </a:lnTo>
                  <a:lnTo>
                    <a:pt x="378703" y="94728"/>
                  </a:lnTo>
                  <a:lnTo>
                    <a:pt x="359768" y="56836"/>
                  </a:lnTo>
                  <a:lnTo>
                    <a:pt x="316276" y="29898"/>
                  </a:lnTo>
                  <a:lnTo>
                    <a:pt x="267459" y="11841"/>
                  </a:lnTo>
                  <a:lnTo>
                    <a:pt x="230180" y="3256"/>
                  </a:lnTo>
                  <a:lnTo>
                    <a:pt x="189351" y="0"/>
                  </a:lnTo>
                  <a:close/>
                </a:path>
              </a:pathLst>
            </a:custGeom>
            <a:solidFill>
              <a:srgbClr val="EE52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312659" y="1873222"/>
              <a:ext cx="188851" cy="189455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3218233" y="2086359"/>
              <a:ext cx="377825" cy="189865"/>
            </a:xfrm>
            <a:custGeom>
              <a:avLst/>
              <a:gdLst/>
              <a:ahLst/>
              <a:cxnLst/>
              <a:rect l="l" t="t" r="r" b="b"/>
              <a:pathLst>
                <a:path w="377825" h="189864">
                  <a:moveTo>
                    <a:pt x="188851" y="0"/>
                  </a:moveTo>
                  <a:lnTo>
                    <a:pt x="149900" y="3256"/>
                  </a:lnTo>
                  <a:lnTo>
                    <a:pt x="110950" y="11840"/>
                  </a:lnTo>
                  <a:lnTo>
                    <a:pt x="62261" y="30786"/>
                  </a:lnTo>
                  <a:lnTo>
                    <a:pt x="18885" y="56836"/>
                  </a:lnTo>
                  <a:lnTo>
                    <a:pt x="0" y="94727"/>
                  </a:lnTo>
                  <a:lnTo>
                    <a:pt x="0" y="189455"/>
                  </a:lnTo>
                  <a:lnTo>
                    <a:pt x="377702" y="189455"/>
                  </a:lnTo>
                  <a:lnTo>
                    <a:pt x="377702" y="94728"/>
                  </a:lnTo>
                  <a:lnTo>
                    <a:pt x="358817" y="56836"/>
                  </a:lnTo>
                  <a:lnTo>
                    <a:pt x="315440" y="29898"/>
                  </a:lnTo>
                  <a:lnTo>
                    <a:pt x="266752" y="11841"/>
                  </a:lnTo>
                  <a:lnTo>
                    <a:pt x="229572" y="3256"/>
                  </a:lnTo>
                  <a:lnTo>
                    <a:pt x="188851" y="0"/>
                  </a:lnTo>
                  <a:close/>
                </a:path>
              </a:pathLst>
            </a:custGeom>
            <a:solidFill>
              <a:srgbClr val="EE52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429511" y="1773935"/>
              <a:ext cx="2417445" cy="586740"/>
            </a:xfrm>
            <a:custGeom>
              <a:avLst/>
              <a:gdLst/>
              <a:ahLst/>
              <a:cxnLst/>
              <a:rect l="l" t="t" r="r" b="b"/>
              <a:pathLst>
                <a:path w="2417445" h="586739">
                  <a:moveTo>
                    <a:pt x="0" y="586739"/>
                  </a:moveTo>
                  <a:lnTo>
                    <a:pt x="2417064" y="586739"/>
                  </a:lnTo>
                  <a:lnTo>
                    <a:pt x="2417064" y="0"/>
                  </a:lnTo>
                  <a:lnTo>
                    <a:pt x="0" y="0"/>
                  </a:lnTo>
                  <a:lnTo>
                    <a:pt x="0" y="586739"/>
                  </a:lnTo>
                  <a:close/>
                </a:path>
              </a:pathLst>
            </a:custGeom>
            <a:ln w="12699">
              <a:solidFill>
                <a:srgbClr val="AF3A3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2304033" y="3929126"/>
            <a:ext cx="821055" cy="6686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144145" algn="ctr">
              <a:lnSpc>
                <a:spcPts val="1050"/>
              </a:lnSpc>
            </a:pPr>
            <a:r>
              <a:rPr sz="1100" spc="-10" dirty="0">
                <a:solidFill>
                  <a:srgbClr val="FFFFFF"/>
                </a:solidFill>
                <a:latin typeface="Calibri"/>
                <a:cs typeface="Calibri"/>
              </a:rPr>
              <a:t>Service</a:t>
            </a: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825"/>
              </a:spcBef>
            </a:pPr>
            <a:r>
              <a:rPr sz="1100" spc="-10" dirty="0">
                <a:solidFill>
                  <a:srgbClr val="FFFFFF"/>
                </a:solidFill>
                <a:latin typeface="Calibri"/>
                <a:cs typeface="Calibri"/>
              </a:rPr>
              <a:t>172.30.85.124</a:t>
            </a:r>
            <a:endParaRPr sz="1100">
              <a:latin typeface="Calibri"/>
              <a:cs typeface="Calibri"/>
            </a:endParaRPr>
          </a:p>
          <a:p>
            <a:pPr marR="140335" algn="ctr">
              <a:lnSpc>
                <a:spcPct val="100000"/>
              </a:lnSpc>
              <a:spcBef>
                <a:spcPts val="815"/>
              </a:spcBef>
            </a:pPr>
            <a:r>
              <a:rPr sz="1000" spc="-20" dirty="0">
                <a:solidFill>
                  <a:srgbClr val="FFFFFF"/>
                </a:solidFill>
                <a:latin typeface="Calibri"/>
                <a:cs typeface="Calibri"/>
              </a:rPr>
              <a:t>8080</a:t>
            </a:r>
            <a:endParaRPr sz="1000">
              <a:latin typeface="Calibri"/>
              <a:cs typeface="Calibri"/>
            </a:endParaRPr>
          </a:p>
        </p:txBody>
      </p:sp>
      <p:graphicFrame>
        <p:nvGraphicFramePr>
          <p:cNvPr id="15" name="object 15"/>
          <p:cNvGraphicFramePr>
            <a:graphicFrameLocks noGrp="1"/>
          </p:cNvGraphicFramePr>
          <p:nvPr/>
        </p:nvGraphicFramePr>
        <p:xfrm>
          <a:off x="1490217" y="5285740"/>
          <a:ext cx="2196463" cy="10388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534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83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947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14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AF3A38"/>
                      </a:solidFill>
                      <a:prstDash val="solid"/>
                    </a:lnL>
                    <a:lnR w="12700">
                      <a:solidFill>
                        <a:srgbClr val="EE5250"/>
                      </a:solidFill>
                      <a:prstDash val="solid"/>
                    </a:lnR>
                    <a:lnT w="12700">
                      <a:solidFill>
                        <a:srgbClr val="AF3A38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000" spc="-20" dirty="0">
                          <a:solidFill>
                            <a:srgbClr val="EE5250"/>
                          </a:solidFill>
                          <a:latin typeface="Calibri"/>
                          <a:cs typeface="Calibri"/>
                        </a:rPr>
                        <a:t>8080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EE5250"/>
                      </a:solidFill>
                      <a:prstDash val="solid"/>
                    </a:lnL>
                    <a:lnR w="12700">
                      <a:solidFill>
                        <a:srgbClr val="EE5250"/>
                      </a:solidFill>
                      <a:prstDash val="solid"/>
                    </a:lnR>
                    <a:lnT w="19050">
                      <a:solidFill>
                        <a:srgbClr val="EE5250"/>
                      </a:solidFill>
                      <a:prstDash val="solid"/>
                    </a:lnT>
                    <a:lnB w="12700">
                      <a:solidFill>
                        <a:srgbClr val="EE525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EE5250"/>
                      </a:solidFill>
                      <a:prstDash val="solid"/>
                    </a:lnL>
                    <a:lnR w="12700">
                      <a:solidFill>
                        <a:srgbClr val="AF3A38"/>
                      </a:solidFill>
                      <a:prstDash val="solid"/>
                    </a:lnR>
                    <a:lnT w="12700">
                      <a:solidFill>
                        <a:srgbClr val="AF3A38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87400"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825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R="57785" algn="ctr">
                        <a:lnSpc>
                          <a:spcPct val="100000"/>
                        </a:lnSpc>
                      </a:pPr>
                      <a:r>
                        <a:rPr sz="1100" spc="-10" dirty="0">
                          <a:solidFill>
                            <a:srgbClr val="44536A"/>
                          </a:solidFill>
                          <a:latin typeface="Calibri"/>
                          <a:cs typeface="Calibri"/>
                        </a:rPr>
                        <a:t>172.17.0.7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AF3A38"/>
                      </a:solidFill>
                      <a:prstDash val="solid"/>
                    </a:lnL>
                    <a:lnR w="12700">
                      <a:solidFill>
                        <a:srgbClr val="AF3A38"/>
                      </a:solidFill>
                      <a:prstDash val="solid"/>
                    </a:lnR>
                    <a:lnB w="12700">
                      <a:solidFill>
                        <a:srgbClr val="AF3A38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6" name="object 1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076558" y="5688592"/>
            <a:ext cx="336857" cy="253233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391762" y="5687118"/>
            <a:ext cx="339459" cy="257756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701129" y="5642922"/>
            <a:ext cx="338482" cy="257756"/>
          </a:xfrm>
          <a:prstGeom prst="rect">
            <a:avLst/>
          </a:prstGeom>
        </p:spPr>
      </p:pic>
      <p:sp>
        <p:nvSpPr>
          <p:cNvPr id="19" name="object 19"/>
          <p:cNvSpPr txBox="1"/>
          <p:nvPr/>
        </p:nvSpPr>
        <p:spPr>
          <a:xfrm>
            <a:off x="1923669" y="6358839"/>
            <a:ext cx="133032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solidFill>
                  <a:srgbClr val="44536A"/>
                </a:solidFill>
                <a:latin typeface="Calibri"/>
                <a:cs typeface="Calibri"/>
              </a:rPr>
              <a:t>simple-</a:t>
            </a:r>
            <a:r>
              <a:rPr sz="1100" spc="-10" dirty="0">
                <a:solidFill>
                  <a:srgbClr val="44536A"/>
                </a:solidFill>
                <a:latin typeface="Calibri"/>
                <a:cs typeface="Calibri"/>
              </a:rPr>
              <a:t>webapp-docker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0" y="2496261"/>
            <a:ext cx="410209" cy="427355"/>
            <a:chOff x="0" y="2496261"/>
            <a:chExt cx="410209" cy="427355"/>
          </a:xfrm>
        </p:grpSpPr>
        <p:pic>
          <p:nvPicPr>
            <p:cNvPr id="21" name="object 2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2496261"/>
              <a:ext cx="410145" cy="426771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1148" y="2526792"/>
              <a:ext cx="323088" cy="323088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109029" y="2607640"/>
              <a:ext cx="189865" cy="162560"/>
            </a:xfrm>
            <a:custGeom>
              <a:avLst/>
              <a:gdLst/>
              <a:ahLst/>
              <a:cxnLst/>
              <a:rect l="l" t="t" r="r" b="b"/>
              <a:pathLst>
                <a:path w="189865" h="162560">
                  <a:moveTo>
                    <a:pt x="47396" y="128892"/>
                  </a:moveTo>
                  <a:lnTo>
                    <a:pt x="0" y="128892"/>
                  </a:lnTo>
                  <a:lnTo>
                    <a:pt x="0" y="162306"/>
                  </a:lnTo>
                  <a:lnTo>
                    <a:pt x="47396" y="162306"/>
                  </a:lnTo>
                  <a:lnTo>
                    <a:pt x="47396" y="128892"/>
                  </a:lnTo>
                  <a:close/>
                </a:path>
                <a:path w="189865" h="162560">
                  <a:moveTo>
                    <a:pt x="118503" y="128892"/>
                  </a:moveTo>
                  <a:lnTo>
                    <a:pt x="71094" y="128892"/>
                  </a:lnTo>
                  <a:lnTo>
                    <a:pt x="71094" y="162306"/>
                  </a:lnTo>
                  <a:lnTo>
                    <a:pt x="118503" y="162306"/>
                  </a:lnTo>
                  <a:lnTo>
                    <a:pt x="118503" y="128892"/>
                  </a:lnTo>
                  <a:close/>
                </a:path>
                <a:path w="189865" h="162560">
                  <a:moveTo>
                    <a:pt x="118503" y="0"/>
                  </a:moveTo>
                  <a:lnTo>
                    <a:pt x="71094" y="0"/>
                  </a:lnTo>
                  <a:lnTo>
                    <a:pt x="71094" y="33413"/>
                  </a:lnTo>
                  <a:lnTo>
                    <a:pt x="118503" y="33413"/>
                  </a:lnTo>
                  <a:lnTo>
                    <a:pt x="118503" y="0"/>
                  </a:lnTo>
                  <a:close/>
                </a:path>
                <a:path w="189865" h="162560">
                  <a:moveTo>
                    <a:pt x="170637" y="76720"/>
                  </a:moveTo>
                  <a:lnTo>
                    <a:pt x="99542" y="76720"/>
                  </a:lnTo>
                  <a:lnTo>
                    <a:pt x="99542" y="43586"/>
                  </a:lnTo>
                  <a:lnTo>
                    <a:pt x="90055" y="43586"/>
                  </a:lnTo>
                  <a:lnTo>
                    <a:pt x="90055" y="76720"/>
                  </a:lnTo>
                  <a:lnTo>
                    <a:pt x="18961" y="76720"/>
                  </a:lnTo>
                  <a:lnTo>
                    <a:pt x="18961" y="85648"/>
                  </a:lnTo>
                  <a:lnTo>
                    <a:pt x="18961" y="118783"/>
                  </a:lnTo>
                  <a:lnTo>
                    <a:pt x="28435" y="118783"/>
                  </a:lnTo>
                  <a:lnTo>
                    <a:pt x="28435" y="85648"/>
                  </a:lnTo>
                  <a:lnTo>
                    <a:pt x="90055" y="85648"/>
                  </a:lnTo>
                  <a:lnTo>
                    <a:pt x="90055" y="118783"/>
                  </a:lnTo>
                  <a:lnTo>
                    <a:pt x="99542" y="118783"/>
                  </a:lnTo>
                  <a:lnTo>
                    <a:pt x="99542" y="85648"/>
                  </a:lnTo>
                  <a:lnTo>
                    <a:pt x="161163" y="85648"/>
                  </a:lnTo>
                  <a:lnTo>
                    <a:pt x="161163" y="118783"/>
                  </a:lnTo>
                  <a:lnTo>
                    <a:pt x="170637" y="118783"/>
                  </a:lnTo>
                  <a:lnTo>
                    <a:pt x="170637" y="85648"/>
                  </a:lnTo>
                  <a:lnTo>
                    <a:pt x="170637" y="76720"/>
                  </a:lnTo>
                  <a:close/>
                </a:path>
                <a:path w="189865" h="162560">
                  <a:moveTo>
                    <a:pt x="189598" y="128892"/>
                  </a:moveTo>
                  <a:lnTo>
                    <a:pt x="142201" y="128892"/>
                  </a:lnTo>
                  <a:lnTo>
                    <a:pt x="142201" y="162318"/>
                  </a:lnTo>
                  <a:lnTo>
                    <a:pt x="189598" y="162318"/>
                  </a:lnTo>
                  <a:lnTo>
                    <a:pt x="189598" y="12889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397560" y="2386050"/>
            <a:ext cx="2917190" cy="389890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522730">
              <a:lnSpc>
                <a:spcPct val="100000"/>
              </a:lnSpc>
              <a:spcBef>
                <a:spcPts val="210"/>
              </a:spcBef>
            </a:pPr>
            <a:r>
              <a:rPr sz="1100" spc="-10" dirty="0">
                <a:solidFill>
                  <a:srgbClr val="44536A"/>
                </a:solidFill>
                <a:latin typeface="Calibri"/>
                <a:cs typeface="Calibri"/>
                <a:hlinkClick r:id="rId8"/>
              </a:rPr>
              <a:t>www.somewebapp.com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100" dirty="0">
                <a:solidFill>
                  <a:srgbClr val="44536A"/>
                </a:solidFill>
                <a:latin typeface="Calibri"/>
                <a:cs typeface="Calibri"/>
              </a:rPr>
              <a:t>Load</a:t>
            </a:r>
            <a:r>
              <a:rPr sz="1100" spc="-20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1100" spc="-10" dirty="0">
                <a:solidFill>
                  <a:srgbClr val="44536A"/>
                </a:solidFill>
                <a:latin typeface="Calibri"/>
                <a:cs typeface="Calibri"/>
              </a:rPr>
              <a:t>Balancing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42417" y="3302253"/>
            <a:ext cx="4227830" cy="1992630"/>
            <a:chOff x="42417" y="3302253"/>
            <a:chExt cx="4227830" cy="1992630"/>
          </a:xfrm>
        </p:grpSpPr>
        <p:sp>
          <p:nvSpPr>
            <p:cNvPr id="26" name="object 26"/>
            <p:cNvSpPr/>
            <p:nvPr/>
          </p:nvSpPr>
          <p:spPr>
            <a:xfrm>
              <a:off x="926592" y="3428999"/>
              <a:ext cx="3343910" cy="1865630"/>
            </a:xfrm>
            <a:custGeom>
              <a:avLst/>
              <a:gdLst/>
              <a:ahLst/>
              <a:cxnLst/>
              <a:rect l="l" t="t" r="r" b="b"/>
              <a:pathLst>
                <a:path w="3343910" h="1865629">
                  <a:moveTo>
                    <a:pt x="3343655" y="0"/>
                  </a:moveTo>
                  <a:lnTo>
                    <a:pt x="0" y="0"/>
                  </a:lnTo>
                  <a:lnTo>
                    <a:pt x="0" y="1865376"/>
                  </a:lnTo>
                  <a:lnTo>
                    <a:pt x="3343655" y="1865376"/>
                  </a:lnTo>
                  <a:lnTo>
                    <a:pt x="3343655" y="0"/>
                  </a:lnTo>
                  <a:close/>
                </a:path>
              </a:pathLst>
            </a:custGeom>
            <a:solidFill>
              <a:srgbClr val="FFFFFF">
                <a:alpha val="89802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48767" y="3308603"/>
              <a:ext cx="1019810" cy="254635"/>
            </a:xfrm>
            <a:custGeom>
              <a:avLst/>
              <a:gdLst/>
              <a:ahLst/>
              <a:cxnLst/>
              <a:rect l="l" t="t" r="r" b="b"/>
              <a:pathLst>
                <a:path w="1019810" h="254635">
                  <a:moveTo>
                    <a:pt x="0" y="42418"/>
                  </a:moveTo>
                  <a:lnTo>
                    <a:pt x="3333" y="25931"/>
                  </a:lnTo>
                  <a:lnTo>
                    <a:pt x="12424" y="12446"/>
                  </a:lnTo>
                  <a:lnTo>
                    <a:pt x="25907" y="3341"/>
                  </a:lnTo>
                  <a:lnTo>
                    <a:pt x="42419" y="0"/>
                  </a:lnTo>
                  <a:lnTo>
                    <a:pt x="977138" y="0"/>
                  </a:lnTo>
                  <a:lnTo>
                    <a:pt x="993650" y="3341"/>
                  </a:lnTo>
                  <a:lnTo>
                    <a:pt x="1007133" y="12446"/>
                  </a:lnTo>
                  <a:lnTo>
                    <a:pt x="1016223" y="25931"/>
                  </a:lnTo>
                  <a:lnTo>
                    <a:pt x="1019556" y="42418"/>
                  </a:lnTo>
                  <a:lnTo>
                    <a:pt x="1019556" y="212090"/>
                  </a:lnTo>
                  <a:lnTo>
                    <a:pt x="1016223" y="228576"/>
                  </a:lnTo>
                  <a:lnTo>
                    <a:pt x="1007133" y="242062"/>
                  </a:lnTo>
                  <a:lnTo>
                    <a:pt x="993650" y="251166"/>
                  </a:lnTo>
                  <a:lnTo>
                    <a:pt x="977138" y="254508"/>
                  </a:lnTo>
                  <a:lnTo>
                    <a:pt x="42419" y="254508"/>
                  </a:lnTo>
                  <a:lnTo>
                    <a:pt x="25907" y="251166"/>
                  </a:lnTo>
                  <a:lnTo>
                    <a:pt x="12424" y="242062"/>
                  </a:lnTo>
                  <a:lnTo>
                    <a:pt x="3333" y="228576"/>
                  </a:lnTo>
                  <a:lnTo>
                    <a:pt x="0" y="212090"/>
                  </a:lnTo>
                  <a:lnTo>
                    <a:pt x="0" y="42418"/>
                  </a:lnTo>
                  <a:close/>
                </a:path>
              </a:pathLst>
            </a:custGeom>
            <a:ln w="12700">
              <a:solidFill>
                <a:srgbClr val="EE5250"/>
              </a:solidFill>
              <a:prstDash val="lgDash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61330" y="3323590"/>
            <a:ext cx="995044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7955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B71C1C"/>
                </a:solidFill>
                <a:latin typeface="Calibri"/>
                <a:cs typeface="Calibri"/>
              </a:rPr>
              <a:t>roundrobin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48767" y="3630167"/>
            <a:ext cx="1019810" cy="253365"/>
          </a:xfrm>
          <a:custGeom>
            <a:avLst/>
            <a:gdLst/>
            <a:ahLst/>
            <a:cxnLst/>
            <a:rect l="l" t="t" r="r" b="b"/>
            <a:pathLst>
              <a:path w="1019810" h="253364">
                <a:moveTo>
                  <a:pt x="0" y="42163"/>
                </a:moveTo>
                <a:lnTo>
                  <a:pt x="3313" y="25771"/>
                </a:lnTo>
                <a:lnTo>
                  <a:pt x="12349" y="12366"/>
                </a:lnTo>
                <a:lnTo>
                  <a:pt x="25752" y="3319"/>
                </a:lnTo>
                <a:lnTo>
                  <a:pt x="42165" y="0"/>
                </a:lnTo>
                <a:lnTo>
                  <a:pt x="977391" y="0"/>
                </a:lnTo>
                <a:lnTo>
                  <a:pt x="993806" y="3319"/>
                </a:lnTo>
                <a:lnTo>
                  <a:pt x="1007208" y="12366"/>
                </a:lnTo>
                <a:lnTo>
                  <a:pt x="1016243" y="25771"/>
                </a:lnTo>
                <a:lnTo>
                  <a:pt x="1019556" y="42163"/>
                </a:lnTo>
                <a:lnTo>
                  <a:pt x="1019556" y="210819"/>
                </a:lnTo>
                <a:lnTo>
                  <a:pt x="1016243" y="227212"/>
                </a:lnTo>
                <a:lnTo>
                  <a:pt x="1007208" y="240617"/>
                </a:lnTo>
                <a:lnTo>
                  <a:pt x="993806" y="249664"/>
                </a:lnTo>
                <a:lnTo>
                  <a:pt x="977391" y="252983"/>
                </a:lnTo>
                <a:lnTo>
                  <a:pt x="42165" y="252983"/>
                </a:lnTo>
                <a:lnTo>
                  <a:pt x="25752" y="249664"/>
                </a:lnTo>
                <a:lnTo>
                  <a:pt x="12349" y="240617"/>
                </a:lnTo>
                <a:lnTo>
                  <a:pt x="3313" y="227212"/>
                </a:lnTo>
                <a:lnTo>
                  <a:pt x="0" y="210819"/>
                </a:lnTo>
                <a:lnTo>
                  <a:pt x="0" y="42163"/>
                </a:lnTo>
                <a:close/>
              </a:path>
            </a:pathLst>
          </a:custGeom>
          <a:ln w="12700">
            <a:solidFill>
              <a:srgbClr val="EE5250"/>
            </a:solidFill>
            <a:prstDash val="lgDash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61292" y="3644265"/>
            <a:ext cx="995044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812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B71C1C"/>
                </a:solidFill>
                <a:latin typeface="Calibri"/>
                <a:cs typeface="Calibri"/>
              </a:rPr>
              <a:t>leastconn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1813560" y="3895344"/>
            <a:ext cx="76200" cy="1678305"/>
          </a:xfrm>
          <a:custGeom>
            <a:avLst/>
            <a:gdLst/>
            <a:ahLst/>
            <a:cxnLst/>
            <a:rect l="l" t="t" r="r" b="b"/>
            <a:pathLst>
              <a:path w="76200" h="1678304">
                <a:moveTo>
                  <a:pt x="31750" y="1602104"/>
                </a:moveTo>
                <a:lnTo>
                  <a:pt x="0" y="1602104"/>
                </a:lnTo>
                <a:lnTo>
                  <a:pt x="38100" y="1678304"/>
                </a:lnTo>
                <a:lnTo>
                  <a:pt x="69850" y="1614804"/>
                </a:lnTo>
                <a:lnTo>
                  <a:pt x="31750" y="1614804"/>
                </a:lnTo>
                <a:lnTo>
                  <a:pt x="31750" y="1602104"/>
                </a:lnTo>
                <a:close/>
              </a:path>
              <a:path w="76200" h="1678304">
                <a:moveTo>
                  <a:pt x="44450" y="0"/>
                </a:moveTo>
                <a:lnTo>
                  <a:pt x="31750" y="0"/>
                </a:lnTo>
                <a:lnTo>
                  <a:pt x="31750" y="1614804"/>
                </a:lnTo>
                <a:lnTo>
                  <a:pt x="44450" y="1614804"/>
                </a:lnTo>
                <a:lnTo>
                  <a:pt x="44450" y="0"/>
                </a:lnTo>
                <a:close/>
              </a:path>
              <a:path w="76200" h="1678304">
                <a:moveTo>
                  <a:pt x="76200" y="1602104"/>
                </a:moveTo>
                <a:lnTo>
                  <a:pt x="44450" y="1602104"/>
                </a:lnTo>
                <a:lnTo>
                  <a:pt x="44450" y="1614804"/>
                </a:lnTo>
                <a:lnTo>
                  <a:pt x="69850" y="1614804"/>
                </a:lnTo>
                <a:lnTo>
                  <a:pt x="76200" y="1602104"/>
                </a:lnTo>
                <a:close/>
              </a:path>
            </a:pathLst>
          </a:custGeom>
          <a:solidFill>
            <a:srgbClr val="EE525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2" name="object 32"/>
          <p:cNvGrpSpPr/>
          <p:nvPr/>
        </p:nvGrpSpPr>
        <p:grpSpPr>
          <a:xfrm>
            <a:off x="1648714" y="2121154"/>
            <a:ext cx="139700" cy="885190"/>
            <a:chOff x="1648714" y="2121154"/>
            <a:chExt cx="139700" cy="885190"/>
          </a:xfrm>
        </p:grpSpPr>
        <p:pic>
          <p:nvPicPr>
            <p:cNvPr id="33" name="object 3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48714" y="2121154"/>
              <a:ext cx="139192" cy="140716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1684020" y="2360676"/>
              <a:ext cx="76200" cy="645160"/>
            </a:xfrm>
            <a:custGeom>
              <a:avLst/>
              <a:gdLst/>
              <a:ahLst/>
              <a:cxnLst/>
              <a:rect l="l" t="t" r="r" b="b"/>
              <a:pathLst>
                <a:path w="76200" h="645160">
                  <a:moveTo>
                    <a:pt x="31750" y="568960"/>
                  </a:moveTo>
                  <a:lnTo>
                    <a:pt x="0" y="568960"/>
                  </a:lnTo>
                  <a:lnTo>
                    <a:pt x="38100" y="645160"/>
                  </a:lnTo>
                  <a:lnTo>
                    <a:pt x="69850" y="581660"/>
                  </a:lnTo>
                  <a:lnTo>
                    <a:pt x="31750" y="581660"/>
                  </a:lnTo>
                  <a:lnTo>
                    <a:pt x="31750" y="568960"/>
                  </a:lnTo>
                  <a:close/>
                </a:path>
                <a:path w="76200" h="645160">
                  <a:moveTo>
                    <a:pt x="44450" y="0"/>
                  </a:moveTo>
                  <a:lnTo>
                    <a:pt x="31750" y="0"/>
                  </a:lnTo>
                  <a:lnTo>
                    <a:pt x="31750" y="581660"/>
                  </a:lnTo>
                  <a:lnTo>
                    <a:pt x="44450" y="581660"/>
                  </a:lnTo>
                  <a:lnTo>
                    <a:pt x="44450" y="0"/>
                  </a:lnTo>
                  <a:close/>
                </a:path>
                <a:path w="76200" h="645160">
                  <a:moveTo>
                    <a:pt x="76200" y="568960"/>
                  </a:moveTo>
                  <a:lnTo>
                    <a:pt x="44450" y="568960"/>
                  </a:lnTo>
                  <a:lnTo>
                    <a:pt x="44450" y="581660"/>
                  </a:lnTo>
                  <a:lnTo>
                    <a:pt x="69850" y="581660"/>
                  </a:lnTo>
                  <a:lnTo>
                    <a:pt x="76200" y="568960"/>
                  </a:lnTo>
                  <a:close/>
                </a:path>
              </a:pathLst>
            </a:custGeom>
            <a:solidFill>
              <a:srgbClr val="EE52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5" name="object 35"/>
          <p:cNvGrpSpPr/>
          <p:nvPr/>
        </p:nvGrpSpPr>
        <p:grpSpPr>
          <a:xfrm>
            <a:off x="1444752" y="3055620"/>
            <a:ext cx="2402205" cy="797560"/>
            <a:chOff x="1444752" y="3055620"/>
            <a:chExt cx="2402205" cy="797560"/>
          </a:xfrm>
        </p:grpSpPr>
        <p:sp>
          <p:nvSpPr>
            <p:cNvPr id="36" name="object 36"/>
            <p:cNvSpPr/>
            <p:nvPr/>
          </p:nvSpPr>
          <p:spPr>
            <a:xfrm>
              <a:off x="1444752" y="3055620"/>
              <a:ext cx="2402205" cy="797560"/>
            </a:xfrm>
            <a:custGeom>
              <a:avLst/>
              <a:gdLst/>
              <a:ahLst/>
              <a:cxnLst/>
              <a:rect l="l" t="t" r="r" b="b"/>
              <a:pathLst>
                <a:path w="2402204" h="797560">
                  <a:moveTo>
                    <a:pt x="2401824" y="0"/>
                  </a:moveTo>
                  <a:lnTo>
                    <a:pt x="0" y="0"/>
                  </a:lnTo>
                  <a:lnTo>
                    <a:pt x="0" y="797051"/>
                  </a:lnTo>
                  <a:lnTo>
                    <a:pt x="2401824" y="797051"/>
                  </a:lnTo>
                  <a:lnTo>
                    <a:pt x="2401824" y="0"/>
                  </a:lnTo>
                  <a:close/>
                </a:path>
              </a:pathLst>
            </a:custGeom>
            <a:solidFill>
              <a:srgbClr val="4453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464564" y="3090672"/>
              <a:ext cx="702945" cy="256540"/>
            </a:xfrm>
            <a:custGeom>
              <a:avLst/>
              <a:gdLst/>
              <a:ahLst/>
              <a:cxnLst/>
              <a:rect l="l" t="t" r="r" b="b"/>
              <a:pathLst>
                <a:path w="702944" h="256539">
                  <a:moveTo>
                    <a:pt x="659892" y="0"/>
                  </a:moveTo>
                  <a:lnTo>
                    <a:pt x="42672" y="0"/>
                  </a:lnTo>
                  <a:lnTo>
                    <a:pt x="26038" y="3345"/>
                  </a:lnTo>
                  <a:lnTo>
                    <a:pt x="12477" y="12477"/>
                  </a:lnTo>
                  <a:lnTo>
                    <a:pt x="3345" y="26038"/>
                  </a:lnTo>
                  <a:lnTo>
                    <a:pt x="0" y="42672"/>
                  </a:lnTo>
                  <a:lnTo>
                    <a:pt x="0" y="213360"/>
                  </a:lnTo>
                  <a:lnTo>
                    <a:pt x="3345" y="229993"/>
                  </a:lnTo>
                  <a:lnTo>
                    <a:pt x="12477" y="243554"/>
                  </a:lnTo>
                  <a:lnTo>
                    <a:pt x="26038" y="252686"/>
                  </a:lnTo>
                  <a:lnTo>
                    <a:pt x="42672" y="256031"/>
                  </a:lnTo>
                  <a:lnTo>
                    <a:pt x="659892" y="256031"/>
                  </a:lnTo>
                  <a:lnTo>
                    <a:pt x="676525" y="252686"/>
                  </a:lnTo>
                  <a:lnTo>
                    <a:pt x="690086" y="243554"/>
                  </a:lnTo>
                  <a:lnTo>
                    <a:pt x="699218" y="229993"/>
                  </a:lnTo>
                  <a:lnTo>
                    <a:pt x="702563" y="213360"/>
                  </a:lnTo>
                  <a:lnTo>
                    <a:pt x="702563" y="42672"/>
                  </a:lnTo>
                  <a:lnTo>
                    <a:pt x="699218" y="26038"/>
                  </a:lnTo>
                  <a:lnTo>
                    <a:pt x="690086" y="12477"/>
                  </a:lnTo>
                  <a:lnTo>
                    <a:pt x="676525" y="3345"/>
                  </a:lnTo>
                  <a:lnTo>
                    <a:pt x="659892" y="0"/>
                  </a:lnTo>
                  <a:close/>
                </a:path>
              </a:pathLst>
            </a:custGeom>
            <a:solidFill>
              <a:srgbClr val="EE52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1464564" y="3090672"/>
              <a:ext cx="702945" cy="256540"/>
            </a:xfrm>
            <a:custGeom>
              <a:avLst/>
              <a:gdLst/>
              <a:ahLst/>
              <a:cxnLst/>
              <a:rect l="l" t="t" r="r" b="b"/>
              <a:pathLst>
                <a:path w="702944" h="256539">
                  <a:moveTo>
                    <a:pt x="0" y="42672"/>
                  </a:moveTo>
                  <a:lnTo>
                    <a:pt x="3345" y="26038"/>
                  </a:lnTo>
                  <a:lnTo>
                    <a:pt x="12477" y="12477"/>
                  </a:lnTo>
                  <a:lnTo>
                    <a:pt x="26038" y="3345"/>
                  </a:lnTo>
                  <a:lnTo>
                    <a:pt x="42672" y="0"/>
                  </a:lnTo>
                  <a:lnTo>
                    <a:pt x="659892" y="0"/>
                  </a:lnTo>
                  <a:lnTo>
                    <a:pt x="676525" y="3345"/>
                  </a:lnTo>
                  <a:lnTo>
                    <a:pt x="690086" y="12477"/>
                  </a:lnTo>
                  <a:lnTo>
                    <a:pt x="699218" y="26038"/>
                  </a:lnTo>
                  <a:lnTo>
                    <a:pt x="702563" y="42672"/>
                  </a:lnTo>
                  <a:lnTo>
                    <a:pt x="702563" y="213360"/>
                  </a:lnTo>
                  <a:lnTo>
                    <a:pt x="699218" y="229993"/>
                  </a:lnTo>
                  <a:lnTo>
                    <a:pt x="690086" y="243554"/>
                  </a:lnTo>
                  <a:lnTo>
                    <a:pt x="676525" y="252686"/>
                  </a:lnTo>
                  <a:lnTo>
                    <a:pt x="659892" y="256031"/>
                  </a:lnTo>
                  <a:lnTo>
                    <a:pt x="42672" y="256031"/>
                  </a:lnTo>
                  <a:lnTo>
                    <a:pt x="26038" y="252686"/>
                  </a:lnTo>
                  <a:lnTo>
                    <a:pt x="12477" y="243554"/>
                  </a:lnTo>
                  <a:lnTo>
                    <a:pt x="3345" y="229993"/>
                  </a:lnTo>
                  <a:lnTo>
                    <a:pt x="0" y="213360"/>
                  </a:lnTo>
                  <a:lnTo>
                    <a:pt x="0" y="42672"/>
                  </a:lnTo>
                  <a:close/>
                </a:path>
              </a:pathLst>
            </a:custGeom>
            <a:ln w="12700">
              <a:solidFill>
                <a:srgbClr val="AF3A3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9" name="object 39"/>
          <p:cNvSpPr txBox="1"/>
          <p:nvPr/>
        </p:nvSpPr>
        <p:spPr>
          <a:xfrm>
            <a:off x="1444752" y="3055620"/>
            <a:ext cx="2402205" cy="797560"/>
          </a:xfrm>
          <a:prstGeom prst="rect">
            <a:avLst/>
          </a:prstGeom>
          <a:ln w="12700">
            <a:solidFill>
              <a:srgbClr val="2E3A4B"/>
            </a:solidFill>
          </a:ln>
        </p:spPr>
        <p:txBody>
          <a:bodyPr vert="horz" wrap="square" lIns="0" tIns="16510" rIns="0" bIns="0" rtlCol="0">
            <a:spAutoFit/>
          </a:bodyPr>
          <a:lstStyle/>
          <a:p>
            <a:pPr marL="137795">
              <a:lnSpc>
                <a:spcPct val="100000"/>
              </a:lnSpc>
              <a:spcBef>
                <a:spcPts val="130"/>
              </a:spcBef>
              <a:tabLst>
                <a:tab pos="985519" algn="l"/>
              </a:tabLst>
            </a:pPr>
            <a:r>
              <a:rPr sz="700" spc="-10" dirty="0">
                <a:solidFill>
                  <a:srgbClr val="FFFFFF"/>
                </a:solidFill>
                <a:latin typeface="Calibri"/>
                <a:cs typeface="Calibri"/>
              </a:rPr>
              <a:t>192.168.1.12</a:t>
            </a:r>
            <a:r>
              <a:rPr sz="70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2100" spc="-30" baseline="-5952" dirty="0">
                <a:solidFill>
                  <a:srgbClr val="FFFFFF"/>
                </a:solidFill>
                <a:latin typeface="Calibri"/>
                <a:cs typeface="Calibri"/>
              </a:rPr>
              <a:t>Route</a:t>
            </a:r>
            <a:endParaRPr sz="2100" baseline="-5952">
              <a:latin typeface="Calibri"/>
              <a:cs typeface="Calibri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42417" y="2979166"/>
            <a:ext cx="1032510" cy="267335"/>
            <a:chOff x="42417" y="2979166"/>
            <a:chExt cx="1032510" cy="267335"/>
          </a:xfrm>
        </p:grpSpPr>
        <p:sp>
          <p:nvSpPr>
            <p:cNvPr id="41" name="object 41"/>
            <p:cNvSpPr/>
            <p:nvPr/>
          </p:nvSpPr>
          <p:spPr>
            <a:xfrm>
              <a:off x="48767" y="2985516"/>
              <a:ext cx="1019810" cy="254635"/>
            </a:xfrm>
            <a:custGeom>
              <a:avLst/>
              <a:gdLst/>
              <a:ahLst/>
              <a:cxnLst/>
              <a:rect l="l" t="t" r="r" b="b"/>
              <a:pathLst>
                <a:path w="1019810" h="254635">
                  <a:moveTo>
                    <a:pt x="977138" y="0"/>
                  </a:moveTo>
                  <a:lnTo>
                    <a:pt x="42419" y="0"/>
                  </a:lnTo>
                  <a:lnTo>
                    <a:pt x="25907" y="3341"/>
                  </a:lnTo>
                  <a:lnTo>
                    <a:pt x="12424" y="12446"/>
                  </a:lnTo>
                  <a:lnTo>
                    <a:pt x="3333" y="25931"/>
                  </a:lnTo>
                  <a:lnTo>
                    <a:pt x="0" y="42418"/>
                  </a:lnTo>
                  <a:lnTo>
                    <a:pt x="0" y="212089"/>
                  </a:lnTo>
                  <a:lnTo>
                    <a:pt x="3333" y="228576"/>
                  </a:lnTo>
                  <a:lnTo>
                    <a:pt x="12424" y="242062"/>
                  </a:lnTo>
                  <a:lnTo>
                    <a:pt x="25907" y="251166"/>
                  </a:lnTo>
                  <a:lnTo>
                    <a:pt x="42419" y="254508"/>
                  </a:lnTo>
                  <a:lnTo>
                    <a:pt x="977138" y="254508"/>
                  </a:lnTo>
                  <a:lnTo>
                    <a:pt x="993650" y="251166"/>
                  </a:lnTo>
                  <a:lnTo>
                    <a:pt x="1007133" y="242062"/>
                  </a:lnTo>
                  <a:lnTo>
                    <a:pt x="1016223" y="228576"/>
                  </a:lnTo>
                  <a:lnTo>
                    <a:pt x="1019556" y="212089"/>
                  </a:lnTo>
                  <a:lnTo>
                    <a:pt x="1019556" y="42418"/>
                  </a:lnTo>
                  <a:lnTo>
                    <a:pt x="1016223" y="25931"/>
                  </a:lnTo>
                  <a:lnTo>
                    <a:pt x="1007133" y="12446"/>
                  </a:lnTo>
                  <a:lnTo>
                    <a:pt x="993650" y="3341"/>
                  </a:lnTo>
                  <a:lnTo>
                    <a:pt x="977138" y="0"/>
                  </a:lnTo>
                  <a:close/>
                </a:path>
              </a:pathLst>
            </a:custGeom>
            <a:solidFill>
              <a:srgbClr val="4453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48767" y="2985516"/>
              <a:ext cx="1019810" cy="254635"/>
            </a:xfrm>
            <a:custGeom>
              <a:avLst/>
              <a:gdLst/>
              <a:ahLst/>
              <a:cxnLst/>
              <a:rect l="l" t="t" r="r" b="b"/>
              <a:pathLst>
                <a:path w="1019810" h="254635">
                  <a:moveTo>
                    <a:pt x="0" y="42418"/>
                  </a:moveTo>
                  <a:lnTo>
                    <a:pt x="3333" y="25931"/>
                  </a:lnTo>
                  <a:lnTo>
                    <a:pt x="12424" y="12446"/>
                  </a:lnTo>
                  <a:lnTo>
                    <a:pt x="25907" y="3341"/>
                  </a:lnTo>
                  <a:lnTo>
                    <a:pt x="42419" y="0"/>
                  </a:lnTo>
                  <a:lnTo>
                    <a:pt x="977138" y="0"/>
                  </a:lnTo>
                  <a:lnTo>
                    <a:pt x="993650" y="3341"/>
                  </a:lnTo>
                  <a:lnTo>
                    <a:pt x="1007133" y="12446"/>
                  </a:lnTo>
                  <a:lnTo>
                    <a:pt x="1016223" y="25931"/>
                  </a:lnTo>
                  <a:lnTo>
                    <a:pt x="1019556" y="42418"/>
                  </a:lnTo>
                  <a:lnTo>
                    <a:pt x="1019556" y="212089"/>
                  </a:lnTo>
                  <a:lnTo>
                    <a:pt x="1016223" y="228576"/>
                  </a:lnTo>
                  <a:lnTo>
                    <a:pt x="1007133" y="242062"/>
                  </a:lnTo>
                  <a:lnTo>
                    <a:pt x="993650" y="251166"/>
                  </a:lnTo>
                  <a:lnTo>
                    <a:pt x="977138" y="254508"/>
                  </a:lnTo>
                  <a:lnTo>
                    <a:pt x="42419" y="254508"/>
                  </a:lnTo>
                  <a:lnTo>
                    <a:pt x="25907" y="251166"/>
                  </a:lnTo>
                  <a:lnTo>
                    <a:pt x="12424" y="242062"/>
                  </a:lnTo>
                  <a:lnTo>
                    <a:pt x="3333" y="228576"/>
                  </a:lnTo>
                  <a:lnTo>
                    <a:pt x="0" y="212089"/>
                  </a:lnTo>
                  <a:lnTo>
                    <a:pt x="0" y="42418"/>
                  </a:lnTo>
                  <a:close/>
                </a:path>
              </a:pathLst>
            </a:custGeom>
            <a:ln w="12700">
              <a:solidFill>
                <a:srgbClr val="2E3A4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3" name="object 43"/>
          <p:cNvSpPr txBox="1"/>
          <p:nvPr/>
        </p:nvSpPr>
        <p:spPr>
          <a:xfrm>
            <a:off x="61330" y="3000247"/>
            <a:ext cx="995044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956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source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8767" y="2994660"/>
            <a:ext cx="1019810" cy="253365"/>
          </a:xfrm>
          <a:custGeom>
            <a:avLst/>
            <a:gdLst/>
            <a:ahLst/>
            <a:cxnLst/>
            <a:rect l="l" t="t" r="r" b="b"/>
            <a:pathLst>
              <a:path w="1019810" h="253364">
                <a:moveTo>
                  <a:pt x="0" y="42163"/>
                </a:moveTo>
                <a:lnTo>
                  <a:pt x="3313" y="25771"/>
                </a:lnTo>
                <a:lnTo>
                  <a:pt x="12349" y="12366"/>
                </a:lnTo>
                <a:lnTo>
                  <a:pt x="25752" y="3319"/>
                </a:lnTo>
                <a:lnTo>
                  <a:pt x="42165" y="0"/>
                </a:lnTo>
                <a:lnTo>
                  <a:pt x="977391" y="0"/>
                </a:lnTo>
                <a:lnTo>
                  <a:pt x="993806" y="3319"/>
                </a:lnTo>
                <a:lnTo>
                  <a:pt x="1007208" y="12366"/>
                </a:lnTo>
                <a:lnTo>
                  <a:pt x="1016243" y="25771"/>
                </a:lnTo>
                <a:lnTo>
                  <a:pt x="1019556" y="42163"/>
                </a:lnTo>
                <a:lnTo>
                  <a:pt x="1019556" y="210819"/>
                </a:lnTo>
                <a:lnTo>
                  <a:pt x="1016243" y="227212"/>
                </a:lnTo>
                <a:lnTo>
                  <a:pt x="1007208" y="240617"/>
                </a:lnTo>
                <a:lnTo>
                  <a:pt x="993806" y="249664"/>
                </a:lnTo>
                <a:lnTo>
                  <a:pt x="977391" y="252984"/>
                </a:lnTo>
                <a:lnTo>
                  <a:pt x="42165" y="252984"/>
                </a:lnTo>
                <a:lnTo>
                  <a:pt x="25752" y="249664"/>
                </a:lnTo>
                <a:lnTo>
                  <a:pt x="12349" y="240617"/>
                </a:lnTo>
                <a:lnTo>
                  <a:pt x="3313" y="227212"/>
                </a:lnTo>
                <a:lnTo>
                  <a:pt x="0" y="210819"/>
                </a:lnTo>
                <a:lnTo>
                  <a:pt x="0" y="42163"/>
                </a:lnTo>
                <a:close/>
              </a:path>
            </a:pathLst>
          </a:custGeom>
          <a:ln w="12700">
            <a:solidFill>
              <a:srgbClr val="EE5250"/>
            </a:solidFill>
            <a:prstDash val="lgDash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1292" y="3008757"/>
            <a:ext cx="995044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956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B71C1C"/>
                </a:solidFill>
                <a:latin typeface="Calibri"/>
                <a:cs typeface="Calibri"/>
              </a:rPr>
              <a:t>source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Route</a:t>
            </a:r>
            <a:r>
              <a:rPr spc="-75" dirty="0"/>
              <a:t> </a:t>
            </a:r>
            <a:r>
              <a:rPr dirty="0"/>
              <a:t>–</a:t>
            </a:r>
            <a:r>
              <a:rPr spc="-70" dirty="0"/>
              <a:t> </a:t>
            </a:r>
            <a:r>
              <a:rPr dirty="0"/>
              <a:t>Load</a:t>
            </a:r>
            <a:r>
              <a:rPr spc="-70" dirty="0"/>
              <a:t> </a:t>
            </a:r>
            <a:r>
              <a:rPr spc="-10" dirty="0"/>
              <a:t>Balancing</a:t>
            </a:r>
          </a:p>
        </p:txBody>
      </p:sp>
      <p:grpSp>
        <p:nvGrpSpPr>
          <p:cNvPr id="5" name="object 5"/>
          <p:cNvGrpSpPr/>
          <p:nvPr/>
        </p:nvGrpSpPr>
        <p:grpSpPr>
          <a:xfrm>
            <a:off x="1490217" y="5288026"/>
            <a:ext cx="2209165" cy="1052195"/>
            <a:chOff x="1490217" y="5288026"/>
            <a:chExt cx="2209165" cy="1052195"/>
          </a:xfrm>
        </p:grpSpPr>
        <p:sp>
          <p:nvSpPr>
            <p:cNvPr id="6" name="object 6"/>
            <p:cNvSpPr/>
            <p:nvPr/>
          </p:nvSpPr>
          <p:spPr>
            <a:xfrm>
              <a:off x="1496567" y="5294376"/>
              <a:ext cx="2196465" cy="1039494"/>
            </a:xfrm>
            <a:custGeom>
              <a:avLst/>
              <a:gdLst/>
              <a:ahLst/>
              <a:cxnLst/>
              <a:rect l="l" t="t" r="r" b="b"/>
              <a:pathLst>
                <a:path w="2196465" h="1039495">
                  <a:moveTo>
                    <a:pt x="0" y="1039368"/>
                  </a:moveTo>
                  <a:lnTo>
                    <a:pt x="2196084" y="1039368"/>
                  </a:lnTo>
                  <a:lnTo>
                    <a:pt x="2196084" y="0"/>
                  </a:lnTo>
                  <a:lnTo>
                    <a:pt x="0" y="0"/>
                  </a:lnTo>
                  <a:lnTo>
                    <a:pt x="0" y="1039368"/>
                  </a:lnTo>
                  <a:close/>
                </a:path>
              </a:pathLst>
            </a:custGeom>
            <a:ln w="12700">
              <a:solidFill>
                <a:srgbClr val="AF3A3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76558" y="5688592"/>
              <a:ext cx="336857" cy="253233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91762" y="5687118"/>
              <a:ext cx="339459" cy="257756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01129" y="5642922"/>
              <a:ext cx="338482" cy="257756"/>
            </a:xfrm>
            <a:prstGeom prst="rect">
              <a:avLst/>
            </a:prstGeom>
          </p:spPr>
        </p:pic>
      </p:grpSp>
      <p:grpSp>
        <p:nvGrpSpPr>
          <p:cNvPr id="10" name="object 10"/>
          <p:cNvGrpSpPr/>
          <p:nvPr/>
        </p:nvGrpSpPr>
        <p:grpSpPr>
          <a:xfrm>
            <a:off x="1423161" y="1767585"/>
            <a:ext cx="2430145" cy="599440"/>
            <a:chOff x="1423161" y="1767585"/>
            <a:chExt cx="2430145" cy="599440"/>
          </a:xfrm>
        </p:grpSpPr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37783" y="1873222"/>
              <a:ext cx="188851" cy="189455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543357" y="2086359"/>
              <a:ext cx="377825" cy="189865"/>
            </a:xfrm>
            <a:custGeom>
              <a:avLst/>
              <a:gdLst/>
              <a:ahLst/>
              <a:cxnLst/>
              <a:rect l="l" t="t" r="r" b="b"/>
              <a:pathLst>
                <a:path w="377825" h="189864">
                  <a:moveTo>
                    <a:pt x="188851" y="0"/>
                  </a:moveTo>
                  <a:lnTo>
                    <a:pt x="149900" y="3256"/>
                  </a:lnTo>
                  <a:lnTo>
                    <a:pt x="110950" y="11840"/>
                  </a:lnTo>
                  <a:lnTo>
                    <a:pt x="62261" y="30786"/>
                  </a:lnTo>
                  <a:lnTo>
                    <a:pt x="18885" y="56836"/>
                  </a:lnTo>
                  <a:lnTo>
                    <a:pt x="0" y="94727"/>
                  </a:lnTo>
                  <a:lnTo>
                    <a:pt x="0" y="189455"/>
                  </a:lnTo>
                  <a:lnTo>
                    <a:pt x="377702" y="189455"/>
                  </a:lnTo>
                  <a:lnTo>
                    <a:pt x="377702" y="94728"/>
                  </a:lnTo>
                  <a:lnTo>
                    <a:pt x="358817" y="56836"/>
                  </a:lnTo>
                  <a:lnTo>
                    <a:pt x="315440" y="29898"/>
                  </a:lnTo>
                  <a:lnTo>
                    <a:pt x="266752" y="11841"/>
                  </a:lnTo>
                  <a:lnTo>
                    <a:pt x="229572" y="3256"/>
                  </a:lnTo>
                  <a:lnTo>
                    <a:pt x="188851" y="0"/>
                  </a:lnTo>
                  <a:close/>
                </a:path>
              </a:pathLst>
            </a:custGeom>
            <a:solidFill>
              <a:srgbClr val="EE52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87947" y="1873222"/>
              <a:ext cx="188851" cy="189455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2093521" y="2086359"/>
              <a:ext cx="377825" cy="189865"/>
            </a:xfrm>
            <a:custGeom>
              <a:avLst/>
              <a:gdLst/>
              <a:ahLst/>
              <a:cxnLst/>
              <a:rect l="l" t="t" r="r" b="b"/>
              <a:pathLst>
                <a:path w="377825" h="189864">
                  <a:moveTo>
                    <a:pt x="188851" y="0"/>
                  </a:moveTo>
                  <a:lnTo>
                    <a:pt x="149900" y="3256"/>
                  </a:lnTo>
                  <a:lnTo>
                    <a:pt x="110950" y="11840"/>
                  </a:lnTo>
                  <a:lnTo>
                    <a:pt x="62261" y="30786"/>
                  </a:lnTo>
                  <a:lnTo>
                    <a:pt x="18885" y="56836"/>
                  </a:lnTo>
                  <a:lnTo>
                    <a:pt x="0" y="94727"/>
                  </a:lnTo>
                  <a:lnTo>
                    <a:pt x="0" y="189455"/>
                  </a:lnTo>
                  <a:lnTo>
                    <a:pt x="377702" y="189455"/>
                  </a:lnTo>
                  <a:lnTo>
                    <a:pt x="377702" y="94728"/>
                  </a:lnTo>
                  <a:lnTo>
                    <a:pt x="358817" y="56836"/>
                  </a:lnTo>
                  <a:lnTo>
                    <a:pt x="315440" y="29898"/>
                  </a:lnTo>
                  <a:lnTo>
                    <a:pt x="266752" y="11841"/>
                  </a:lnTo>
                  <a:lnTo>
                    <a:pt x="229572" y="3256"/>
                  </a:lnTo>
                  <a:lnTo>
                    <a:pt x="188851" y="0"/>
                  </a:lnTo>
                  <a:close/>
                </a:path>
              </a:pathLst>
            </a:custGeom>
            <a:solidFill>
              <a:srgbClr val="EE52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61482" y="1873222"/>
              <a:ext cx="189351" cy="189455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2666807" y="2086359"/>
              <a:ext cx="379095" cy="189865"/>
            </a:xfrm>
            <a:custGeom>
              <a:avLst/>
              <a:gdLst/>
              <a:ahLst/>
              <a:cxnLst/>
              <a:rect l="l" t="t" r="r" b="b"/>
              <a:pathLst>
                <a:path w="379094" h="189864">
                  <a:moveTo>
                    <a:pt x="189351" y="0"/>
                  </a:moveTo>
                  <a:lnTo>
                    <a:pt x="150297" y="3256"/>
                  </a:lnTo>
                  <a:lnTo>
                    <a:pt x="111244" y="11840"/>
                  </a:lnTo>
                  <a:lnTo>
                    <a:pt x="62426" y="30786"/>
                  </a:lnTo>
                  <a:lnTo>
                    <a:pt x="18935" y="56836"/>
                  </a:lnTo>
                  <a:lnTo>
                    <a:pt x="0" y="94727"/>
                  </a:lnTo>
                  <a:lnTo>
                    <a:pt x="0" y="189455"/>
                  </a:lnTo>
                  <a:lnTo>
                    <a:pt x="378703" y="189455"/>
                  </a:lnTo>
                  <a:lnTo>
                    <a:pt x="378703" y="94728"/>
                  </a:lnTo>
                  <a:lnTo>
                    <a:pt x="359768" y="56836"/>
                  </a:lnTo>
                  <a:lnTo>
                    <a:pt x="316276" y="29898"/>
                  </a:lnTo>
                  <a:lnTo>
                    <a:pt x="267459" y="11841"/>
                  </a:lnTo>
                  <a:lnTo>
                    <a:pt x="230180" y="3256"/>
                  </a:lnTo>
                  <a:lnTo>
                    <a:pt x="189351" y="0"/>
                  </a:lnTo>
                  <a:close/>
                </a:path>
              </a:pathLst>
            </a:custGeom>
            <a:solidFill>
              <a:srgbClr val="EE52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312659" y="1873222"/>
              <a:ext cx="188851" cy="189455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3218233" y="2086359"/>
              <a:ext cx="377825" cy="189865"/>
            </a:xfrm>
            <a:custGeom>
              <a:avLst/>
              <a:gdLst/>
              <a:ahLst/>
              <a:cxnLst/>
              <a:rect l="l" t="t" r="r" b="b"/>
              <a:pathLst>
                <a:path w="377825" h="189864">
                  <a:moveTo>
                    <a:pt x="188851" y="0"/>
                  </a:moveTo>
                  <a:lnTo>
                    <a:pt x="149900" y="3256"/>
                  </a:lnTo>
                  <a:lnTo>
                    <a:pt x="110950" y="11840"/>
                  </a:lnTo>
                  <a:lnTo>
                    <a:pt x="62261" y="30786"/>
                  </a:lnTo>
                  <a:lnTo>
                    <a:pt x="18885" y="56836"/>
                  </a:lnTo>
                  <a:lnTo>
                    <a:pt x="0" y="94727"/>
                  </a:lnTo>
                  <a:lnTo>
                    <a:pt x="0" y="189455"/>
                  </a:lnTo>
                  <a:lnTo>
                    <a:pt x="377702" y="189455"/>
                  </a:lnTo>
                  <a:lnTo>
                    <a:pt x="377702" y="94728"/>
                  </a:lnTo>
                  <a:lnTo>
                    <a:pt x="358817" y="56836"/>
                  </a:lnTo>
                  <a:lnTo>
                    <a:pt x="315440" y="29898"/>
                  </a:lnTo>
                  <a:lnTo>
                    <a:pt x="266752" y="11841"/>
                  </a:lnTo>
                  <a:lnTo>
                    <a:pt x="229572" y="3256"/>
                  </a:lnTo>
                  <a:lnTo>
                    <a:pt x="188851" y="0"/>
                  </a:lnTo>
                  <a:close/>
                </a:path>
              </a:pathLst>
            </a:custGeom>
            <a:solidFill>
              <a:srgbClr val="EE52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429511" y="1773935"/>
              <a:ext cx="2417445" cy="586740"/>
            </a:xfrm>
            <a:custGeom>
              <a:avLst/>
              <a:gdLst/>
              <a:ahLst/>
              <a:cxnLst/>
              <a:rect l="l" t="t" r="r" b="b"/>
              <a:pathLst>
                <a:path w="2417445" h="586739">
                  <a:moveTo>
                    <a:pt x="0" y="586739"/>
                  </a:moveTo>
                  <a:lnTo>
                    <a:pt x="2417064" y="586739"/>
                  </a:lnTo>
                  <a:lnTo>
                    <a:pt x="2417064" y="0"/>
                  </a:lnTo>
                  <a:lnTo>
                    <a:pt x="0" y="0"/>
                  </a:lnTo>
                  <a:lnTo>
                    <a:pt x="0" y="586739"/>
                  </a:lnTo>
                  <a:close/>
                </a:path>
              </a:pathLst>
            </a:custGeom>
            <a:ln w="12699">
              <a:solidFill>
                <a:srgbClr val="AF3A3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1923669" y="6048552"/>
            <a:ext cx="1330325" cy="504190"/>
          </a:xfrm>
          <a:prstGeom prst="rect">
            <a:avLst/>
          </a:prstGeom>
        </p:spPr>
        <p:txBody>
          <a:bodyPr vert="horz" wrap="square" lIns="0" tIns="83820" rIns="0" bIns="0" rtlCol="0">
            <a:spAutoFit/>
          </a:bodyPr>
          <a:lstStyle/>
          <a:p>
            <a:pPr marR="45720" algn="ctr">
              <a:lnSpc>
                <a:spcPct val="100000"/>
              </a:lnSpc>
              <a:spcBef>
                <a:spcPts val="660"/>
              </a:spcBef>
            </a:pPr>
            <a:r>
              <a:rPr sz="1100" spc="-10" dirty="0">
                <a:solidFill>
                  <a:srgbClr val="44536A"/>
                </a:solidFill>
                <a:latin typeface="Calibri"/>
                <a:cs typeface="Calibri"/>
              </a:rPr>
              <a:t>172.17.0.7</a:t>
            </a:r>
            <a:endParaRPr sz="11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565"/>
              </a:spcBef>
            </a:pPr>
            <a:r>
              <a:rPr sz="1100" dirty="0">
                <a:solidFill>
                  <a:srgbClr val="44536A"/>
                </a:solidFill>
                <a:latin typeface="Calibri"/>
                <a:cs typeface="Calibri"/>
              </a:rPr>
              <a:t>simple-</a:t>
            </a:r>
            <a:r>
              <a:rPr sz="1100" spc="-10" dirty="0">
                <a:solidFill>
                  <a:srgbClr val="44536A"/>
                </a:solidFill>
                <a:latin typeface="Calibri"/>
                <a:cs typeface="Calibri"/>
              </a:rPr>
              <a:t>webapp-docker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304033" y="3929126"/>
            <a:ext cx="821055" cy="6686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144145" algn="ctr">
              <a:lnSpc>
                <a:spcPts val="1050"/>
              </a:lnSpc>
            </a:pPr>
            <a:r>
              <a:rPr sz="1100" spc="-10" dirty="0">
                <a:solidFill>
                  <a:srgbClr val="FFFFFF"/>
                </a:solidFill>
                <a:latin typeface="Calibri"/>
                <a:cs typeface="Calibri"/>
              </a:rPr>
              <a:t>Service</a:t>
            </a: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825"/>
              </a:spcBef>
            </a:pPr>
            <a:r>
              <a:rPr sz="1100" spc="-10" dirty="0">
                <a:solidFill>
                  <a:srgbClr val="FFFFFF"/>
                </a:solidFill>
                <a:latin typeface="Calibri"/>
                <a:cs typeface="Calibri"/>
              </a:rPr>
              <a:t>172.30.85.124</a:t>
            </a:r>
            <a:endParaRPr sz="1100">
              <a:latin typeface="Calibri"/>
              <a:cs typeface="Calibri"/>
            </a:endParaRPr>
          </a:p>
          <a:p>
            <a:pPr marR="140335" algn="ctr">
              <a:lnSpc>
                <a:spcPct val="100000"/>
              </a:lnSpc>
              <a:spcBef>
                <a:spcPts val="815"/>
              </a:spcBef>
            </a:pPr>
            <a:r>
              <a:rPr sz="1000" spc="-20" dirty="0">
                <a:solidFill>
                  <a:srgbClr val="FFFFFF"/>
                </a:solidFill>
                <a:latin typeface="Calibri"/>
                <a:cs typeface="Calibri"/>
              </a:rPr>
              <a:t>8080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2350007" y="5298947"/>
            <a:ext cx="448309" cy="247015"/>
          </a:xfrm>
          <a:custGeom>
            <a:avLst/>
            <a:gdLst/>
            <a:ahLst/>
            <a:cxnLst/>
            <a:rect l="l" t="t" r="r" b="b"/>
            <a:pathLst>
              <a:path w="448310" h="247014">
                <a:moveTo>
                  <a:pt x="0" y="246887"/>
                </a:moveTo>
                <a:lnTo>
                  <a:pt x="448056" y="246887"/>
                </a:lnTo>
                <a:lnTo>
                  <a:pt x="448056" y="0"/>
                </a:lnTo>
                <a:lnTo>
                  <a:pt x="0" y="0"/>
                </a:lnTo>
                <a:lnTo>
                  <a:pt x="0" y="246887"/>
                </a:lnTo>
                <a:close/>
              </a:path>
            </a:pathLst>
          </a:custGeom>
          <a:ln w="12700">
            <a:solidFill>
              <a:srgbClr val="EE52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2356357" y="5325236"/>
            <a:ext cx="435609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85090">
              <a:lnSpc>
                <a:spcPct val="100000"/>
              </a:lnSpc>
              <a:spcBef>
                <a:spcPts val="95"/>
              </a:spcBef>
            </a:pPr>
            <a:r>
              <a:rPr sz="1000" spc="-20" dirty="0">
                <a:solidFill>
                  <a:srgbClr val="EE5250"/>
                </a:solidFill>
                <a:latin typeface="Calibri"/>
                <a:cs typeface="Calibri"/>
              </a:rPr>
              <a:t>8080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0" y="2496261"/>
            <a:ext cx="410209" cy="427355"/>
            <a:chOff x="0" y="2496261"/>
            <a:chExt cx="410209" cy="427355"/>
          </a:xfrm>
        </p:grpSpPr>
        <p:pic>
          <p:nvPicPr>
            <p:cNvPr id="25" name="object 2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2496261"/>
              <a:ext cx="410145" cy="426771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1148" y="2526792"/>
              <a:ext cx="323088" cy="323088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109029" y="2607640"/>
              <a:ext cx="189865" cy="162560"/>
            </a:xfrm>
            <a:custGeom>
              <a:avLst/>
              <a:gdLst/>
              <a:ahLst/>
              <a:cxnLst/>
              <a:rect l="l" t="t" r="r" b="b"/>
              <a:pathLst>
                <a:path w="189865" h="162560">
                  <a:moveTo>
                    <a:pt x="47396" y="128892"/>
                  </a:moveTo>
                  <a:lnTo>
                    <a:pt x="0" y="128892"/>
                  </a:lnTo>
                  <a:lnTo>
                    <a:pt x="0" y="162306"/>
                  </a:lnTo>
                  <a:lnTo>
                    <a:pt x="47396" y="162306"/>
                  </a:lnTo>
                  <a:lnTo>
                    <a:pt x="47396" y="128892"/>
                  </a:lnTo>
                  <a:close/>
                </a:path>
                <a:path w="189865" h="162560">
                  <a:moveTo>
                    <a:pt x="118503" y="128892"/>
                  </a:moveTo>
                  <a:lnTo>
                    <a:pt x="71094" y="128892"/>
                  </a:lnTo>
                  <a:lnTo>
                    <a:pt x="71094" y="162306"/>
                  </a:lnTo>
                  <a:lnTo>
                    <a:pt x="118503" y="162306"/>
                  </a:lnTo>
                  <a:lnTo>
                    <a:pt x="118503" y="128892"/>
                  </a:lnTo>
                  <a:close/>
                </a:path>
                <a:path w="189865" h="162560">
                  <a:moveTo>
                    <a:pt x="118503" y="0"/>
                  </a:moveTo>
                  <a:lnTo>
                    <a:pt x="71094" y="0"/>
                  </a:lnTo>
                  <a:lnTo>
                    <a:pt x="71094" y="33413"/>
                  </a:lnTo>
                  <a:lnTo>
                    <a:pt x="118503" y="33413"/>
                  </a:lnTo>
                  <a:lnTo>
                    <a:pt x="118503" y="0"/>
                  </a:lnTo>
                  <a:close/>
                </a:path>
                <a:path w="189865" h="162560">
                  <a:moveTo>
                    <a:pt x="170637" y="76720"/>
                  </a:moveTo>
                  <a:lnTo>
                    <a:pt x="99542" y="76720"/>
                  </a:lnTo>
                  <a:lnTo>
                    <a:pt x="99542" y="43586"/>
                  </a:lnTo>
                  <a:lnTo>
                    <a:pt x="90055" y="43586"/>
                  </a:lnTo>
                  <a:lnTo>
                    <a:pt x="90055" y="76720"/>
                  </a:lnTo>
                  <a:lnTo>
                    <a:pt x="18961" y="76720"/>
                  </a:lnTo>
                  <a:lnTo>
                    <a:pt x="18961" y="85648"/>
                  </a:lnTo>
                  <a:lnTo>
                    <a:pt x="18961" y="118783"/>
                  </a:lnTo>
                  <a:lnTo>
                    <a:pt x="28435" y="118783"/>
                  </a:lnTo>
                  <a:lnTo>
                    <a:pt x="28435" y="85648"/>
                  </a:lnTo>
                  <a:lnTo>
                    <a:pt x="90055" y="85648"/>
                  </a:lnTo>
                  <a:lnTo>
                    <a:pt x="90055" y="118783"/>
                  </a:lnTo>
                  <a:lnTo>
                    <a:pt x="99542" y="118783"/>
                  </a:lnTo>
                  <a:lnTo>
                    <a:pt x="99542" y="85648"/>
                  </a:lnTo>
                  <a:lnTo>
                    <a:pt x="161163" y="85648"/>
                  </a:lnTo>
                  <a:lnTo>
                    <a:pt x="161163" y="118783"/>
                  </a:lnTo>
                  <a:lnTo>
                    <a:pt x="170637" y="118783"/>
                  </a:lnTo>
                  <a:lnTo>
                    <a:pt x="170637" y="85648"/>
                  </a:lnTo>
                  <a:lnTo>
                    <a:pt x="170637" y="76720"/>
                  </a:lnTo>
                  <a:close/>
                </a:path>
                <a:path w="189865" h="162560">
                  <a:moveTo>
                    <a:pt x="189598" y="128892"/>
                  </a:moveTo>
                  <a:lnTo>
                    <a:pt x="142201" y="128892"/>
                  </a:lnTo>
                  <a:lnTo>
                    <a:pt x="142201" y="162318"/>
                  </a:lnTo>
                  <a:lnTo>
                    <a:pt x="189598" y="162318"/>
                  </a:lnTo>
                  <a:lnTo>
                    <a:pt x="189598" y="12889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397560" y="2386050"/>
            <a:ext cx="2917190" cy="389890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522730">
              <a:lnSpc>
                <a:spcPct val="100000"/>
              </a:lnSpc>
              <a:spcBef>
                <a:spcPts val="210"/>
              </a:spcBef>
            </a:pPr>
            <a:r>
              <a:rPr sz="1100" spc="-10" dirty="0">
                <a:solidFill>
                  <a:srgbClr val="44536A"/>
                </a:solidFill>
                <a:latin typeface="Calibri"/>
                <a:cs typeface="Calibri"/>
                <a:hlinkClick r:id="rId8"/>
              </a:rPr>
              <a:t>www.somewebapp.com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100" dirty="0">
                <a:solidFill>
                  <a:srgbClr val="44536A"/>
                </a:solidFill>
                <a:latin typeface="Calibri"/>
                <a:cs typeface="Calibri"/>
              </a:rPr>
              <a:t>Load</a:t>
            </a:r>
            <a:r>
              <a:rPr sz="1100" spc="-20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1100" spc="-10" dirty="0">
                <a:solidFill>
                  <a:srgbClr val="44536A"/>
                </a:solidFill>
                <a:latin typeface="Calibri"/>
                <a:cs typeface="Calibri"/>
              </a:rPr>
              <a:t>Balancing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42417" y="3302253"/>
            <a:ext cx="4227830" cy="1992630"/>
            <a:chOff x="42417" y="3302253"/>
            <a:chExt cx="4227830" cy="1992630"/>
          </a:xfrm>
        </p:grpSpPr>
        <p:sp>
          <p:nvSpPr>
            <p:cNvPr id="30" name="object 30"/>
            <p:cNvSpPr/>
            <p:nvPr/>
          </p:nvSpPr>
          <p:spPr>
            <a:xfrm>
              <a:off x="926592" y="3428999"/>
              <a:ext cx="3343910" cy="1865630"/>
            </a:xfrm>
            <a:custGeom>
              <a:avLst/>
              <a:gdLst/>
              <a:ahLst/>
              <a:cxnLst/>
              <a:rect l="l" t="t" r="r" b="b"/>
              <a:pathLst>
                <a:path w="3343910" h="1865629">
                  <a:moveTo>
                    <a:pt x="3343655" y="0"/>
                  </a:moveTo>
                  <a:lnTo>
                    <a:pt x="0" y="0"/>
                  </a:lnTo>
                  <a:lnTo>
                    <a:pt x="0" y="1865376"/>
                  </a:lnTo>
                  <a:lnTo>
                    <a:pt x="3343655" y="1865376"/>
                  </a:lnTo>
                  <a:lnTo>
                    <a:pt x="3343655" y="0"/>
                  </a:lnTo>
                  <a:close/>
                </a:path>
              </a:pathLst>
            </a:custGeom>
            <a:solidFill>
              <a:srgbClr val="FFFFFF">
                <a:alpha val="89802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48767" y="3308603"/>
              <a:ext cx="1019810" cy="574675"/>
            </a:xfrm>
            <a:custGeom>
              <a:avLst/>
              <a:gdLst/>
              <a:ahLst/>
              <a:cxnLst/>
              <a:rect l="l" t="t" r="r" b="b"/>
              <a:pathLst>
                <a:path w="1019810" h="574675">
                  <a:moveTo>
                    <a:pt x="0" y="42418"/>
                  </a:moveTo>
                  <a:lnTo>
                    <a:pt x="3333" y="25931"/>
                  </a:lnTo>
                  <a:lnTo>
                    <a:pt x="12424" y="12446"/>
                  </a:lnTo>
                  <a:lnTo>
                    <a:pt x="25907" y="3341"/>
                  </a:lnTo>
                  <a:lnTo>
                    <a:pt x="42419" y="0"/>
                  </a:lnTo>
                  <a:lnTo>
                    <a:pt x="977138" y="0"/>
                  </a:lnTo>
                  <a:lnTo>
                    <a:pt x="993650" y="3341"/>
                  </a:lnTo>
                  <a:lnTo>
                    <a:pt x="1007133" y="12446"/>
                  </a:lnTo>
                  <a:lnTo>
                    <a:pt x="1016223" y="25931"/>
                  </a:lnTo>
                  <a:lnTo>
                    <a:pt x="1019556" y="42418"/>
                  </a:lnTo>
                  <a:lnTo>
                    <a:pt x="1019556" y="212090"/>
                  </a:lnTo>
                  <a:lnTo>
                    <a:pt x="1016223" y="228576"/>
                  </a:lnTo>
                  <a:lnTo>
                    <a:pt x="1007133" y="242062"/>
                  </a:lnTo>
                  <a:lnTo>
                    <a:pt x="993650" y="251166"/>
                  </a:lnTo>
                  <a:lnTo>
                    <a:pt x="977138" y="254508"/>
                  </a:lnTo>
                  <a:lnTo>
                    <a:pt x="42419" y="254508"/>
                  </a:lnTo>
                  <a:lnTo>
                    <a:pt x="25907" y="251166"/>
                  </a:lnTo>
                  <a:lnTo>
                    <a:pt x="12424" y="242062"/>
                  </a:lnTo>
                  <a:lnTo>
                    <a:pt x="3333" y="228576"/>
                  </a:lnTo>
                  <a:lnTo>
                    <a:pt x="0" y="212090"/>
                  </a:lnTo>
                  <a:lnTo>
                    <a:pt x="0" y="42418"/>
                  </a:lnTo>
                  <a:close/>
                </a:path>
                <a:path w="1019810" h="574675">
                  <a:moveTo>
                    <a:pt x="0" y="363728"/>
                  </a:moveTo>
                  <a:lnTo>
                    <a:pt x="3313" y="347335"/>
                  </a:lnTo>
                  <a:lnTo>
                    <a:pt x="12349" y="333930"/>
                  </a:lnTo>
                  <a:lnTo>
                    <a:pt x="25752" y="324883"/>
                  </a:lnTo>
                  <a:lnTo>
                    <a:pt x="42165" y="321564"/>
                  </a:lnTo>
                  <a:lnTo>
                    <a:pt x="977391" y="321564"/>
                  </a:lnTo>
                  <a:lnTo>
                    <a:pt x="993806" y="324883"/>
                  </a:lnTo>
                  <a:lnTo>
                    <a:pt x="1007208" y="333930"/>
                  </a:lnTo>
                  <a:lnTo>
                    <a:pt x="1016243" y="347335"/>
                  </a:lnTo>
                  <a:lnTo>
                    <a:pt x="1019556" y="363728"/>
                  </a:lnTo>
                  <a:lnTo>
                    <a:pt x="1019556" y="532384"/>
                  </a:lnTo>
                  <a:lnTo>
                    <a:pt x="1016243" y="548776"/>
                  </a:lnTo>
                  <a:lnTo>
                    <a:pt x="1007208" y="562181"/>
                  </a:lnTo>
                  <a:lnTo>
                    <a:pt x="993806" y="571228"/>
                  </a:lnTo>
                  <a:lnTo>
                    <a:pt x="977391" y="574548"/>
                  </a:lnTo>
                  <a:lnTo>
                    <a:pt x="42165" y="574548"/>
                  </a:lnTo>
                  <a:lnTo>
                    <a:pt x="25752" y="571228"/>
                  </a:lnTo>
                  <a:lnTo>
                    <a:pt x="12349" y="562181"/>
                  </a:lnTo>
                  <a:lnTo>
                    <a:pt x="3313" y="548776"/>
                  </a:lnTo>
                  <a:lnTo>
                    <a:pt x="0" y="532384"/>
                  </a:lnTo>
                  <a:lnTo>
                    <a:pt x="0" y="363728"/>
                  </a:lnTo>
                  <a:close/>
                </a:path>
              </a:pathLst>
            </a:custGeom>
            <a:ln w="12700">
              <a:solidFill>
                <a:srgbClr val="EE5250"/>
              </a:solidFill>
              <a:prstDash val="lgDash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61292" y="3644265"/>
            <a:ext cx="995044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812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B71C1C"/>
                </a:solidFill>
                <a:latin typeface="Calibri"/>
                <a:cs typeface="Calibri"/>
              </a:rPr>
              <a:t>leastconn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444752" y="3055620"/>
            <a:ext cx="2402205" cy="797560"/>
          </a:xfrm>
          <a:prstGeom prst="rect">
            <a:avLst/>
          </a:prstGeom>
          <a:solidFill>
            <a:srgbClr val="44536A"/>
          </a:solidFill>
          <a:ln w="12700">
            <a:solidFill>
              <a:srgbClr val="2E3A4B"/>
            </a:solidFill>
          </a:ln>
        </p:spPr>
        <p:txBody>
          <a:bodyPr vert="horz" wrap="square" lIns="0" tIns="3429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70"/>
              </a:spcBef>
            </a:pP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Route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42417" y="3299205"/>
            <a:ext cx="1847850" cy="2259330"/>
            <a:chOff x="42417" y="3299205"/>
            <a:chExt cx="1847850" cy="2259330"/>
          </a:xfrm>
        </p:grpSpPr>
        <p:sp>
          <p:nvSpPr>
            <p:cNvPr id="35" name="object 35"/>
            <p:cNvSpPr/>
            <p:nvPr/>
          </p:nvSpPr>
          <p:spPr>
            <a:xfrm>
              <a:off x="1813560" y="3880104"/>
              <a:ext cx="76200" cy="1678305"/>
            </a:xfrm>
            <a:custGeom>
              <a:avLst/>
              <a:gdLst/>
              <a:ahLst/>
              <a:cxnLst/>
              <a:rect l="l" t="t" r="r" b="b"/>
              <a:pathLst>
                <a:path w="76200" h="1678304">
                  <a:moveTo>
                    <a:pt x="31750" y="1602105"/>
                  </a:moveTo>
                  <a:lnTo>
                    <a:pt x="0" y="1602105"/>
                  </a:lnTo>
                  <a:lnTo>
                    <a:pt x="38100" y="1678305"/>
                  </a:lnTo>
                  <a:lnTo>
                    <a:pt x="69850" y="1614805"/>
                  </a:lnTo>
                  <a:lnTo>
                    <a:pt x="31750" y="1614805"/>
                  </a:lnTo>
                  <a:lnTo>
                    <a:pt x="31750" y="1602105"/>
                  </a:lnTo>
                  <a:close/>
                </a:path>
                <a:path w="76200" h="1678304">
                  <a:moveTo>
                    <a:pt x="44450" y="0"/>
                  </a:moveTo>
                  <a:lnTo>
                    <a:pt x="31750" y="0"/>
                  </a:lnTo>
                  <a:lnTo>
                    <a:pt x="31750" y="1614805"/>
                  </a:lnTo>
                  <a:lnTo>
                    <a:pt x="44450" y="1614805"/>
                  </a:lnTo>
                  <a:lnTo>
                    <a:pt x="44450" y="0"/>
                  </a:lnTo>
                  <a:close/>
                </a:path>
                <a:path w="76200" h="1678304">
                  <a:moveTo>
                    <a:pt x="76200" y="1602105"/>
                  </a:moveTo>
                  <a:lnTo>
                    <a:pt x="44450" y="1602105"/>
                  </a:lnTo>
                  <a:lnTo>
                    <a:pt x="44450" y="1614805"/>
                  </a:lnTo>
                  <a:lnTo>
                    <a:pt x="69850" y="1614805"/>
                  </a:lnTo>
                  <a:lnTo>
                    <a:pt x="76200" y="1602105"/>
                  </a:lnTo>
                  <a:close/>
                </a:path>
              </a:pathLst>
            </a:custGeom>
            <a:solidFill>
              <a:srgbClr val="EE52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48767" y="3305555"/>
              <a:ext cx="1019810" cy="254635"/>
            </a:xfrm>
            <a:custGeom>
              <a:avLst/>
              <a:gdLst/>
              <a:ahLst/>
              <a:cxnLst/>
              <a:rect l="l" t="t" r="r" b="b"/>
              <a:pathLst>
                <a:path w="1019810" h="254635">
                  <a:moveTo>
                    <a:pt x="977138" y="0"/>
                  </a:moveTo>
                  <a:lnTo>
                    <a:pt x="42419" y="0"/>
                  </a:lnTo>
                  <a:lnTo>
                    <a:pt x="25907" y="3341"/>
                  </a:lnTo>
                  <a:lnTo>
                    <a:pt x="12424" y="12446"/>
                  </a:lnTo>
                  <a:lnTo>
                    <a:pt x="3333" y="25931"/>
                  </a:lnTo>
                  <a:lnTo>
                    <a:pt x="0" y="42418"/>
                  </a:lnTo>
                  <a:lnTo>
                    <a:pt x="0" y="212090"/>
                  </a:lnTo>
                  <a:lnTo>
                    <a:pt x="3333" y="228576"/>
                  </a:lnTo>
                  <a:lnTo>
                    <a:pt x="12424" y="242062"/>
                  </a:lnTo>
                  <a:lnTo>
                    <a:pt x="25907" y="251166"/>
                  </a:lnTo>
                  <a:lnTo>
                    <a:pt x="42419" y="254508"/>
                  </a:lnTo>
                  <a:lnTo>
                    <a:pt x="977138" y="254508"/>
                  </a:lnTo>
                  <a:lnTo>
                    <a:pt x="993650" y="251166"/>
                  </a:lnTo>
                  <a:lnTo>
                    <a:pt x="1007133" y="242062"/>
                  </a:lnTo>
                  <a:lnTo>
                    <a:pt x="1016223" y="228576"/>
                  </a:lnTo>
                  <a:lnTo>
                    <a:pt x="1019556" y="212090"/>
                  </a:lnTo>
                  <a:lnTo>
                    <a:pt x="1019556" y="42418"/>
                  </a:lnTo>
                  <a:lnTo>
                    <a:pt x="1016223" y="25931"/>
                  </a:lnTo>
                  <a:lnTo>
                    <a:pt x="1007133" y="12446"/>
                  </a:lnTo>
                  <a:lnTo>
                    <a:pt x="993650" y="3341"/>
                  </a:lnTo>
                  <a:lnTo>
                    <a:pt x="977138" y="0"/>
                  </a:lnTo>
                  <a:close/>
                </a:path>
              </a:pathLst>
            </a:custGeom>
            <a:solidFill>
              <a:srgbClr val="4453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48767" y="3305555"/>
              <a:ext cx="1019810" cy="254635"/>
            </a:xfrm>
            <a:custGeom>
              <a:avLst/>
              <a:gdLst/>
              <a:ahLst/>
              <a:cxnLst/>
              <a:rect l="l" t="t" r="r" b="b"/>
              <a:pathLst>
                <a:path w="1019810" h="254635">
                  <a:moveTo>
                    <a:pt x="0" y="42418"/>
                  </a:moveTo>
                  <a:lnTo>
                    <a:pt x="3333" y="25931"/>
                  </a:lnTo>
                  <a:lnTo>
                    <a:pt x="12424" y="12446"/>
                  </a:lnTo>
                  <a:lnTo>
                    <a:pt x="25907" y="3341"/>
                  </a:lnTo>
                  <a:lnTo>
                    <a:pt x="42419" y="0"/>
                  </a:lnTo>
                  <a:lnTo>
                    <a:pt x="977138" y="0"/>
                  </a:lnTo>
                  <a:lnTo>
                    <a:pt x="993650" y="3341"/>
                  </a:lnTo>
                  <a:lnTo>
                    <a:pt x="1007133" y="12446"/>
                  </a:lnTo>
                  <a:lnTo>
                    <a:pt x="1016223" y="25931"/>
                  </a:lnTo>
                  <a:lnTo>
                    <a:pt x="1019556" y="42418"/>
                  </a:lnTo>
                  <a:lnTo>
                    <a:pt x="1019556" y="212090"/>
                  </a:lnTo>
                  <a:lnTo>
                    <a:pt x="1016223" y="228576"/>
                  </a:lnTo>
                  <a:lnTo>
                    <a:pt x="1007133" y="242062"/>
                  </a:lnTo>
                  <a:lnTo>
                    <a:pt x="993650" y="251166"/>
                  </a:lnTo>
                  <a:lnTo>
                    <a:pt x="977138" y="254508"/>
                  </a:lnTo>
                  <a:lnTo>
                    <a:pt x="42419" y="254508"/>
                  </a:lnTo>
                  <a:lnTo>
                    <a:pt x="25907" y="251166"/>
                  </a:lnTo>
                  <a:lnTo>
                    <a:pt x="12424" y="242062"/>
                  </a:lnTo>
                  <a:lnTo>
                    <a:pt x="3333" y="228576"/>
                  </a:lnTo>
                  <a:lnTo>
                    <a:pt x="0" y="212090"/>
                  </a:lnTo>
                  <a:lnTo>
                    <a:pt x="0" y="42418"/>
                  </a:lnTo>
                  <a:close/>
                </a:path>
              </a:pathLst>
            </a:custGeom>
            <a:ln w="12700">
              <a:solidFill>
                <a:srgbClr val="2E3A4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8" name="object 38"/>
          <p:cNvGrpSpPr/>
          <p:nvPr/>
        </p:nvGrpSpPr>
        <p:grpSpPr>
          <a:xfrm>
            <a:off x="1644142" y="2121154"/>
            <a:ext cx="148590" cy="885190"/>
            <a:chOff x="1644142" y="2121154"/>
            <a:chExt cx="148590" cy="885190"/>
          </a:xfrm>
        </p:grpSpPr>
        <p:pic>
          <p:nvPicPr>
            <p:cNvPr id="39" name="object 3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48714" y="2121154"/>
              <a:ext cx="139192" cy="140716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1684020" y="2360676"/>
              <a:ext cx="76200" cy="645160"/>
            </a:xfrm>
            <a:custGeom>
              <a:avLst/>
              <a:gdLst/>
              <a:ahLst/>
              <a:cxnLst/>
              <a:rect l="l" t="t" r="r" b="b"/>
              <a:pathLst>
                <a:path w="76200" h="645160">
                  <a:moveTo>
                    <a:pt x="31750" y="568960"/>
                  </a:moveTo>
                  <a:lnTo>
                    <a:pt x="0" y="568960"/>
                  </a:lnTo>
                  <a:lnTo>
                    <a:pt x="38100" y="645160"/>
                  </a:lnTo>
                  <a:lnTo>
                    <a:pt x="69850" y="581660"/>
                  </a:lnTo>
                  <a:lnTo>
                    <a:pt x="31750" y="581660"/>
                  </a:lnTo>
                  <a:lnTo>
                    <a:pt x="31750" y="568960"/>
                  </a:lnTo>
                  <a:close/>
                </a:path>
                <a:path w="76200" h="645160">
                  <a:moveTo>
                    <a:pt x="44450" y="0"/>
                  </a:moveTo>
                  <a:lnTo>
                    <a:pt x="31750" y="0"/>
                  </a:lnTo>
                  <a:lnTo>
                    <a:pt x="31750" y="581660"/>
                  </a:lnTo>
                  <a:lnTo>
                    <a:pt x="44450" y="581660"/>
                  </a:lnTo>
                  <a:lnTo>
                    <a:pt x="44450" y="0"/>
                  </a:lnTo>
                  <a:close/>
                </a:path>
                <a:path w="76200" h="645160">
                  <a:moveTo>
                    <a:pt x="76200" y="568960"/>
                  </a:moveTo>
                  <a:lnTo>
                    <a:pt x="44450" y="568960"/>
                  </a:lnTo>
                  <a:lnTo>
                    <a:pt x="44450" y="581660"/>
                  </a:lnTo>
                  <a:lnTo>
                    <a:pt x="69850" y="581660"/>
                  </a:lnTo>
                  <a:lnTo>
                    <a:pt x="76200" y="568960"/>
                  </a:lnTo>
                  <a:close/>
                </a:path>
              </a:pathLst>
            </a:custGeom>
            <a:solidFill>
              <a:srgbClr val="EE52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1" name="object 4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44142" y="2121154"/>
              <a:ext cx="148335" cy="146812"/>
            </a:xfrm>
            <a:prstGeom prst="rect">
              <a:avLst/>
            </a:prstGeom>
          </p:spPr>
        </p:pic>
      </p:grpSp>
      <p:sp>
        <p:nvSpPr>
          <p:cNvPr id="42" name="object 42"/>
          <p:cNvSpPr txBox="1"/>
          <p:nvPr/>
        </p:nvSpPr>
        <p:spPr>
          <a:xfrm>
            <a:off x="61330" y="3320288"/>
            <a:ext cx="995044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7955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roundrobin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2496311" y="3864864"/>
            <a:ext cx="76200" cy="1678305"/>
          </a:xfrm>
          <a:custGeom>
            <a:avLst/>
            <a:gdLst/>
            <a:ahLst/>
            <a:cxnLst/>
            <a:rect l="l" t="t" r="r" b="b"/>
            <a:pathLst>
              <a:path w="76200" h="1678304">
                <a:moveTo>
                  <a:pt x="31750" y="1602105"/>
                </a:moveTo>
                <a:lnTo>
                  <a:pt x="0" y="1602105"/>
                </a:lnTo>
                <a:lnTo>
                  <a:pt x="38100" y="1678305"/>
                </a:lnTo>
                <a:lnTo>
                  <a:pt x="69850" y="1614805"/>
                </a:lnTo>
                <a:lnTo>
                  <a:pt x="31750" y="1614805"/>
                </a:lnTo>
                <a:lnTo>
                  <a:pt x="31750" y="1602105"/>
                </a:lnTo>
                <a:close/>
              </a:path>
              <a:path w="76200" h="1678304">
                <a:moveTo>
                  <a:pt x="44450" y="0"/>
                </a:moveTo>
                <a:lnTo>
                  <a:pt x="31750" y="0"/>
                </a:lnTo>
                <a:lnTo>
                  <a:pt x="31750" y="1614805"/>
                </a:lnTo>
                <a:lnTo>
                  <a:pt x="44450" y="1614805"/>
                </a:lnTo>
                <a:lnTo>
                  <a:pt x="44450" y="0"/>
                </a:lnTo>
                <a:close/>
              </a:path>
              <a:path w="76200" h="1678304">
                <a:moveTo>
                  <a:pt x="76200" y="1602105"/>
                </a:moveTo>
                <a:lnTo>
                  <a:pt x="44450" y="1602105"/>
                </a:lnTo>
                <a:lnTo>
                  <a:pt x="44450" y="1614805"/>
                </a:lnTo>
                <a:lnTo>
                  <a:pt x="69850" y="1614805"/>
                </a:lnTo>
                <a:lnTo>
                  <a:pt x="76200" y="1602105"/>
                </a:lnTo>
                <a:close/>
              </a:path>
            </a:pathLst>
          </a:custGeom>
          <a:solidFill>
            <a:srgbClr val="EE52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3185160" y="3895344"/>
            <a:ext cx="76200" cy="1678305"/>
          </a:xfrm>
          <a:custGeom>
            <a:avLst/>
            <a:gdLst/>
            <a:ahLst/>
            <a:cxnLst/>
            <a:rect l="l" t="t" r="r" b="b"/>
            <a:pathLst>
              <a:path w="76200" h="1678304">
                <a:moveTo>
                  <a:pt x="31750" y="1602104"/>
                </a:moveTo>
                <a:lnTo>
                  <a:pt x="0" y="1602104"/>
                </a:lnTo>
                <a:lnTo>
                  <a:pt x="38100" y="1678304"/>
                </a:lnTo>
                <a:lnTo>
                  <a:pt x="69850" y="1614804"/>
                </a:lnTo>
                <a:lnTo>
                  <a:pt x="31750" y="1614804"/>
                </a:lnTo>
                <a:lnTo>
                  <a:pt x="31750" y="1602104"/>
                </a:lnTo>
                <a:close/>
              </a:path>
              <a:path w="76200" h="1678304">
                <a:moveTo>
                  <a:pt x="44450" y="0"/>
                </a:moveTo>
                <a:lnTo>
                  <a:pt x="31750" y="0"/>
                </a:lnTo>
                <a:lnTo>
                  <a:pt x="31750" y="1614804"/>
                </a:lnTo>
                <a:lnTo>
                  <a:pt x="44450" y="1614804"/>
                </a:lnTo>
                <a:lnTo>
                  <a:pt x="44450" y="0"/>
                </a:lnTo>
                <a:close/>
              </a:path>
              <a:path w="76200" h="1678304">
                <a:moveTo>
                  <a:pt x="76200" y="1602104"/>
                </a:moveTo>
                <a:lnTo>
                  <a:pt x="44450" y="1602104"/>
                </a:lnTo>
                <a:lnTo>
                  <a:pt x="44450" y="1614804"/>
                </a:lnTo>
                <a:lnTo>
                  <a:pt x="69850" y="1614804"/>
                </a:lnTo>
                <a:lnTo>
                  <a:pt x="76200" y="1602104"/>
                </a:lnTo>
                <a:close/>
              </a:path>
            </a:pathLst>
          </a:custGeom>
          <a:solidFill>
            <a:srgbClr val="EE525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8767" y="2994660"/>
            <a:ext cx="1019810" cy="253365"/>
          </a:xfrm>
          <a:custGeom>
            <a:avLst/>
            <a:gdLst/>
            <a:ahLst/>
            <a:cxnLst/>
            <a:rect l="l" t="t" r="r" b="b"/>
            <a:pathLst>
              <a:path w="1019810" h="253364">
                <a:moveTo>
                  <a:pt x="0" y="42163"/>
                </a:moveTo>
                <a:lnTo>
                  <a:pt x="3313" y="25771"/>
                </a:lnTo>
                <a:lnTo>
                  <a:pt x="12349" y="12366"/>
                </a:lnTo>
                <a:lnTo>
                  <a:pt x="25752" y="3319"/>
                </a:lnTo>
                <a:lnTo>
                  <a:pt x="42165" y="0"/>
                </a:lnTo>
                <a:lnTo>
                  <a:pt x="977391" y="0"/>
                </a:lnTo>
                <a:lnTo>
                  <a:pt x="993806" y="3319"/>
                </a:lnTo>
                <a:lnTo>
                  <a:pt x="1007208" y="12366"/>
                </a:lnTo>
                <a:lnTo>
                  <a:pt x="1016243" y="25771"/>
                </a:lnTo>
                <a:lnTo>
                  <a:pt x="1019556" y="42163"/>
                </a:lnTo>
                <a:lnTo>
                  <a:pt x="1019556" y="210819"/>
                </a:lnTo>
                <a:lnTo>
                  <a:pt x="1016243" y="227212"/>
                </a:lnTo>
                <a:lnTo>
                  <a:pt x="1007208" y="240617"/>
                </a:lnTo>
                <a:lnTo>
                  <a:pt x="993806" y="249664"/>
                </a:lnTo>
                <a:lnTo>
                  <a:pt x="977391" y="252984"/>
                </a:lnTo>
                <a:lnTo>
                  <a:pt x="42165" y="252984"/>
                </a:lnTo>
                <a:lnTo>
                  <a:pt x="25752" y="249664"/>
                </a:lnTo>
                <a:lnTo>
                  <a:pt x="12349" y="240617"/>
                </a:lnTo>
                <a:lnTo>
                  <a:pt x="3313" y="227212"/>
                </a:lnTo>
                <a:lnTo>
                  <a:pt x="0" y="210819"/>
                </a:lnTo>
                <a:lnTo>
                  <a:pt x="0" y="42163"/>
                </a:lnTo>
                <a:close/>
              </a:path>
            </a:pathLst>
          </a:custGeom>
          <a:ln w="12700">
            <a:solidFill>
              <a:srgbClr val="EE5250"/>
            </a:solidFill>
            <a:prstDash val="lgDash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1292" y="3008757"/>
            <a:ext cx="995044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956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B71C1C"/>
                </a:solidFill>
                <a:latin typeface="Calibri"/>
                <a:cs typeface="Calibri"/>
              </a:rPr>
              <a:t>source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Route</a:t>
            </a:r>
            <a:r>
              <a:rPr spc="-75" dirty="0"/>
              <a:t> </a:t>
            </a:r>
            <a:r>
              <a:rPr dirty="0"/>
              <a:t>–</a:t>
            </a:r>
            <a:r>
              <a:rPr spc="-70" dirty="0"/>
              <a:t> </a:t>
            </a:r>
            <a:r>
              <a:rPr dirty="0"/>
              <a:t>Load</a:t>
            </a:r>
            <a:r>
              <a:rPr spc="-70" dirty="0"/>
              <a:t> </a:t>
            </a:r>
            <a:r>
              <a:rPr spc="-10" dirty="0"/>
              <a:t>Balancing</a:t>
            </a:r>
          </a:p>
        </p:txBody>
      </p:sp>
      <p:grpSp>
        <p:nvGrpSpPr>
          <p:cNvPr id="5" name="object 5"/>
          <p:cNvGrpSpPr/>
          <p:nvPr/>
        </p:nvGrpSpPr>
        <p:grpSpPr>
          <a:xfrm>
            <a:off x="1490217" y="5288026"/>
            <a:ext cx="2209165" cy="1052195"/>
            <a:chOff x="1490217" y="5288026"/>
            <a:chExt cx="2209165" cy="1052195"/>
          </a:xfrm>
        </p:grpSpPr>
        <p:sp>
          <p:nvSpPr>
            <p:cNvPr id="6" name="object 6"/>
            <p:cNvSpPr/>
            <p:nvPr/>
          </p:nvSpPr>
          <p:spPr>
            <a:xfrm>
              <a:off x="1496567" y="5294376"/>
              <a:ext cx="2196465" cy="1039494"/>
            </a:xfrm>
            <a:custGeom>
              <a:avLst/>
              <a:gdLst/>
              <a:ahLst/>
              <a:cxnLst/>
              <a:rect l="l" t="t" r="r" b="b"/>
              <a:pathLst>
                <a:path w="2196465" h="1039495">
                  <a:moveTo>
                    <a:pt x="0" y="1039368"/>
                  </a:moveTo>
                  <a:lnTo>
                    <a:pt x="2196084" y="1039368"/>
                  </a:lnTo>
                  <a:lnTo>
                    <a:pt x="2196084" y="0"/>
                  </a:lnTo>
                  <a:lnTo>
                    <a:pt x="0" y="0"/>
                  </a:lnTo>
                  <a:lnTo>
                    <a:pt x="0" y="1039368"/>
                  </a:lnTo>
                  <a:close/>
                </a:path>
              </a:pathLst>
            </a:custGeom>
            <a:ln w="12700">
              <a:solidFill>
                <a:srgbClr val="AF3A3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76558" y="5688592"/>
              <a:ext cx="336857" cy="253233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91762" y="5687118"/>
              <a:ext cx="339459" cy="257756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01129" y="5642922"/>
              <a:ext cx="338482" cy="257756"/>
            </a:xfrm>
            <a:prstGeom prst="rect">
              <a:avLst/>
            </a:prstGeom>
          </p:spPr>
        </p:pic>
      </p:grpSp>
      <p:grpSp>
        <p:nvGrpSpPr>
          <p:cNvPr id="10" name="object 10"/>
          <p:cNvGrpSpPr/>
          <p:nvPr/>
        </p:nvGrpSpPr>
        <p:grpSpPr>
          <a:xfrm>
            <a:off x="1423161" y="1767585"/>
            <a:ext cx="2430145" cy="599440"/>
            <a:chOff x="1423161" y="1767585"/>
            <a:chExt cx="2430145" cy="599440"/>
          </a:xfrm>
        </p:grpSpPr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37783" y="1873222"/>
              <a:ext cx="188851" cy="189455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543357" y="2086359"/>
              <a:ext cx="377825" cy="189865"/>
            </a:xfrm>
            <a:custGeom>
              <a:avLst/>
              <a:gdLst/>
              <a:ahLst/>
              <a:cxnLst/>
              <a:rect l="l" t="t" r="r" b="b"/>
              <a:pathLst>
                <a:path w="377825" h="189864">
                  <a:moveTo>
                    <a:pt x="188851" y="0"/>
                  </a:moveTo>
                  <a:lnTo>
                    <a:pt x="149900" y="3256"/>
                  </a:lnTo>
                  <a:lnTo>
                    <a:pt x="110950" y="11840"/>
                  </a:lnTo>
                  <a:lnTo>
                    <a:pt x="62261" y="30786"/>
                  </a:lnTo>
                  <a:lnTo>
                    <a:pt x="18885" y="56836"/>
                  </a:lnTo>
                  <a:lnTo>
                    <a:pt x="0" y="94727"/>
                  </a:lnTo>
                  <a:lnTo>
                    <a:pt x="0" y="189455"/>
                  </a:lnTo>
                  <a:lnTo>
                    <a:pt x="377702" y="189455"/>
                  </a:lnTo>
                  <a:lnTo>
                    <a:pt x="377702" y="94728"/>
                  </a:lnTo>
                  <a:lnTo>
                    <a:pt x="358817" y="56836"/>
                  </a:lnTo>
                  <a:lnTo>
                    <a:pt x="315440" y="29898"/>
                  </a:lnTo>
                  <a:lnTo>
                    <a:pt x="266752" y="11841"/>
                  </a:lnTo>
                  <a:lnTo>
                    <a:pt x="229572" y="3256"/>
                  </a:lnTo>
                  <a:lnTo>
                    <a:pt x="188851" y="0"/>
                  </a:lnTo>
                  <a:close/>
                </a:path>
              </a:pathLst>
            </a:custGeom>
            <a:solidFill>
              <a:srgbClr val="EE52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87947" y="1873222"/>
              <a:ext cx="188851" cy="189455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2093521" y="2086359"/>
              <a:ext cx="377825" cy="189865"/>
            </a:xfrm>
            <a:custGeom>
              <a:avLst/>
              <a:gdLst/>
              <a:ahLst/>
              <a:cxnLst/>
              <a:rect l="l" t="t" r="r" b="b"/>
              <a:pathLst>
                <a:path w="377825" h="189864">
                  <a:moveTo>
                    <a:pt x="188851" y="0"/>
                  </a:moveTo>
                  <a:lnTo>
                    <a:pt x="149900" y="3256"/>
                  </a:lnTo>
                  <a:lnTo>
                    <a:pt x="110950" y="11840"/>
                  </a:lnTo>
                  <a:lnTo>
                    <a:pt x="62261" y="30786"/>
                  </a:lnTo>
                  <a:lnTo>
                    <a:pt x="18885" y="56836"/>
                  </a:lnTo>
                  <a:lnTo>
                    <a:pt x="0" y="94727"/>
                  </a:lnTo>
                  <a:lnTo>
                    <a:pt x="0" y="189455"/>
                  </a:lnTo>
                  <a:lnTo>
                    <a:pt x="377702" y="189455"/>
                  </a:lnTo>
                  <a:lnTo>
                    <a:pt x="377702" y="94728"/>
                  </a:lnTo>
                  <a:lnTo>
                    <a:pt x="358817" y="56836"/>
                  </a:lnTo>
                  <a:lnTo>
                    <a:pt x="315440" y="29898"/>
                  </a:lnTo>
                  <a:lnTo>
                    <a:pt x="266752" y="11841"/>
                  </a:lnTo>
                  <a:lnTo>
                    <a:pt x="229572" y="3256"/>
                  </a:lnTo>
                  <a:lnTo>
                    <a:pt x="188851" y="0"/>
                  </a:lnTo>
                  <a:close/>
                </a:path>
              </a:pathLst>
            </a:custGeom>
            <a:solidFill>
              <a:srgbClr val="EE52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61482" y="1873222"/>
              <a:ext cx="189351" cy="189455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2666807" y="2086359"/>
              <a:ext cx="379095" cy="189865"/>
            </a:xfrm>
            <a:custGeom>
              <a:avLst/>
              <a:gdLst/>
              <a:ahLst/>
              <a:cxnLst/>
              <a:rect l="l" t="t" r="r" b="b"/>
              <a:pathLst>
                <a:path w="379094" h="189864">
                  <a:moveTo>
                    <a:pt x="189351" y="0"/>
                  </a:moveTo>
                  <a:lnTo>
                    <a:pt x="150297" y="3256"/>
                  </a:lnTo>
                  <a:lnTo>
                    <a:pt x="111244" y="11840"/>
                  </a:lnTo>
                  <a:lnTo>
                    <a:pt x="62426" y="30786"/>
                  </a:lnTo>
                  <a:lnTo>
                    <a:pt x="18935" y="56836"/>
                  </a:lnTo>
                  <a:lnTo>
                    <a:pt x="0" y="94727"/>
                  </a:lnTo>
                  <a:lnTo>
                    <a:pt x="0" y="189455"/>
                  </a:lnTo>
                  <a:lnTo>
                    <a:pt x="378703" y="189455"/>
                  </a:lnTo>
                  <a:lnTo>
                    <a:pt x="378703" y="94728"/>
                  </a:lnTo>
                  <a:lnTo>
                    <a:pt x="359768" y="56836"/>
                  </a:lnTo>
                  <a:lnTo>
                    <a:pt x="316276" y="29898"/>
                  </a:lnTo>
                  <a:lnTo>
                    <a:pt x="267459" y="11841"/>
                  </a:lnTo>
                  <a:lnTo>
                    <a:pt x="230180" y="3256"/>
                  </a:lnTo>
                  <a:lnTo>
                    <a:pt x="189351" y="0"/>
                  </a:lnTo>
                  <a:close/>
                </a:path>
              </a:pathLst>
            </a:custGeom>
            <a:solidFill>
              <a:srgbClr val="EE52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312659" y="1873222"/>
              <a:ext cx="188851" cy="189455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3218233" y="2086359"/>
              <a:ext cx="377825" cy="189865"/>
            </a:xfrm>
            <a:custGeom>
              <a:avLst/>
              <a:gdLst/>
              <a:ahLst/>
              <a:cxnLst/>
              <a:rect l="l" t="t" r="r" b="b"/>
              <a:pathLst>
                <a:path w="377825" h="189864">
                  <a:moveTo>
                    <a:pt x="188851" y="0"/>
                  </a:moveTo>
                  <a:lnTo>
                    <a:pt x="149900" y="3256"/>
                  </a:lnTo>
                  <a:lnTo>
                    <a:pt x="110950" y="11840"/>
                  </a:lnTo>
                  <a:lnTo>
                    <a:pt x="62261" y="30786"/>
                  </a:lnTo>
                  <a:lnTo>
                    <a:pt x="18885" y="56836"/>
                  </a:lnTo>
                  <a:lnTo>
                    <a:pt x="0" y="94727"/>
                  </a:lnTo>
                  <a:lnTo>
                    <a:pt x="0" y="189455"/>
                  </a:lnTo>
                  <a:lnTo>
                    <a:pt x="377702" y="189455"/>
                  </a:lnTo>
                  <a:lnTo>
                    <a:pt x="377702" y="94728"/>
                  </a:lnTo>
                  <a:lnTo>
                    <a:pt x="358817" y="56836"/>
                  </a:lnTo>
                  <a:lnTo>
                    <a:pt x="315440" y="29898"/>
                  </a:lnTo>
                  <a:lnTo>
                    <a:pt x="266752" y="11841"/>
                  </a:lnTo>
                  <a:lnTo>
                    <a:pt x="229572" y="3256"/>
                  </a:lnTo>
                  <a:lnTo>
                    <a:pt x="188851" y="0"/>
                  </a:lnTo>
                  <a:close/>
                </a:path>
              </a:pathLst>
            </a:custGeom>
            <a:solidFill>
              <a:srgbClr val="EE52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429511" y="1773935"/>
              <a:ext cx="2417445" cy="586740"/>
            </a:xfrm>
            <a:custGeom>
              <a:avLst/>
              <a:gdLst/>
              <a:ahLst/>
              <a:cxnLst/>
              <a:rect l="l" t="t" r="r" b="b"/>
              <a:pathLst>
                <a:path w="2417445" h="586739">
                  <a:moveTo>
                    <a:pt x="0" y="586739"/>
                  </a:moveTo>
                  <a:lnTo>
                    <a:pt x="2417064" y="586739"/>
                  </a:lnTo>
                  <a:lnTo>
                    <a:pt x="2417064" y="0"/>
                  </a:lnTo>
                  <a:lnTo>
                    <a:pt x="0" y="0"/>
                  </a:lnTo>
                  <a:lnTo>
                    <a:pt x="0" y="586739"/>
                  </a:lnTo>
                  <a:close/>
                </a:path>
              </a:pathLst>
            </a:custGeom>
            <a:ln w="12699">
              <a:solidFill>
                <a:srgbClr val="AF3A3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1923669" y="6048552"/>
            <a:ext cx="1330325" cy="504190"/>
          </a:xfrm>
          <a:prstGeom prst="rect">
            <a:avLst/>
          </a:prstGeom>
        </p:spPr>
        <p:txBody>
          <a:bodyPr vert="horz" wrap="square" lIns="0" tIns="83820" rIns="0" bIns="0" rtlCol="0">
            <a:spAutoFit/>
          </a:bodyPr>
          <a:lstStyle/>
          <a:p>
            <a:pPr marR="45720" algn="ctr">
              <a:lnSpc>
                <a:spcPct val="100000"/>
              </a:lnSpc>
              <a:spcBef>
                <a:spcPts val="660"/>
              </a:spcBef>
            </a:pPr>
            <a:r>
              <a:rPr sz="1100" spc="-10" dirty="0">
                <a:solidFill>
                  <a:srgbClr val="44536A"/>
                </a:solidFill>
                <a:latin typeface="Calibri"/>
                <a:cs typeface="Calibri"/>
              </a:rPr>
              <a:t>172.17.0.7</a:t>
            </a:r>
            <a:endParaRPr sz="11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565"/>
              </a:spcBef>
            </a:pPr>
            <a:r>
              <a:rPr sz="1100" dirty="0">
                <a:solidFill>
                  <a:srgbClr val="44536A"/>
                </a:solidFill>
                <a:latin typeface="Calibri"/>
                <a:cs typeface="Calibri"/>
              </a:rPr>
              <a:t>simple-</a:t>
            </a:r>
            <a:r>
              <a:rPr sz="1100" spc="-10" dirty="0">
                <a:solidFill>
                  <a:srgbClr val="44536A"/>
                </a:solidFill>
                <a:latin typeface="Calibri"/>
                <a:cs typeface="Calibri"/>
              </a:rPr>
              <a:t>webapp-docker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304033" y="3929126"/>
            <a:ext cx="821055" cy="6686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144145" algn="ctr">
              <a:lnSpc>
                <a:spcPts val="1050"/>
              </a:lnSpc>
            </a:pPr>
            <a:r>
              <a:rPr sz="1100" spc="-10" dirty="0">
                <a:solidFill>
                  <a:srgbClr val="FFFFFF"/>
                </a:solidFill>
                <a:latin typeface="Calibri"/>
                <a:cs typeface="Calibri"/>
              </a:rPr>
              <a:t>Service</a:t>
            </a: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825"/>
              </a:spcBef>
            </a:pPr>
            <a:r>
              <a:rPr sz="1100" spc="-10" dirty="0">
                <a:solidFill>
                  <a:srgbClr val="FFFFFF"/>
                </a:solidFill>
                <a:latin typeface="Calibri"/>
                <a:cs typeface="Calibri"/>
              </a:rPr>
              <a:t>172.30.85.124</a:t>
            </a:r>
            <a:endParaRPr sz="1100">
              <a:latin typeface="Calibri"/>
              <a:cs typeface="Calibri"/>
            </a:endParaRPr>
          </a:p>
          <a:p>
            <a:pPr marR="140335" algn="ctr">
              <a:lnSpc>
                <a:spcPct val="100000"/>
              </a:lnSpc>
              <a:spcBef>
                <a:spcPts val="815"/>
              </a:spcBef>
            </a:pPr>
            <a:r>
              <a:rPr sz="1000" spc="-20" dirty="0">
                <a:solidFill>
                  <a:srgbClr val="FFFFFF"/>
                </a:solidFill>
                <a:latin typeface="Calibri"/>
                <a:cs typeface="Calibri"/>
              </a:rPr>
              <a:t>8080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2350007" y="5298947"/>
            <a:ext cx="448309" cy="247015"/>
          </a:xfrm>
          <a:custGeom>
            <a:avLst/>
            <a:gdLst/>
            <a:ahLst/>
            <a:cxnLst/>
            <a:rect l="l" t="t" r="r" b="b"/>
            <a:pathLst>
              <a:path w="448310" h="247014">
                <a:moveTo>
                  <a:pt x="0" y="246887"/>
                </a:moveTo>
                <a:lnTo>
                  <a:pt x="448056" y="246887"/>
                </a:lnTo>
                <a:lnTo>
                  <a:pt x="448056" y="0"/>
                </a:lnTo>
                <a:lnTo>
                  <a:pt x="0" y="0"/>
                </a:lnTo>
                <a:lnTo>
                  <a:pt x="0" y="246887"/>
                </a:lnTo>
                <a:close/>
              </a:path>
            </a:pathLst>
          </a:custGeom>
          <a:ln w="12700">
            <a:solidFill>
              <a:srgbClr val="EE52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2356357" y="5325236"/>
            <a:ext cx="435609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85090">
              <a:lnSpc>
                <a:spcPct val="100000"/>
              </a:lnSpc>
              <a:spcBef>
                <a:spcPts val="95"/>
              </a:spcBef>
            </a:pPr>
            <a:r>
              <a:rPr sz="1000" spc="-20" dirty="0">
                <a:solidFill>
                  <a:srgbClr val="EE5250"/>
                </a:solidFill>
                <a:latin typeface="Calibri"/>
                <a:cs typeface="Calibri"/>
              </a:rPr>
              <a:t>8080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0" y="2496261"/>
            <a:ext cx="410209" cy="427355"/>
            <a:chOff x="0" y="2496261"/>
            <a:chExt cx="410209" cy="427355"/>
          </a:xfrm>
        </p:grpSpPr>
        <p:pic>
          <p:nvPicPr>
            <p:cNvPr id="25" name="object 2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2496261"/>
              <a:ext cx="410145" cy="426771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1148" y="2526792"/>
              <a:ext cx="323088" cy="323088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109029" y="2607640"/>
              <a:ext cx="189865" cy="162560"/>
            </a:xfrm>
            <a:custGeom>
              <a:avLst/>
              <a:gdLst/>
              <a:ahLst/>
              <a:cxnLst/>
              <a:rect l="l" t="t" r="r" b="b"/>
              <a:pathLst>
                <a:path w="189865" h="162560">
                  <a:moveTo>
                    <a:pt x="47396" y="128892"/>
                  </a:moveTo>
                  <a:lnTo>
                    <a:pt x="0" y="128892"/>
                  </a:lnTo>
                  <a:lnTo>
                    <a:pt x="0" y="162306"/>
                  </a:lnTo>
                  <a:lnTo>
                    <a:pt x="47396" y="162306"/>
                  </a:lnTo>
                  <a:lnTo>
                    <a:pt x="47396" y="128892"/>
                  </a:lnTo>
                  <a:close/>
                </a:path>
                <a:path w="189865" h="162560">
                  <a:moveTo>
                    <a:pt x="118503" y="128892"/>
                  </a:moveTo>
                  <a:lnTo>
                    <a:pt x="71094" y="128892"/>
                  </a:lnTo>
                  <a:lnTo>
                    <a:pt x="71094" y="162306"/>
                  </a:lnTo>
                  <a:lnTo>
                    <a:pt x="118503" y="162306"/>
                  </a:lnTo>
                  <a:lnTo>
                    <a:pt x="118503" y="128892"/>
                  </a:lnTo>
                  <a:close/>
                </a:path>
                <a:path w="189865" h="162560">
                  <a:moveTo>
                    <a:pt x="118503" y="0"/>
                  </a:moveTo>
                  <a:lnTo>
                    <a:pt x="71094" y="0"/>
                  </a:lnTo>
                  <a:lnTo>
                    <a:pt x="71094" y="33413"/>
                  </a:lnTo>
                  <a:lnTo>
                    <a:pt x="118503" y="33413"/>
                  </a:lnTo>
                  <a:lnTo>
                    <a:pt x="118503" y="0"/>
                  </a:lnTo>
                  <a:close/>
                </a:path>
                <a:path w="189865" h="162560">
                  <a:moveTo>
                    <a:pt x="170637" y="76720"/>
                  </a:moveTo>
                  <a:lnTo>
                    <a:pt x="99542" y="76720"/>
                  </a:lnTo>
                  <a:lnTo>
                    <a:pt x="99542" y="43586"/>
                  </a:lnTo>
                  <a:lnTo>
                    <a:pt x="90055" y="43586"/>
                  </a:lnTo>
                  <a:lnTo>
                    <a:pt x="90055" y="76720"/>
                  </a:lnTo>
                  <a:lnTo>
                    <a:pt x="18961" y="76720"/>
                  </a:lnTo>
                  <a:lnTo>
                    <a:pt x="18961" y="85648"/>
                  </a:lnTo>
                  <a:lnTo>
                    <a:pt x="18961" y="118783"/>
                  </a:lnTo>
                  <a:lnTo>
                    <a:pt x="28435" y="118783"/>
                  </a:lnTo>
                  <a:lnTo>
                    <a:pt x="28435" y="85648"/>
                  </a:lnTo>
                  <a:lnTo>
                    <a:pt x="90055" y="85648"/>
                  </a:lnTo>
                  <a:lnTo>
                    <a:pt x="90055" y="118783"/>
                  </a:lnTo>
                  <a:lnTo>
                    <a:pt x="99542" y="118783"/>
                  </a:lnTo>
                  <a:lnTo>
                    <a:pt x="99542" y="85648"/>
                  </a:lnTo>
                  <a:lnTo>
                    <a:pt x="161163" y="85648"/>
                  </a:lnTo>
                  <a:lnTo>
                    <a:pt x="161163" y="118783"/>
                  </a:lnTo>
                  <a:lnTo>
                    <a:pt x="170637" y="118783"/>
                  </a:lnTo>
                  <a:lnTo>
                    <a:pt x="170637" y="85648"/>
                  </a:lnTo>
                  <a:lnTo>
                    <a:pt x="170637" y="76720"/>
                  </a:lnTo>
                  <a:close/>
                </a:path>
                <a:path w="189865" h="162560">
                  <a:moveTo>
                    <a:pt x="189598" y="128892"/>
                  </a:moveTo>
                  <a:lnTo>
                    <a:pt x="142201" y="128892"/>
                  </a:lnTo>
                  <a:lnTo>
                    <a:pt x="142201" y="162318"/>
                  </a:lnTo>
                  <a:lnTo>
                    <a:pt x="189598" y="162318"/>
                  </a:lnTo>
                  <a:lnTo>
                    <a:pt x="189598" y="12889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397560" y="2386050"/>
            <a:ext cx="2917190" cy="389890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522730">
              <a:lnSpc>
                <a:spcPct val="100000"/>
              </a:lnSpc>
              <a:spcBef>
                <a:spcPts val="210"/>
              </a:spcBef>
            </a:pPr>
            <a:r>
              <a:rPr sz="1100" spc="-10" dirty="0">
                <a:solidFill>
                  <a:srgbClr val="44536A"/>
                </a:solidFill>
                <a:latin typeface="Calibri"/>
                <a:cs typeface="Calibri"/>
                <a:hlinkClick r:id="rId8"/>
              </a:rPr>
              <a:t>www.somewebapp.com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100" dirty="0">
                <a:solidFill>
                  <a:srgbClr val="44536A"/>
                </a:solidFill>
                <a:latin typeface="Calibri"/>
                <a:cs typeface="Calibri"/>
              </a:rPr>
              <a:t>Load</a:t>
            </a:r>
            <a:r>
              <a:rPr sz="1100" spc="-20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1100" spc="-10" dirty="0">
                <a:solidFill>
                  <a:srgbClr val="44536A"/>
                </a:solidFill>
                <a:latin typeface="Calibri"/>
                <a:cs typeface="Calibri"/>
              </a:rPr>
              <a:t>Balancing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42417" y="3302253"/>
            <a:ext cx="4227830" cy="1992630"/>
            <a:chOff x="42417" y="3302253"/>
            <a:chExt cx="4227830" cy="1992630"/>
          </a:xfrm>
        </p:grpSpPr>
        <p:sp>
          <p:nvSpPr>
            <p:cNvPr id="30" name="object 30"/>
            <p:cNvSpPr/>
            <p:nvPr/>
          </p:nvSpPr>
          <p:spPr>
            <a:xfrm>
              <a:off x="926592" y="3428999"/>
              <a:ext cx="3343910" cy="1865630"/>
            </a:xfrm>
            <a:custGeom>
              <a:avLst/>
              <a:gdLst/>
              <a:ahLst/>
              <a:cxnLst/>
              <a:rect l="l" t="t" r="r" b="b"/>
              <a:pathLst>
                <a:path w="3343910" h="1865629">
                  <a:moveTo>
                    <a:pt x="3343655" y="0"/>
                  </a:moveTo>
                  <a:lnTo>
                    <a:pt x="0" y="0"/>
                  </a:lnTo>
                  <a:lnTo>
                    <a:pt x="0" y="1865376"/>
                  </a:lnTo>
                  <a:lnTo>
                    <a:pt x="3343655" y="1865376"/>
                  </a:lnTo>
                  <a:lnTo>
                    <a:pt x="3343655" y="0"/>
                  </a:lnTo>
                  <a:close/>
                </a:path>
              </a:pathLst>
            </a:custGeom>
            <a:solidFill>
              <a:srgbClr val="FFFFFF">
                <a:alpha val="89802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48767" y="3308603"/>
              <a:ext cx="1019810" cy="254635"/>
            </a:xfrm>
            <a:custGeom>
              <a:avLst/>
              <a:gdLst/>
              <a:ahLst/>
              <a:cxnLst/>
              <a:rect l="l" t="t" r="r" b="b"/>
              <a:pathLst>
                <a:path w="1019810" h="254635">
                  <a:moveTo>
                    <a:pt x="0" y="42418"/>
                  </a:moveTo>
                  <a:lnTo>
                    <a:pt x="3333" y="25931"/>
                  </a:lnTo>
                  <a:lnTo>
                    <a:pt x="12424" y="12446"/>
                  </a:lnTo>
                  <a:lnTo>
                    <a:pt x="25907" y="3341"/>
                  </a:lnTo>
                  <a:lnTo>
                    <a:pt x="42419" y="0"/>
                  </a:lnTo>
                  <a:lnTo>
                    <a:pt x="977138" y="0"/>
                  </a:lnTo>
                  <a:lnTo>
                    <a:pt x="993650" y="3341"/>
                  </a:lnTo>
                  <a:lnTo>
                    <a:pt x="1007133" y="12446"/>
                  </a:lnTo>
                  <a:lnTo>
                    <a:pt x="1016223" y="25931"/>
                  </a:lnTo>
                  <a:lnTo>
                    <a:pt x="1019556" y="42418"/>
                  </a:lnTo>
                  <a:lnTo>
                    <a:pt x="1019556" y="212090"/>
                  </a:lnTo>
                  <a:lnTo>
                    <a:pt x="1016223" y="228576"/>
                  </a:lnTo>
                  <a:lnTo>
                    <a:pt x="1007133" y="242062"/>
                  </a:lnTo>
                  <a:lnTo>
                    <a:pt x="993650" y="251166"/>
                  </a:lnTo>
                  <a:lnTo>
                    <a:pt x="977138" y="254508"/>
                  </a:lnTo>
                  <a:lnTo>
                    <a:pt x="42419" y="254508"/>
                  </a:lnTo>
                  <a:lnTo>
                    <a:pt x="25907" y="251166"/>
                  </a:lnTo>
                  <a:lnTo>
                    <a:pt x="12424" y="242062"/>
                  </a:lnTo>
                  <a:lnTo>
                    <a:pt x="3333" y="228576"/>
                  </a:lnTo>
                  <a:lnTo>
                    <a:pt x="0" y="212090"/>
                  </a:lnTo>
                  <a:lnTo>
                    <a:pt x="0" y="42418"/>
                  </a:lnTo>
                  <a:close/>
                </a:path>
              </a:pathLst>
            </a:custGeom>
            <a:ln w="12700">
              <a:solidFill>
                <a:srgbClr val="EE5250"/>
              </a:solidFill>
              <a:prstDash val="lgDash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61330" y="3323590"/>
            <a:ext cx="995044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7955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B71C1C"/>
                </a:solidFill>
                <a:latin typeface="Calibri"/>
                <a:cs typeface="Calibri"/>
              </a:rPr>
              <a:t>roundrobin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48767" y="3630167"/>
            <a:ext cx="1019810" cy="253365"/>
          </a:xfrm>
          <a:custGeom>
            <a:avLst/>
            <a:gdLst/>
            <a:ahLst/>
            <a:cxnLst/>
            <a:rect l="l" t="t" r="r" b="b"/>
            <a:pathLst>
              <a:path w="1019810" h="253364">
                <a:moveTo>
                  <a:pt x="0" y="42163"/>
                </a:moveTo>
                <a:lnTo>
                  <a:pt x="3313" y="25771"/>
                </a:lnTo>
                <a:lnTo>
                  <a:pt x="12349" y="12366"/>
                </a:lnTo>
                <a:lnTo>
                  <a:pt x="25752" y="3319"/>
                </a:lnTo>
                <a:lnTo>
                  <a:pt x="42165" y="0"/>
                </a:lnTo>
                <a:lnTo>
                  <a:pt x="977391" y="0"/>
                </a:lnTo>
                <a:lnTo>
                  <a:pt x="993806" y="3319"/>
                </a:lnTo>
                <a:lnTo>
                  <a:pt x="1007208" y="12366"/>
                </a:lnTo>
                <a:lnTo>
                  <a:pt x="1016243" y="25771"/>
                </a:lnTo>
                <a:lnTo>
                  <a:pt x="1019556" y="42163"/>
                </a:lnTo>
                <a:lnTo>
                  <a:pt x="1019556" y="210819"/>
                </a:lnTo>
                <a:lnTo>
                  <a:pt x="1016243" y="227212"/>
                </a:lnTo>
                <a:lnTo>
                  <a:pt x="1007208" y="240617"/>
                </a:lnTo>
                <a:lnTo>
                  <a:pt x="993806" y="249664"/>
                </a:lnTo>
                <a:lnTo>
                  <a:pt x="977391" y="252983"/>
                </a:lnTo>
                <a:lnTo>
                  <a:pt x="42165" y="252983"/>
                </a:lnTo>
                <a:lnTo>
                  <a:pt x="25752" y="249664"/>
                </a:lnTo>
                <a:lnTo>
                  <a:pt x="12349" y="240617"/>
                </a:lnTo>
                <a:lnTo>
                  <a:pt x="3313" y="227212"/>
                </a:lnTo>
                <a:lnTo>
                  <a:pt x="0" y="210819"/>
                </a:lnTo>
                <a:lnTo>
                  <a:pt x="0" y="42163"/>
                </a:lnTo>
                <a:close/>
              </a:path>
            </a:pathLst>
          </a:custGeom>
          <a:ln w="12700">
            <a:solidFill>
              <a:srgbClr val="EE5250"/>
            </a:solidFill>
            <a:prstDash val="lgDash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1444752" y="3055620"/>
            <a:ext cx="2402205" cy="797560"/>
          </a:xfrm>
          <a:prstGeom prst="rect">
            <a:avLst/>
          </a:prstGeom>
          <a:solidFill>
            <a:srgbClr val="44536A"/>
          </a:solidFill>
          <a:ln w="12700">
            <a:solidFill>
              <a:srgbClr val="2E3A4B"/>
            </a:solidFill>
          </a:ln>
        </p:spPr>
        <p:txBody>
          <a:bodyPr vert="horz" wrap="square" lIns="0" tIns="3429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70"/>
              </a:spcBef>
            </a:pP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Route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42417" y="3634485"/>
            <a:ext cx="1847850" cy="1924050"/>
            <a:chOff x="42417" y="3634485"/>
            <a:chExt cx="1847850" cy="1924050"/>
          </a:xfrm>
        </p:grpSpPr>
        <p:sp>
          <p:nvSpPr>
            <p:cNvPr id="36" name="object 36"/>
            <p:cNvSpPr/>
            <p:nvPr/>
          </p:nvSpPr>
          <p:spPr>
            <a:xfrm>
              <a:off x="1813560" y="3880103"/>
              <a:ext cx="76200" cy="1678305"/>
            </a:xfrm>
            <a:custGeom>
              <a:avLst/>
              <a:gdLst/>
              <a:ahLst/>
              <a:cxnLst/>
              <a:rect l="l" t="t" r="r" b="b"/>
              <a:pathLst>
                <a:path w="76200" h="1678304">
                  <a:moveTo>
                    <a:pt x="31750" y="1602105"/>
                  </a:moveTo>
                  <a:lnTo>
                    <a:pt x="0" y="1602105"/>
                  </a:lnTo>
                  <a:lnTo>
                    <a:pt x="38100" y="1678305"/>
                  </a:lnTo>
                  <a:lnTo>
                    <a:pt x="69850" y="1614805"/>
                  </a:lnTo>
                  <a:lnTo>
                    <a:pt x="31750" y="1614805"/>
                  </a:lnTo>
                  <a:lnTo>
                    <a:pt x="31750" y="1602105"/>
                  </a:lnTo>
                  <a:close/>
                </a:path>
                <a:path w="76200" h="1678304">
                  <a:moveTo>
                    <a:pt x="44450" y="0"/>
                  </a:moveTo>
                  <a:lnTo>
                    <a:pt x="31750" y="0"/>
                  </a:lnTo>
                  <a:lnTo>
                    <a:pt x="31750" y="1614805"/>
                  </a:lnTo>
                  <a:lnTo>
                    <a:pt x="44450" y="1614805"/>
                  </a:lnTo>
                  <a:lnTo>
                    <a:pt x="44450" y="0"/>
                  </a:lnTo>
                  <a:close/>
                </a:path>
                <a:path w="76200" h="1678304">
                  <a:moveTo>
                    <a:pt x="76200" y="1602105"/>
                  </a:moveTo>
                  <a:lnTo>
                    <a:pt x="44450" y="1602105"/>
                  </a:lnTo>
                  <a:lnTo>
                    <a:pt x="44450" y="1614805"/>
                  </a:lnTo>
                  <a:lnTo>
                    <a:pt x="69850" y="1614805"/>
                  </a:lnTo>
                  <a:lnTo>
                    <a:pt x="76200" y="1602105"/>
                  </a:lnTo>
                  <a:close/>
                </a:path>
              </a:pathLst>
            </a:custGeom>
            <a:solidFill>
              <a:srgbClr val="EE52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48767" y="3640835"/>
              <a:ext cx="1019810" cy="254635"/>
            </a:xfrm>
            <a:custGeom>
              <a:avLst/>
              <a:gdLst/>
              <a:ahLst/>
              <a:cxnLst/>
              <a:rect l="l" t="t" r="r" b="b"/>
              <a:pathLst>
                <a:path w="1019810" h="254635">
                  <a:moveTo>
                    <a:pt x="977138" y="0"/>
                  </a:moveTo>
                  <a:lnTo>
                    <a:pt x="42419" y="0"/>
                  </a:lnTo>
                  <a:lnTo>
                    <a:pt x="25907" y="3341"/>
                  </a:lnTo>
                  <a:lnTo>
                    <a:pt x="12424" y="12445"/>
                  </a:lnTo>
                  <a:lnTo>
                    <a:pt x="3333" y="25931"/>
                  </a:lnTo>
                  <a:lnTo>
                    <a:pt x="0" y="42418"/>
                  </a:lnTo>
                  <a:lnTo>
                    <a:pt x="0" y="212089"/>
                  </a:lnTo>
                  <a:lnTo>
                    <a:pt x="3333" y="228576"/>
                  </a:lnTo>
                  <a:lnTo>
                    <a:pt x="12424" y="242062"/>
                  </a:lnTo>
                  <a:lnTo>
                    <a:pt x="25907" y="251166"/>
                  </a:lnTo>
                  <a:lnTo>
                    <a:pt x="42419" y="254507"/>
                  </a:lnTo>
                  <a:lnTo>
                    <a:pt x="977138" y="254507"/>
                  </a:lnTo>
                  <a:lnTo>
                    <a:pt x="993650" y="251166"/>
                  </a:lnTo>
                  <a:lnTo>
                    <a:pt x="1007133" y="242062"/>
                  </a:lnTo>
                  <a:lnTo>
                    <a:pt x="1016223" y="228576"/>
                  </a:lnTo>
                  <a:lnTo>
                    <a:pt x="1019556" y="212089"/>
                  </a:lnTo>
                  <a:lnTo>
                    <a:pt x="1019556" y="42418"/>
                  </a:lnTo>
                  <a:lnTo>
                    <a:pt x="1016223" y="25931"/>
                  </a:lnTo>
                  <a:lnTo>
                    <a:pt x="1007133" y="12445"/>
                  </a:lnTo>
                  <a:lnTo>
                    <a:pt x="993650" y="3341"/>
                  </a:lnTo>
                  <a:lnTo>
                    <a:pt x="977138" y="0"/>
                  </a:lnTo>
                  <a:close/>
                </a:path>
              </a:pathLst>
            </a:custGeom>
            <a:solidFill>
              <a:srgbClr val="4453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48767" y="3640835"/>
              <a:ext cx="1019810" cy="254635"/>
            </a:xfrm>
            <a:custGeom>
              <a:avLst/>
              <a:gdLst/>
              <a:ahLst/>
              <a:cxnLst/>
              <a:rect l="l" t="t" r="r" b="b"/>
              <a:pathLst>
                <a:path w="1019810" h="254635">
                  <a:moveTo>
                    <a:pt x="0" y="42418"/>
                  </a:moveTo>
                  <a:lnTo>
                    <a:pt x="3333" y="25931"/>
                  </a:lnTo>
                  <a:lnTo>
                    <a:pt x="12424" y="12445"/>
                  </a:lnTo>
                  <a:lnTo>
                    <a:pt x="25907" y="3341"/>
                  </a:lnTo>
                  <a:lnTo>
                    <a:pt x="42419" y="0"/>
                  </a:lnTo>
                  <a:lnTo>
                    <a:pt x="977138" y="0"/>
                  </a:lnTo>
                  <a:lnTo>
                    <a:pt x="993650" y="3341"/>
                  </a:lnTo>
                  <a:lnTo>
                    <a:pt x="1007133" y="12445"/>
                  </a:lnTo>
                  <a:lnTo>
                    <a:pt x="1016223" y="25931"/>
                  </a:lnTo>
                  <a:lnTo>
                    <a:pt x="1019556" y="42418"/>
                  </a:lnTo>
                  <a:lnTo>
                    <a:pt x="1019556" y="212089"/>
                  </a:lnTo>
                  <a:lnTo>
                    <a:pt x="1016223" y="228576"/>
                  </a:lnTo>
                  <a:lnTo>
                    <a:pt x="1007133" y="242062"/>
                  </a:lnTo>
                  <a:lnTo>
                    <a:pt x="993650" y="251166"/>
                  </a:lnTo>
                  <a:lnTo>
                    <a:pt x="977138" y="254507"/>
                  </a:lnTo>
                  <a:lnTo>
                    <a:pt x="42419" y="254507"/>
                  </a:lnTo>
                  <a:lnTo>
                    <a:pt x="25907" y="251166"/>
                  </a:lnTo>
                  <a:lnTo>
                    <a:pt x="12424" y="242062"/>
                  </a:lnTo>
                  <a:lnTo>
                    <a:pt x="3333" y="228576"/>
                  </a:lnTo>
                  <a:lnTo>
                    <a:pt x="0" y="212089"/>
                  </a:lnTo>
                  <a:lnTo>
                    <a:pt x="0" y="42418"/>
                  </a:lnTo>
                  <a:close/>
                </a:path>
              </a:pathLst>
            </a:custGeom>
            <a:ln w="12700">
              <a:solidFill>
                <a:srgbClr val="2E3A4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9" name="object 39"/>
          <p:cNvGrpSpPr/>
          <p:nvPr/>
        </p:nvGrpSpPr>
        <p:grpSpPr>
          <a:xfrm>
            <a:off x="1644142" y="2121154"/>
            <a:ext cx="148590" cy="885190"/>
            <a:chOff x="1644142" y="2121154"/>
            <a:chExt cx="148590" cy="885190"/>
          </a:xfrm>
        </p:grpSpPr>
        <p:pic>
          <p:nvPicPr>
            <p:cNvPr id="40" name="object 4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48714" y="2121154"/>
              <a:ext cx="139192" cy="140716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1684020" y="2360676"/>
              <a:ext cx="76200" cy="645160"/>
            </a:xfrm>
            <a:custGeom>
              <a:avLst/>
              <a:gdLst/>
              <a:ahLst/>
              <a:cxnLst/>
              <a:rect l="l" t="t" r="r" b="b"/>
              <a:pathLst>
                <a:path w="76200" h="645160">
                  <a:moveTo>
                    <a:pt x="31750" y="568960"/>
                  </a:moveTo>
                  <a:lnTo>
                    <a:pt x="0" y="568960"/>
                  </a:lnTo>
                  <a:lnTo>
                    <a:pt x="38100" y="645160"/>
                  </a:lnTo>
                  <a:lnTo>
                    <a:pt x="69850" y="581660"/>
                  </a:lnTo>
                  <a:lnTo>
                    <a:pt x="31750" y="581660"/>
                  </a:lnTo>
                  <a:lnTo>
                    <a:pt x="31750" y="568960"/>
                  </a:lnTo>
                  <a:close/>
                </a:path>
                <a:path w="76200" h="645160">
                  <a:moveTo>
                    <a:pt x="44450" y="0"/>
                  </a:moveTo>
                  <a:lnTo>
                    <a:pt x="31750" y="0"/>
                  </a:lnTo>
                  <a:lnTo>
                    <a:pt x="31750" y="581660"/>
                  </a:lnTo>
                  <a:lnTo>
                    <a:pt x="44450" y="581660"/>
                  </a:lnTo>
                  <a:lnTo>
                    <a:pt x="44450" y="0"/>
                  </a:lnTo>
                  <a:close/>
                </a:path>
                <a:path w="76200" h="645160">
                  <a:moveTo>
                    <a:pt x="76200" y="568960"/>
                  </a:moveTo>
                  <a:lnTo>
                    <a:pt x="44450" y="568960"/>
                  </a:lnTo>
                  <a:lnTo>
                    <a:pt x="44450" y="581660"/>
                  </a:lnTo>
                  <a:lnTo>
                    <a:pt x="69850" y="581660"/>
                  </a:lnTo>
                  <a:lnTo>
                    <a:pt x="76200" y="568960"/>
                  </a:lnTo>
                  <a:close/>
                </a:path>
              </a:pathLst>
            </a:custGeom>
            <a:solidFill>
              <a:srgbClr val="EE52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2" name="object 4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44142" y="2121154"/>
              <a:ext cx="148335" cy="146812"/>
            </a:xfrm>
            <a:prstGeom prst="rect">
              <a:avLst/>
            </a:prstGeom>
          </p:spPr>
        </p:pic>
      </p:grpSp>
      <p:sp>
        <p:nvSpPr>
          <p:cNvPr id="43" name="object 43"/>
          <p:cNvSpPr txBox="1"/>
          <p:nvPr/>
        </p:nvSpPr>
        <p:spPr>
          <a:xfrm>
            <a:off x="61330" y="3655567"/>
            <a:ext cx="995044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812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leastconn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2496311" y="3864864"/>
            <a:ext cx="76200" cy="1678305"/>
          </a:xfrm>
          <a:custGeom>
            <a:avLst/>
            <a:gdLst/>
            <a:ahLst/>
            <a:cxnLst/>
            <a:rect l="l" t="t" r="r" b="b"/>
            <a:pathLst>
              <a:path w="76200" h="1678304">
                <a:moveTo>
                  <a:pt x="31750" y="1602105"/>
                </a:moveTo>
                <a:lnTo>
                  <a:pt x="0" y="1602105"/>
                </a:lnTo>
                <a:lnTo>
                  <a:pt x="38100" y="1678305"/>
                </a:lnTo>
                <a:lnTo>
                  <a:pt x="69850" y="1614805"/>
                </a:lnTo>
                <a:lnTo>
                  <a:pt x="31750" y="1614805"/>
                </a:lnTo>
                <a:lnTo>
                  <a:pt x="31750" y="1602105"/>
                </a:lnTo>
                <a:close/>
              </a:path>
              <a:path w="76200" h="1678304">
                <a:moveTo>
                  <a:pt x="44450" y="0"/>
                </a:moveTo>
                <a:lnTo>
                  <a:pt x="31750" y="0"/>
                </a:lnTo>
                <a:lnTo>
                  <a:pt x="31750" y="1614805"/>
                </a:lnTo>
                <a:lnTo>
                  <a:pt x="44450" y="1614805"/>
                </a:lnTo>
                <a:lnTo>
                  <a:pt x="44450" y="0"/>
                </a:lnTo>
                <a:close/>
              </a:path>
              <a:path w="76200" h="1678304">
                <a:moveTo>
                  <a:pt x="76200" y="1602105"/>
                </a:moveTo>
                <a:lnTo>
                  <a:pt x="44450" y="1602105"/>
                </a:lnTo>
                <a:lnTo>
                  <a:pt x="44450" y="1614805"/>
                </a:lnTo>
                <a:lnTo>
                  <a:pt x="69850" y="1614805"/>
                </a:lnTo>
                <a:lnTo>
                  <a:pt x="76200" y="1602105"/>
                </a:lnTo>
                <a:close/>
              </a:path>
            </a:pathLst>
          </a:custGeom>
          <a:solidFill>
            <a:srgbClr val="EE52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3185160" y="3895344"/>
            <a:ext cx="76200" cy="1678305"/>
          </a:xfrm>
          <a:custGeom>
            <a:avLst/>
            <a:gdLst/>
            <a:ahLst/>
            <a:cxnLst/>
            <a:rect l="l" t="t" r="r" b="b"/>
            <a:pathLst>
              <a:path w="76200" h="1678304">
                <a:moveTo>
                  <a:pt x="31750" y="1602104"/>
                </a:moveTo>
                <a:lnTo>
                  <a:pt x="0" y="1602104"/>
                </a:lnTo>
                <a:lnTo>
                  <a:pt x="38100" y="1678304"/>
                </a:lnTo>
                <a:lnTo>
                  <a:pt x="69850" y="1614804"/>
                </a:lnTo>
                <a:lnTo>
                  <a:pt x="31750" y="1614804"/>
                </a:lnTo>
                <a:lnTo>
                  <a:pt x="31750" y="1602104"/>
                </a:lnTo>
                <a:close/>
              </a:path>
              <a:path w="76200" h="1678304">
                <a:moveTo>
                  <a:pt x="44450" y="0"/>
                </a:moveTo>
                <a:lnTo>
                  <a:pt x="31750" y="0"/>
                </a:lnTo>
                <a:lnTo>
                  <a:pt x="31750" y="1614804"/>
                </a:lnTo>
                <a:lnTo>
                  <a:pt x="44450" y="1614804"/>
                </a:lnTo>
                <a:lnTo>
                  <a:pt x="44450" y="0"/>
                </a:lnTo>
                <a:close/>
              </a:path>
              <a:path w="76200" h="1678304">
                <a:moveTo>
                  <a:pt x="76200" y="1602104"/>
                </a:moveTo>
                <a:lnTo>
                  <a:pt x="44450" y="1602104"/>
                </a:lnTo>
                <a:lnTo>
                  <a:pt x="44450" y="1614804"/>
                </a:lnTo>
                <a:lnTo>
                  <a:pt x="69850" y="1614804"/>
                </a:lnTo>
                <a:lnTo>
                  <a:pt x="76200" y="1602104"/>
                </a:lnTo>
                <a:close/>
              </a:path>
            </a:pathLst>
          </a:custGeom>
          <a:solidFill>
            <a:srgbClr val="EE525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Route</a:t>
            </a:r>
            <a:r>
              <a:rPr spc="-114" dirty="0"/>
              <a:t> </a:t>
            </a:r>
            <a:r>
              <a:rPr dirty="0"/>
              <a:t>-</a:t>
            </a:r>
            <a:r>
              <a:rPr spc="-105" dirty="0"/>
              <a:t> </a:t>
            </a:r>
            <a:r>
              <a:rPr spc="-10" dirty="0"/>
              <a:t>Security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488694" y="3809746"/>
            <a:ext cx="2298700" cy="845185"/>
            <a:chOff x="1488694" y="3809746"/>
            <a:chExt cx="2298700" cy="845185"/>
          </a:xfrm>
        </p:grpSpPr>
        <p:sp>
          <p:nvSpPr>
            <p:cNvPr id="4" name="object 4"/>
            <p:cNvSpPr/>
            <p:nvPr/>
          </p:nvSpPr>
          <p:spPr>
            <a:xfrm>
              <a:off x="1495044" y="3816096"/>
              <a:ext cx="2286000" cy="832485"/>
            </a:xfrm>
            <a:custGeom>
              <a:avLst/>
              <a:gdLst/>
              <a:ahLst/>
              <a:cxnLst/>
              <a:rect l="l" t="t" r="r" b="b"/>
              <a:pathLst>
                <a:path w="2286000" h="832485">
                  <a:moveTo>
                    <a:pt x="2147316" y="0"/>
                  </a:moveTo>
                  <a:lnTo>
                    <a:pt x="138683" y="0"/>
                  </a:lnTo>
                  <a:lnTo>
                    <a:pt x="94853" y="7071"/>
                  </a:lnTo>
                  <a:lnTo>
                    <a:pt x="56784" y="26761"/>
                  </a:lnTo>
                  <a:lnTo>
                    <a:pt x="26761" y="56784"/>
                  </a:lnTo>
                  <a:lnTo>
                    <a:pt x="7071" y="94853"/>
                  </a:lnTo>
                  <a:lnTo>
                    <a:pt x="0" y="138683"/>
                  </a:lnTo>
                  <a:lnTo>
                    <a:pt x="0" y="693419"/>
                  </a:lnTo>
                  <a:lnTo>
                    <a:pt x="7071" y="737250"/>
                  </a:lnTo>
                  <a:lnTo>
                    <a:pt x="26761" y="775319"/>
                  </a:lnTo>
                  <a:lnTo>
                    <a:pt x="56784" y="805342"/>
                  </a:lnTo>
                  <a:lnTo>
                    <a:pt x="94853" y="825032"/>
                  </a:lnTo>
                  <a:lnTo>
                    <a:pt x="138683" y="832103"/>
                  </a:lnTo>
                  <a:lnTo>
                    <a:pt x="2147316" y="832103"/>
                  </a:lnTo>
                  <a:lnTo>
                    <a:pt x="2191146" y="825032"/>
                  </a:lnTo>
                  <a:lnTo>
                    <a:pt x="2229215" y="805342"/>
                  </a:lnTo>
                  <a:lnTo>
                    <a:pt x="2259238" y="775319"/>
                  </a:lnTo>
                  <a:lnTo>
                    <a:pt x="2278928" y="737250"/>
                  </a:lnTo>
                  <a:lnTo>
                    <a:pt x="2286000" y="693419"/>
                  </a:lnTo>
                  <a:lnTo>
                    <a:pt x="2286000" y="138683"/>
                  </a:lnTo>
                  <a:lnTo>
                    <a:pt x="2278928" y="94853"/>
                  </a:lnTo>
                  <a:lnTo>
                    <a:pt x="2259238" y="56784"/>
                  </a:lnTo>
                  <a:lnTo>
                    <a:pt x="2229215" y="26761"/>
                  </a:lnTo>
                  <a:lnTo>
                    <a:pt x="2191146" y="7071"/>
                  </a:lnTo>
                  <a:lnTo>
                    <a:pt x="2147316" y="0"/>
                  </a:lnTo>
                  <a:close/>
                </a:path>
              </a:pathLst>
            </a:custGeom>
            <a:solidFill>
              <a:srgbClr val="EE52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495044" y="3816096"/>
              <a:ext cx="2286000" cy="832485"/>
            </a:xfrm>
            <a:custGeom>
              <a:avLst/>
              <a:gdLst/>
              <a:ahLst/>
              <a:cxnLst/>
              <a:rect l="l" t="t" r="r" b="b"/>
              <a:pathLst>
                <a:path w="2286000" h="832485">
                  <a:moveTo>
                    <a:pt x="0" y="138683"/>
                  </a:moveTo>
                  <a:lnTo>
                    <a:pt x="7071" y="94853"/>
                  </a:lnTo>
                  <a:lnTo>
                    <a:pt x="26761" y="56784"/>
                  </a:lnTo>
                  <a:lnTo>
                    <a:pt x="56784" y="26761"/>
                  </a:lnTo>
                  <a:lnTo>
                    <a:pt x="94853" y="7071"/>
                  </a:lnTo>
                  <a:lnTo>
                    <a:pt x="138683" y="0"/>
                  </a:lnTo>
                  <a:lnTo>
                    <a:pt x="2147316" y="0"/>
                  </a:lnTo>
                  <a:lnTo>
                    <a:pt x="2191146" y="7071"/>
                  </a:lnTo>
                  <a:lnTo>
                    <a:pt x="2229215" y="26761"/>
                  </a:lnTo>
                  <a:lnTo>
                    <a:pt x="2259238" y="56784"/>
                  </a:lnTo>
                  <a:lnTo>
                    <a:pt x="2278928" y="94853"/>
                  </a:lnTo>
                  <a:lnTo>
                    <a:pt x="2286000" y="138683"/>
                  </a:lnTo>
                  <a:lnTo>
                    <a:pt x="2286000" y="693419"/>
                  </a:lnTo>
                  <a:lnTo>
                    <a:pt x="2278928" y="737250"/>
                  </a:lnTo>
                  <a:lnTo>
                    <a:pt x="2259238" y="775319"/>
                  </a:lnTo>
                  <a:lnTo>
                    <a:pt x="2229215" y="805342"/>
                  </a:lnTo>
                  <a:lnTo>
                    <a:pt x="2191146" y="825032"/>
                  </a:lnTo>
                  <a:lnTo>
                    <a:pt x="2147316" y="832103"/>
                  </a:lnTo>
                  <a:lnTo>
                    <a:pt x="138683" y="832103"/>
                  </a:lnTo>
                  <a:lnTo>
                    <a:pt x="94853" y="825032"/>
                  </a:lnTo>
                  <a:lnTo>
                    <a:pt x="56784" y="805342"/>
                  </a:lnTo>
                  <a:lnTo>
                    <a:pt x="26761" y="775319"/>
                  </a:lnTo>
                  <a:lnTo>
                    <a:pt x="7071" y="737250"/>
                  </a:lnTo>
                  <a:lnTo>
                    <a:pt x="0" y="693419"/>
                  </a:lnTo>
                  <a:lnTo>
                    <a:pt x="0" y="138683"/>
                  </a:lnTo>
                  <a:close/>
                </a:path>
              </a:pathLst>
            </a:custGeom>
            <a:ln w="12700">
              <a:solidFill>
                <a:srgbClr val="AF3A3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06226" y="5584376"/>
            <a:ext cx="336857" cy="254427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391762" y="5904524"/>
            <a:ext cx="339459" cy="25889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141565" y="5579912"/>
            <a:ext cx="338482" cy="258890"/>
          </a:xfrm>
          <a:prstGeom prst="rect">
            <a:avLst/>
          </a:prstGeom>
        </p:spPr>
      </p:pic>
      <p:grpSp>
        <p:nvGrpSpPr>
          <p:cNvPr id="9" name="object 9"/>
          <p:cNvGrpSpPr/>
          <p:nvPr/>
        </p:nvGrpSpPr>
        <p:grpSpPr>
          <a:xfrm>
            <a:off x="1423161" y="393191"/>
            <a:ext cx="9990455" cy="6017260"/>
            <a:chOff x="1423161" y="393191"/>
            <a:chExt cx="9990455" cy="6017260"/>
          </a:xfrm>
        </p:grpSpPr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37783" y="1873222"/>
              <a:ext cx="188851" cy="189455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1543357" y="2086359"/>
              <a:ext cx="377825" cy="189865"/>
            </a:xfrm>
            <a:custGeom>
              <a:avLst/>
              <a:gdLst/>
              <a:ahLst/>
              <a:cxnLst/>
              <a:rect l="l" t="t" r="r" b="b"/>
              <a:pathLst>
                <a:path w="377825" h="189864">
                  <a:moveTo>
                    <a:pt x="188851" y="0"/>
                  </a:moveTo>
                  <a:lnTo>
                    <a:pt x="149900" y="3256"/>
                  </a:lnTo>
                  <a:lnTo>
                    <a:pt x="110950" y="11840"/>
                  </a:lnTo>
                  <a:lnTo>
                    <a:pt x="62261" y="30786"/>
                  </a:lnTo>
                  <a:lnTo>
                    <a:pt x="18885" y="56836"/>
                  </a:lnTo>
                  <a:lnTo>
                    <a:pt x="0" y="94727"/>
                  </a:lnTo>
                  <a:lnTo>
                    <a:pt x="0" y="189455"/>
                  </a:lnTo>
                  <a:lnTo>
                    <a:pt x="377702" y="189455"/>
                  </a:lnTo>
                  <a:lnTo>
                    <a:pt x="377702" y="94728"/>
                  </a:lnTo>
                  <a:lnTo>
                    <a:pt x="358817" y="56836"/>
                  </a:lnTo>
                  <a:lnTo>
                    <a:pt x="315440" y="29898"/>
                  </a:lnTo>
                  <a:lnTo>
                    <a:pt x="266752" y="11841"/>
                  </a:lnTo>
                  <a:lnTo>
                    <a:pt x="229572" y="3256"/>
                  </a:lnTo>
                  <a:lnTo>
                    <a:pt x="188851" y="0"/>
                  </a:lnTo>
                  <a:close/>
                </a:path>
              </a:pathLst>
            </a:custGeom>
            <a:solidFill>
              <a:srgbClr val="EE52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87947" y="1873222"/>
              <a:ext cx="188851" cy="189455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2093521" y="2086359"/>
              <a:ext cx="377825" cy="189865"/>
            </a:xfrm>
            <a:custGeom>
              <a:avLst/>
              <a:gdLst/>
              <a:ahLst/>
              <a:cxnLst/>
              <a:rect l="l" t="t" r="r" b="b"/>
              <a:pathLst>
                <a:path w="377825" h="189864">
                  <a:moveTo>
                    <a:pt x="188851" y="0"/>
                  </a:moveTo>
                  <a:lnTo>
                    <a:pt x="149900" y="3256"/>
                  </a:lnTo>
                  <a:lnTo>
                    <a:pt x="110950" y="11840"/>
                  </a:lnTo>
                  <a:lnTo>
                    <a:pt x="62261" y="30786"/>
                  </a:lnTo>
                  <a:lnTo>
                    <a:pt x="18885" y="56836"/>
                  </a:lnTo>
                  <a:lnTo>
                    <a:pt x="0" y="94727"/>
                  </a:lnTo>
                  <a:lnTo>
                    <a:pt x="0" y="189455"/>
                  </a:lnTo>
                  <a:lnTo>
                    <a:pt x="377702" y="189455"/>
                  </a:lnTo>
                  <a:lnTo>
                    <a:pt x="377702" y="94728"/>
                  </a:lnTo>
                  <a:lnTo>
                    <a:pt x="358817" y="56836"/>
                  </a:lnTo>
                  <a:lnTo>
                    <a:pt x="315440" y="29898"/>
                  </a:lnTo>
                  <a:lnTo>
                    <a:pt x="266752" y="11841"/>
                  </a:lnTo>
                  <a:lnTo>
                    <a:pt x="229572" y="3256"/>
                  </a:lnTo>
                  <a:lnTo>
                    <a:pt x="188851" y="0"/>
                  </a:lnTo>
                  <a:close/>
                </a:path>
              </a:pathLst>
            </a:custGeom>
            <a:solidFill>
              <a:srgbClr val="EE52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61482" y="1873222"/>
              <a:ext cx="189351" cy="189455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2666807" y="2086359"/>
              <a:ext cx="379095" cy="189865"/>
            </a:xfrm>
            <a:custGeom>
              <a:avLst/>
              <a:gdLst/>
              <a:ahLst/>
              <a:cxnLst/>
              <a:rect l="l" t="t" r="r" b="b"/>
              <a:pathLst>
                <a:path w="379094" h="189864">
                  <a:moveTo>
                    <a:pt x="189351" y="0"/>
                  </a:moveTo>
                  <a:lnTo>
                    <a:pt x="150297" y="3256"/>
                  </a:lnTo>
                  <a:lnTo>
                    <a:pt x="111244" y="11840"/>
                  </a:lnTo>
                  <a:lnTo>
                    <a:pt x="62426" y="30786"/>
                  </a:lnTo>
                  <a:lnTo>
                    <a:pt x="18935" y="56836"/>
                  </a:lnTo>
                  <a:lnTo>
                    <a:pt x="0" y="94727"/>
                  </a:lnTo>
                  <a:lnTo>
                    <a:pt x="0" y="189455"/>
                  </a:lnTo>
                  <a:lnTo>
                    <a:pt x="378703" y="189455"/>
                  </a:lnTo>
                  <a:lnTo>
                    <a:pt x="378703" y="94728"/>
                  </a:lnTo>
                  <a:lnTo>
                    <a:pt x="359768" y="56836"/>
                  </a:lnTo>
                  <a:lnTo>
                    <a:pt x="316276" y="29898"/>
                  </a:lnTo>
                  <a:lnTo>
                    <a:pt x="267459" y="11841"/>
                  </a:lnTo>
                  <a:lnTo>
                    <a:pt x="230180" y="3256"/>
                  </a:lnTo>
                  <a:lnTo>
                    <a:pt x="189351" y="0"/>
                  </a:lnTo>
                  <a:close/>
                </a:path>
              </a:pathLst>
            </a:custGeom>
            <a:solidFill>
              <a:srgbClr val="EE52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312659" y="1873222"/>
              <a:ext cx="188851" cy="189455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3218233" y="2086359"/>
              <a:ext cx="377825" cy="189865"/>
            </a:xfrm>
            <a:custGeom>
              <a:avLst/>
              <a:gdLst/>
              <a:ahLst/>
              <a:cxnLst/>
              <a:rect l="l" t="t" r="r" b="b"/>
              <a:pathLst>
                <a:path w="377825" h="189864">
                  <a:moveTo>
                    <a:pt x="188851" y="0"/>
                  </a:moveTo>
                  <a:lnTo>
                    <a:pt x="149900" y="3256"/>
                  </a:lnTo>
                  <a:lnTo>
                    <a:pt x="110950" y="11840"/>
                  </a:lnTo>
                  <a:lnTo>
                    <a:pt x="62261" y="30786"/>
                  </a:lnTo>
                  <a:lnTo>
                    <a:pt x="18885" y="56836"/>
                  </a:lnTo>
                  <a:lnTo>
                    <a:pt x="0" y="94727"/>
                  </a:lnTo>
                  <a:lnTo>
                    <a:pt x="0" y="189455"/>
                  </a:lnTo>
                  <a:lnTo>
                    <a:pt x="377702" y="189455"/>
                  </a:lnTo>
                  <a:lnTo>
                    <a:pt x="377702" y="94728"/>
                  </a:lnTo>
                  <a:lnTo>
                    <a:pt x="358817" y="56836"/>
                  </a:lnTo>
                  <a:lnTo>
                    <a:pt x="315440" y="29898"/>
                  </a:lnTo>
                  <a:lnTo>
                    <a:pt x="266752" y="11841"/>
                  </a:lnTo>
                  <a:lnTo>
                    <a:pt x="229572" y="3256"/>
                  </a:lnTo>
                  <a:lnTo>
                    <a:pt x="188851" y="0"/>
                  </a:lnTo>
                  <a:close/>
                </a:path>
              </a:pathLst>
            </a:custGeom>
            <a:solidFill>
              <a:srgbClr val="EE52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429511" y="1773936"/>
              <a:ext cx="2417445" cy="586740"/>
            </a:xfrm>
            <a:custGeom>
              <a:avLst/>
              <a:gdLst/>
              <a:ahLst/>
              <a:cxnLst/>
              <a:rect l="l" t="t" r="r" b="b"/>
              <a:pathLst>
                <a:path w="2417445" h="586739">
                  <a:moveTo>
                    <a:pt x="0" y="586739"/>
                  </a:moveTo>
                  <a:lnTo>
                    <a:pt x="2417064" y="586739"/>
                  </a:lnTo>
                  <a:lnTo>
                    <a:pt x="2417064" y="0"/>
                  </a:lnTo>
                  <a:lnTo>
                    <a:pt x="0" y="0"/>
                  </a:lnTo>
                  <a:lnTo>
                    <a:pt x="0" y="586739"/>
                  </a:lnTo>
                  <a:close/>
                </a:path>
              </a:pathLst>
            </a:custGeom>
            <a:ln w="12699">
              <a:solidFill>
                <a:srgbClr val="AF3A3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902452" y="393191"/>
              <a:ext cx="5510784" cy="6016752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097523" y="588263"/>
              <a:ext cx="4940808" cy="5446776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2291333" y="3881373"/>
            <a:ext cx="846455" cy="4667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224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FFFFFF"/>
                </a:solidFill>
                <a:latin typeface="Calibri"/>
                <a:cs typeface="Calibri"/>
              </a:rPr>
              <a:t>Service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830"/>
              </a:spcBef>
            </a:pPr>
            <a:r>
              <a:rPr sz="1100" spc="-10" dirty="0">
                <a:solidFill>
                  <a:srgbClr val="FFFFFF"/>
                </a:solidFill>
                <a:latin typeface="Calibri"/>
                <a:cs typeface="Calibri"/>
              </a:rPr>
              <a:t>172.30.85.124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923669" y="6358839"/>
            <a:ext cx="133032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solidFill>
                  <a:srgbClr val="44536A"/>
                </a:solidFill>
                <a:latin typeface="Calibri"/>
                <a:cs typeface="Calibri"/>
              </a:rPr>
              <a:t>simple-</a:t>
            </a:r>
            <a:r>
              <a:rPr sz="1100" spc="-10" dirty="0">
                <a:solidFill>
                  <a:srgbClr val="44536A"/>
                </a:solidFill>
                <a:latin typeface="Calibri"/>
                <a:cs typeface="Calibri"/>
              </a:rPr>
              <a:t>webapp-docker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4572" y="4800600"/>
            <a:ext cx="2502535" cy="254635"/>
          </a:xfrm>
          <a:custGeom>
            <a:avLst/>
            <a:gdLst/>
            <a:ahLst/>
            <a:cxnLst/>
            <a:rect l="l" t="t" r="r" b="b"/>
            <a:pathLst>
              <a:path w="2502535" h="254635">
                <a:moveTo>
                  <a:pt x="0" y="254507"/>
                </a:moveTo>
                <a:lnTo>
                  <a:pt x="2502408" y="254507"/>
                </a:lnTo>
                <a:lnTo>
                  <a:pt x="2502408" y="0"/>
                </a:lnTo>
                <a:lnTo>
                  <a:pt x="0" y="0"/>
                </a:lnTo>
                <a:lnTo>
                  <a:pt x="0" y="254507"/>
                </a:lnTo>
                <a:close/>
              </a:path>
            </a:pathLst>
          </a:custGeom>
          <a:ln w="12700">
            <a:solidFill>
              <a:srgbClr val="EE52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83616" y="4825745"/>
            <a:ext cx="2326640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spc="-10" dirty="0">
                <a:solidFill>
                  <a:srgbClr val="44536A"/>
                </a:solidFill>
                <a:latin typeface="Calibri"/>
                <a:cs typeface="Calibri"/>
              </a:rPr>
              <a:t>deploymentconfig=simple-webapp-docker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2281428" y="4645151"/>
            <a:ext cx="616585" cy="649605"/>
          </a:xfrm>
          <a:custGeom>
            <a:avLst/>
            <a:gdLst/>
            <a:ahLst/>
            <a:cxnLst/>
            <a:rect l="l" t="t" r="r" b="b"/>
            <a:pathLst>
              <a:path w="616585" h="649604">
                <a:moveTo>
                  <a:pt x="616077" y="564527"/>
                </a:moveTo>
                <a:lnTo>
                  <a:pt x="586447" y="576059"/>
                </a:lnTo>
                <a:lnTo>
                  <a:pt x="362585" y="762"/>
                </a:lnTo>
                <a:lnTo>
                  <a:pt x="356679" y="3022"/>
                </a:lnTo>
                <a:lnTo>
                  <a:pt x="356323" y="2997"/>
                </a:lnTo>
                <a:lnTo>
                  <a:pt x="350901" y="0"/>
                </a:lnTo>
                <a:lnTo>
                  <a:pt x="31229" y="579628"/>
                </a:lnTo>
                <a:lnTo>
                  <a:pt x="3429" y="564261"/>
                </a:lnTo>
                <a:lnTo>
                  <a:pt x="0" y="649351"/>
                </a:lnTo>
                <a:lnTo>
                  <a:pt x="70104" y="601091"/>
                </a:lnTo>
                <a:lnTo>
                  <a:pt x="62509" y="596900"/>
                </a:lnTo>
                <a:lnTo>
                  <a:pt x="42329" y="585762"/>
                </a:lnTo>
                <a:lnTo>
                  <a:pt x="349097" y="29387"/>
                </a:lnTo>
                <a:lnTo>
                  <a:pt x="312623" y="572985"/>
                </a:lnTo>
                <a:lnTo>
                  <a:pt x="281051" y="570877"/>
                </a:lnTo>
                <a:lnTo>
                  <a:pt x="313944" y="649351"/>
                </a:lnTo>
                <a:lnTo>
                  <a:pt x="350812" y="586486"/>
                </a:lnTo>
                <a:lnTo>
                  <a:pt x="356997" y="575957"/>
                </a:lnTo>
                <a:lnTo>
                  <a:pt x="325323" y="573836"/>
                </a:lnTo>
                <a:lnTo>
                  <a:pt x="361480" y="33172"/>
                </a:lnTo>
                <a:lnTo>
                  <a:pt x="574636" y="580644"/>
                </a:lnTo>
                <a:lnTo>
                  <a:pt x="544957" y="592201"/>
                </a:lnTo>
                <a:lnTo>
                  <a:pt x="608203" y="649351"/>
                </a:lnTo>
                <a:lnTo>
                  <a:pt x="613473" y="592455"/>
                </a:lnTo>
                <a:lnTo>
                  <a:pt x="616077" y="564527"/>
                </a:lnTo>
                <a:close/>
              </a:path>
            </a:pathLst>
          </a:custGeom>
          <a:solidFill>
            <a:srgbClr val="EE52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2420111" y="4399788"/>
            <a:ext cx="448309" cy="247015"/>
          </a:xfrm>
          <a:prstGeom prst="rect">
            <a:avLst/>
          </a:prstGeom>
          <a:ln w="12700">
            <a:solidFill>
              <a:srgbClr val="FFFFFF"/>
            </a:solidFill>
          </a:ln>
        </p:spPr>
        <p:txBody>
          <a:bodyPr vert="horz" wrap="square" lIns="0" tIns="38735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305"/>
              </a:spcBef>
            </a:pPr>
            <a:r>
              <a:rPr sz="1000" spc="-20" dirty="0">
                <a:solidFill>
                  <a:srgbClr val="FFFFFF"/>
                </a:solidFill>
                <a:latin typeface="Calibri"/>
                <a:cs typeface="Calibri"/>
              </a:rPr>
              <a:t>8080</a:t>
            </a:r>
            <a:endParaRPr sz="1000">
              <a:latin typeface="Calibri"/>
              <a:cs typeface="Calibri"/>
            </a:endParaRPr>
          </a:p>
        </p:txBody>
      </p:sp>
      <p:graphicFrame>
        <p:nvGraphicFramePr>
          <p:cNvPr id="27" name="object 27"/>
          <p:cNvGraphicFramePr>
            <a:graphicFrameLocks noGrp="1"/>
          </p:cNvGraphicFramePr>
          <p:nvPr/>
        </p:nvGraphicFramePr>
        <p:xfrm>
          <a:off x="2023617" y="5285740"/>
          <a:ext cx="1129664" cy="10388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00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83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13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14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AF3A38"/>
                      </a:solidFill>
                      <a:prstDash val="solid"/>
                    </a:lnL>
                    <a:lnR w="12700">
                      <a:solidFill>
                        <a:srgbClr val="EE5250"/>
                      </a:solidFill>
                      <a:prstDash val="solid"/>
                    </a:lnR>
                    <a:lnT w="12700">
                      <a:solidFill>
                        <a:srgbClr val="AF3A38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000" spc="-20" dirty="0">
                          <a:solidFill>
                            <a:srgbClr val="EE5250"/>
                          </a:solidFill>
                          <a:latin typeface="Calibri"/>
                          <a:cs typeface="Calibri"/>
                        </a:rPr>
                        <a:t>8080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EE5250"/>
                      </a:solidFill>
                      <a:prstDash val="solid"/>
                    </a:lnL>
                    <a:lnR w="12700">
                      <a:solidFill>
                        <a:srgbClr val="EE5250"/>
                      </a:solidFill>
                      <a:prstDash val="solid"/>
                    </a:lnR>
                    <a:lnT w="19050">
                      <a:solidFill>
                        <a:srgbClr val="EE5250"/>
                      </a:solidFill>
                      <a:prstDash val="solid"/>
                    </a:lnT>
                    <a:lnB w="12700">
                      <a:solidFill>
                        <a:srgbClr val="EE525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EE5250"/>
                      </a:solidFill>
                      <a:prstDash val="solid"/>
                    </a:lnL>
                    <a:lnR w="12700">
                      <a:solidFill>
                        <a:srgbClr val="AF3A38"/>
                      </a:solidFill>
                      <a:prstDash val="solid"/>
                    </a:lnR>
                    <a:lnT w="12700">
                      <a:solidFill>
                        <a:srgbClr val="AF3A38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87400"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825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228600">
                        <a:lnSpc>
                          <a:spcPct val="100000"/>
                        </a:lnSpc>
                      </a:pPr>
                      <a:r>
                        <a:rPr sz="1100" spc="-10" dirty="0">
                          <a:solidFill>
                            <a:srgbClr val="44536A"/>
                          </a:solidFill>
                          <a:latin typeface="Calibri"/>
                          <a:cs typeface="Calibri"/>
                        </a:rPr>
                        <a:t>172.17.0.7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AF3A38"/>
                      </a:solidFill>
                      <a:prstDash val="solid"/>
                    </a:lnL>
                    <a:lnR w="12700">
                      <a:solidFill>
                        <a:srgbClr val="AF3A38"/>
                      </a:solidFill>
                      <a:prstDash val="solid"/>
                    </a:lnR>
                    <a:lnB w="12700">
                      <a:solidFill>
                        <a:srgbClr val="AF3A38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8" name="object 28"/>
          <p:cNvSpPr txBox="1"/>
          <p:nvPr/>
        </p:nvSpPr>
        <p:spPr>
          <a:xfrm>
            <a:off x="1444752" y="2636520"/>
            <a:ext cx="2402205" cy="797560"/>
          </a:xfrm>
          <a:prstGeom prst="rect">
            <a:avLst/>
          </a:prstGeom>
          <a:solidFill>
            <a:srgbClr val="44536A"/>
          </a:solidFill>
          <a:ln w="12700">
            <a:solidFill>
              <a:srgbClr val="2E3A4B"/>
            </a:solidFill>
          </a:ln>
        </p:spPr>
        <p:txBody>
          <a:bodyPr vert="horz" wrap="square" lIns="0" tIns="3492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75"/>
              </a:spcBef>
            </a:pP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Route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0" y="2894024"/>
            <a:ext cx="410209" cy="427355"/>
            <a:chOff x="0" y="2894024"/>
            <a:chExt cx="410209" cy="427355"/>
          </a:xfrm>
        </p:grpSpPr>
        <p:pic>
          <p:nvPicPr>
            <p:cNvPr id="30" name="object 3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0" y="2894024"/>
              <a:ext cx="410145" cy="426771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1148" y="2924555"/>
              <a:ext cx="323088" cy="323088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9532" y="3024602"/>
              <a:ext cx="207079" cy="125183"/>
            </a:xfrm>
            <a:prstGeom prst="rect">
              <a:avLst/>
            </a:prstGeom>
          </p:spPr>
        </p:pic>
      </p:grpSp>
      <p:sp>
        <p:nvSpPr>
          <p:cNvPr id="33" name="object 33"/>
          <p:cNvSpPr txBox="1"/>
          <p:nvPr/>
        </p:nvSpPr>
        <p:spPr>
          <a:xfrm>
            <a:off x="397560" y="2978023"/>
            <a:ext cx="483870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10" dirty="0">
                <a:solidFill>
                  <a:srgbClr val="44536A"/>
                </a:solidFill>
                <a:latin typeface="Calibri"/>
                <a:cs typeface="Calibri"/>
              </a:rPr>
              <a:t>Security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2601341" y="3433445"/>
            <a:ext cx="76200" cy="382905"/>
          </a:xfrm>
          <a:custGeom>
            <a:avLst/>
            <a:gdLst/>
            <a:ahLst/>
            <a:cxnLst/>
            <a:rect l="l" t="t" r="r" b="b"/>
            <a:pathLst>
              <a:path w="76200" h="382904">
                <a:moveTo>
                  <a:pt x="0" y="305561"/>
                </a:moveTo>
                <a:lnTo>
                  <a:pt x="36702" y="382396"/>
                </a:lnTo>
                <a:lnTo>
                  <a:pt x="69883" y="319023"/>
                </a:lnTo>
                <a:lnTo>
                  <a:pt x="44322" y="319023"/>
                </a:lnTo>
                <a:lnTo>
                  <a:pt x="31622" y="318769"/>
                </a:lnTo>
                <a:lnTo>
                  <a:pt x="31859" y="306146"/>
                </a:lnTo>
                <a:lnTo>
                  <a:pt x="0" y="305561"/>
                </a:lnTo>
                <a:close/>
              </a:path>
              <a:path w="76200" h="382904">
                <a:moveTo>
                  <a:pt x="31859" y="306146"/>
                </a:moveTo>
                <a:lnTo>
                  <a:pt x="31622" y="318769"/>
                </a:lnTo>
                <a:lnTo>
                  <a:pt x="44322" y="319023"/>
                </a:lnTo>
                <a:lnTo>
                  <a:pt x="44559" y="306378"/>
                </a:lnTo>
                <a:lnTo>
                  <a:pt x="31859" y="306146"/>
                </a:lnTo>
                <a:close/>
              </a:path>
              <a:path w="76200" h="382904">
                <a:moveTo>
                  <a:pt x="44559" y="306378"/>
                </a:moveTo>
                <a:lnTo>
                  <a:pt x="44322" y="319023"/>
                </a:lnTo>
                <a:lnTo>
                  <a:pt x="69883" y="319023"/>
                </a:lnTo>
                <a:lnTo>
                  <a:pt x="76200" y="306958"/>
                </a:lnTo>
                <a:lnTo>
                  <a:pt x="44559" y="306378"/>
                </a:lnTo>
                <a:close/>
              </a:path>
              <a:path w="76200" h="382904">
                <a:moveTo>
                  <a:pt x="37591" y="0"/>
                </a:moveTo>
                <a:lnTo>
                  <a:pt x="31859" y="306146"/>
                </a:lnTo>
                <a:lnTo>
                  <a:pt x="44559" y="306378"/>
                </a:lnTo>
                <a:lnTo>
                  <a:pt x="50291" y="253"/>
                </a:lnTo>
                <a:lnTo>
                  <a:pt x="37591" y="0"/>
                </a:lnTo>
                <a:close/>
              </a:path>
            </a:pathLst>
          </a:custGeom>
          <a:solidFill>
            <a:srgbClr val="EE52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1470152" y="2399792"/>
            <a:ext cx="1844675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10" dirty="0">
                <a:solidFill>
                  <a:srgbClr val="44536A"/>
                </a:solidFill>
                <a:latin typeface="Calibri"/>
                <a:cs typeface="Calibri"/>
              </a:rPr>
              <a:t>https://</a:t>
            </a:r>
            <a:r>
              <a:rPr sz="1100" spc="-10" dirty="0">
                <a:solidFill>
                  <a:srgbClr val="44536A"/>
                </a:solidFill>
                <a:latin typeface="Calibri"/>
                <a:cs typeface="Calibri"/>
                <a:hlinkClick r:id="rId11"/>
              </a:rPr>
              <a:t>www.somewebapp.com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1331785" y="2375725"/>
            <a:ext cx="637540" cy="229235"/>
            <a:chOff x="1331785" y="2375725"/>
            <a:chExt cx="637540" cy="229235"/>
          </a:xfrm>
        </p:grpSpPr>
        <p:sp>
          <p:nvSpPr>
            <p:cNvPr id="37" name="object 37"/>
            <p:cNvSpPr/>
            <p:nvPr/>
          </p:nvSpPr>
          <p:spPr>
            <a:xfrm>
              <a:off x="1336547" y="2385060"/>
              <a:ext cx="628015" cy="219710"/>
            </a:xfrm>
            <a:custGeom>
              <a:avLst/>
              <a:gdLst/>
              <a:ahLst/>
              <a:cxnLst/>
              <a:rect l="l" t="t" r="r" b="b"/>
              <a:pathLst>
                <a:path w="628014" h="219710">
                  <a:moveTo>
                    <a:pt x="591312" y="0"/>
                  </a:moveTo>
                  <a:lnTo>
                    <a:pt x="36576" y="0"/>
                  </a:lnTo>
                  <a:lnTo>
                    <a:pt x="22342" y="2875"/>
                  </a:lnTo>
                  <a:lnTo>
                    <a:pt x="10715" y="10715"/>
                  </a:lnTo>
                  <a:lnTo>
                    <a:pt x="2875" y="22342"/>
                  </a:lnTo>
                  <a:lnTo>
                    <a:pt x="0" y="36575"/>
                  </a:lnTo>
                  <a:lnTo>
                    <a:pt x="0" y="182879"/>
                  </a:lnTo>
                  <a:lnTo>
                    <a:pt x="2875" y="197113"/>
                  </a:lnTo>
                  <a:lnTo>
                    <a:pt x="10715" y="208740"/>
                  </a:lnTo>
                  <a:lnTo>
                    <a:pt x="22342" y="216580"/>
                  </a:lnTo>
                  <a:lnTo>
                    <a:pt x="36576" y="219455"/>
                  </a:lnTo>
                  <a:lnTo>
                    <a:pt x="591312" y="219455"/>
                  </a:lnTo>
                  <a:lnTo>
                    <a:pt x="605545" y="216580"/>
                  </a:lnTo>
                  <a:lnTo>
                    <a:pt x="617172" y="208740"/>
                  </a:lnTo>
                  <a:lnTo>
                    <a:pt x="625012" y="197113"/>
                  </a:lnTo>
                  <a:lnTo>
                    <a:pt x="627888" y="182879"/>
                  </a:lnTo>
                  <a:lnTo>
                    <a:pt x="627888" y="36575"/>
                  </a:lnTo>
                  <a:lnTo>
                    <a:pt x="625012" y="22342"/>
                  </a:lnTo>
                  <a:lnTo>
                    <a:pt x="617172" y="10715"/>
                  </a:lnTo>
                  <a:lnTo>
                    <a:pt x="605545" y="2875"/>
                  </a:lnTo>
                  <a:lnTo>
                    <a:pt x="591312" y="0"/>
                  </a:lnTo>
                  <a:close/>
                </a:path>
              </a:pathLst>
            </a:custGeom>
            <a:solidFill>
              <a:srgbClr val="EE5250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1336547" y="2380488"/>
              <a:ext cx="628015" cy="219710"/>
            </a:xfrm>
            <a:custGeom>
              <a:avLst/>
              <a:gdLst/>
              <a:ahLst/>
              <a:cxnLst/>
              <a:rect l="l" t="t" r="r" b="b"/>
              <a:pathLst>
                <a:path w="628014" h="219710">
                  <a:moveTo>
                    <a:pt x="0" y="36575"/>
                  </a:moveTo>
                  <a:lnTo>
                    <a:pt x="2875" y="22342"/>
                  </a:lnTo>
                  <a:lnTo>
                    <a:pt x="10715" y="10715"/>
                  </a:lnTo>
                  <a:lnTo>
                    <a:pt x="22342" y="2875"/>
                  </a:lnTo>
                  <a:lnTo>
                    <a:pt x="36576" y="0"/>
                  </a:lnTo>
                  <a:lnTo>
                    <a:pt x="591312" y="0"/>
                  </a:lnTo>
                  <a:lnTo>
                    <a:pt x="605545" y="2875"/>
                  </a:lnTo>
                  <a:lnTo>
                    <a:pt x="617172" y="10715"/>
                  </a:lnTo>
                  <a:lnTo>
                    <a:pt x="625012" y="22342"/>
                  </a:lnTo>
                  <a:lnTo>
                    <a:pt x="627888" y="36575"/>
                  </a:lnTo>
                  <a:lnTo>
                    <a:pt x="627888" y="182879"/>
                  </a:lnTo>
                  <a:lnTo>
                    <a:pt x="625012" y="197113"/>
                  </a:lnTo>
                  <a:lnTo>
                    <a:pt x="617172" y="208740"/>
                  </a:lnTo>
                  <a:lnTo>
                    <a:pt x="605545" y="216580"/>
                  </a:lnTo>
                  <a:lnTo>
                    <a:pt x="591312" y="219456"/>
                  </a:lnTo>
                  <a:lnTo>
                    <a:pt x="36576" y="219456"/>
                  </a:lnTo>
                  <a:lnTo>
                    <a:pt x="22342" y="216580"/>
                  </a:lnTo>
                  <a:lnTo>
                    <a:pt x="10715" y="208740"/>
                  </a:lnTo>
                  <a:lnTo>
                    <a:pt x="2875" y="197113"/>
                  </a:lnTo>
                  <a:lnTo>
                    <a:pt x="0" y="182879"/>
                  </a:lnTo>
                  <a:lnTo>
                    <a:pt x="0" y="36575"/>
                  </a:lnTo>
                  <a:close/>
                </a:path>
              </a:pathLst>
            </a:custGeom>
            <a:ln w="9525">
              <a:solidFill>
                <a:srgbClr val="D22E2E"/>
              </a:solidFill>
              <a:prstDash val="sysDash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9" name="object 39"/>
          <p:cNvGrpSpPr/>
          <p:nvPr/>
        </p:nvGrpSpPr>
        <p:grpSpPr>
          <a:xfrm>
            <a:off x="2093848" y="1080325"/>
            <a:ext cx="6617970" cy="1729105"/>
            <a:chOff x="2093848" y="1080325"/>
            <a:chExt cx="6617970" cy="1729105"/>
          </a:xfrm>
        </p:grpSpPr>
        <p:sp>
          <p:nvSpPr>
            <p:cNvPr id="40" name="object 40"/>
            <p:cNvSpPr/>
            <p:nvPr/>
          </p:nvSpPr>
          <p:spPr>
            <a:xfrm>
              <a:off x="6137147" y="1089660"/>
              <a:ext cx="1659889" cy="538480"/>
            </a:xfrm>
            <a:custGeom>
              <a:avLst/>
              <a:gdLst/>
              <a:ahLst/>
              <a:cxnLst/>
              <a:rect l="l" t="t" r="r" b="b"/>
              <a:pathLst>
                <a:path w="1659890" h="538480">
                  <a:moveTo>
                    <a:pt x="1569974" y="0"/>
                  </a:moveTo>
                  <a:lnTo>
                    <a:pt x="89662" y="0"/>
                  </a:lnTo>
                  <a:lnTo>
                    <a:pt x="54756" y="7044"/>
                  </a:lnTo>
                  <a:lnTo>
                    <a:pt x="26257" y="26257"/>
                  </a:lnTo>
                  <a:lnTo>
                    <a:pt x="7044" y="54756"/>
                  </a:lnTo>
                  <a:lnTo>
                    <a:pt x="0" y="89662"/>
                  </a:lnTo>
                  <a:lnTo>
                    <a:pt x="0" y="448310"/>
                  </a:lnTo>
                  <a:lnTo>
                    <a:pt x="7044" y="483215"/>
                  </a:lnTo>
                  <a:lnTo>
                    <a:pt x="26257" y="511714"/>
                  </a:lnTo>
                  <a:lnTo>
                    <a:pt x="54756" y="530927"/>
                  </a:lnTo>
                  <a:lnTo>
                    <a:pt x="89662" y="537972"/>
                  </a:lnTo>
                  <a:lnTo>
                    <a:pt x="1569974" y="537972"/>
                  </a:lnTo>
                  <a:lnTo>
                    <a:pt x="1604879" y="530927"/>
                  </a:lnTo>
                  <a:lnTo>
                    <a:pt x="1633378" y="511714"/>
                  </a:lnTo>
                  <a:lnTo>
                    <a:pt x="1652591" y="483215"/>
                  </a:lnTo>
                  <a:lnTo>
                    <a:pt x="1659635" y="448310"/>
                  </a:lnTo>
                  <a:lnTo>
                    <a:pt x="1659635" y="89662"/>
                  </a:lnTo>
                  <a:lnTo>
                    <a:pt x="1652591" y="54756"/>
                  </a:lnTo>
                  <a:lnTo>
                    <a:pt x="1633378" y="26257"/>
                  </a:lnTo>
                  <a:lnTo>
                    <a:pt x="1604879" y="7044"/>
                  </a:lnTo>
                  <a:lnTo>
                    <a:pt x="1569974" y="0"/>
                  </a:lnTo>
                  <a:close/>
                </a:path>
              </a:pathLst>
            </a:custGeom>
            <a:solidFill>
              <a:srgbClr val="EE5250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6137147" y="1085088"/>
              <a:ext cx="1659889" cy="536575"/>
            </a:xfrm>
            <a:custGeom>
              <a:avLst/>
              <a:gdLst/>
              <a:ahLst/>
              <a:cxnLst/>
              <a:rect l="l" t="t" r="r" b="b"/>
              <a:pathLst>
                <a:path w="1659890" h="536575">
                  <a:moveTo>
                    <a:pt x="0" y="89408"/>
                  </a:moveTo>
                  <a:lnTo>
                    <a:pt x="7022" y="54596"/>
                  </a:lnTo>
                  <a:lnTo>
                    <a:pt x="26177" y="26177"/>
                  </a:lnTo>
                  <a:lnTo>
                    <a:pt x="54596" y="7022"/>
                  </a:lnTo>
                  <a:lnTo>
                    <a:pt x="89407" y="0"/>
                  </a:lnTo>
                  <a:lnTo>
                    <a:pt x="1570227" y="0"/>
                  </a:lnTo>
                  <a:lnTo>
                    <a:pt x="1605039" y="7022"/>
                  </a:lnTo>
                  <a:lnTo>
                    <a:pt x="1633458" y="26177"/>
                  </a:lnTo>
                  <a:lnTo>
                    <a:pt x="1652613" y="54596"/>
                  </a:lnTo>
                  <a:lnTo>
                    <a:pt x="1659635" y="89408"/>
                  </a:lnTo>
                  <a:lnTo>
                    <a:pt x="1659635" y="447039"/>
                  </a:lnTo>
                  <a:lnTo>
                    <a:pt x="1652613" y="481851"/>
                  </a:lnTo>
                  <a:lnTo>
                    <a:pt x="1633458" y="510270"/>
                  </a:lnTo>
                  <a:lnTo>
                    <a:pt x="1605039" y="529425"/>
                  </a:lnTo>
                  <a:lnTo>
                    <a:pt x="1570227" y="536448"/>
                  </a:lnTo>
                  <a:lnTo>
                    <a:pt x="89407" y="536448"/>
                  </a:lnTo>
                  <a:lnTo>
                    <a:pt x="54596" y="529425"/>
                  </a:lnTo>
                  <a:lnTo>
                    <a:pt x="26177" y="510270"/>
                  </a:lnTo>
                  <a:lnTo>
                    <a:pt x="7022" y="481851"/>
                  </a:lnTo>
                  <a:lnTo>
                    <a:pt x="0" y="447039"/>
                  </a:lnTo>
                  <a:lnTo>
                    <a:pt x="0" y="89408"/>
                  </a:lnTo>
                  <a:close/>
                </a:path>
              </a:pathLst>
            </a:custGeom>
            <a:ln w="9525">
              <a:solidFill>
                <a:srgbClr val="D22E2E"/>
              </a:solidFill>
              <a:prstDash val="sysDash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2097023" y="1353312"/>
              <a:ext cx="4039870" cy="1019175"/>
            </a:xfrm>
            <a:custGeom>
              <a:avLst/>
              <a:gdLst/>
              <a:ahLst/>
              <a:cxnLst/>
              <a:rect l="l" t="t" r="r" b="b"/>
              <a:pathLst>
                <a:path w="4039870" h="1019175">
                  <a:moveTo>
                    <a:pt x="4039616" y="0"/>
                  </a:moveTo>
                  <a:lnTo>
                    <a:pt x="0" y="1018921"/>
                  </a:lnTo>
                </a:path>
              </a:pathLst>
            </a:custGeom>
            <a:ln w="6350">
              <a:solidFill>
                <a:srgbClr val="44536A"/>
              </a:solidFill>
              <a:prstDash val="lgDash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3" name="object 4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201155" y="1700784"/>
              <a:ext cx="2116836" cy="899160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6143244" y="1711452"/>
              <a:ext cx="2563495" cy="1097280"/>
            </a:xfrm>
            <a:custGeom>
              <a:avLst/>
              <a:gdLst/>
              <a:ahLst/>
              <a:cxnLst/>
              <a:rect l="l" t="t" r="r" b="b"/>
              <a:pathLst>
                <a:path w="2563495" h="1097280">
                  <a:moveTo>
                    <a:pt x="2380487" y="0"/>
                  </a:moveTo>
                  <a:lnTo>
                    <a:pt x="182879" y="0"/>
                  </a:lnTo>
                  <a:lnTo>
                    <a:pt x="134276" y="6535"/>
                  </a:lnTo>
                  <a:lnTo>
                    <a:pt x="90593" y="24976"/>
                  </a:lnTo>
                  <a:lnTo>
                    <a:pt x="53578" y="53578"/>
                  </a:lnTo>
                  <a:lnTo>
                    <a:pt x="24976" y="90593"/>
                  </a:lnTo>
                  <a:lnTo>
                    <a:pt x="6535" y="134276"/>
                  </a:lnTo>
                  <a:lnTo>
                    <a:pt x="0" y="182880"/>
                  </a:lnTo>
                  <a:lnTo>
                    <a:pt x="0" y="914400"/>
                  </a:lnTo>
                  <a:lnTo>
                    <a:pt x="6535" y="963003"/>
                  </a:lnTo>
                  <a:lnTo>
                    <a:pt x="24976" y="1006686"/>
                  </a:lnTo>
                  <a:lnTo>
                    <a:pt x="53578" y="1043701"/>
                  </a:lnTo>
                  <a:lnTo>
                    <a:pt x="90593" y="1072303"/>
                  </a:lnTo>
                  <a:lnTo>
                    <a:pt x="134276" y="1090744"/>
                  </a:lnTo>
                  <a:lnTo>
                    <a:pt x="182879" y="1097280"/>
                  </a:lnTo>
                  <a:lnTo>
                    <a:pt x="2380487" y="1097280"/>
                  </a:lnTo>
                  <a:lnTo>
                    <a:pt x="2429091" y="1090744"/>
                  </a:lnTo>
                  <a:lnTo>
                    <a:pt x="2472774" y="1072303"/>
                  </a:lnTo>
                  <a:lnTo>
                    <a:pt x="2509789" y="1043701"/>
                  </a:lnTo>
                  <a:lnTo>
                    <a:pt x="2538391" y="1006686"/>
                  </a:lnTo>
                  <a:lnTo>
                    <a:pt x="2556832" y="963003"/>
                  </a:lnTo>
                  <a:lnTo>
                    <a:pt x="2563367" y="914400"/>
                  </a:lnTo>
                  <a:lnTo>
                    <a:pt x="2563367" y="182880"/>
                  </a:lnTo>
                  <a:lnTo>
                    <a:pt x="2556832" y="134276"/>
                  </a:lnTo>
                  <a:lnTo>
                    <a:pt x="2538391" y="90593"/>
                  </a:lnTo>
                  <a:lnTo>
                    <a:pt x="2509789" y="53578"/>
                  </a:lnTo>
                  <a:lnTo>
                    <a:pt x="2472774" y="24976"/>
                  </a:lnTo>
                  <a:lnTo>
                    <a:pt x="2429091" y="6535"/>
                  </a:lnTo>
                  <a:lnTo>
                    <a:pt x="2380487" y="0"/>
                  </a:lnTo>
                  <a:close/>
                </a:path>
              </a:pathLst>
            </a:custGeom>
            <a:solidFill>
              <a:srgbClr val="EE5250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6143244" y="1706880"/>
              <a:ext cx="2563495" cy="1097280"/>
            </a:xfrm>
            <a:custGeom>
              <a:avLst/>
              <a:gdLst/>
              <a:ahLst/>
              <a:cxnLst/>
              <a:rect l="l" t="t" r="r" b="b"/>
              <a:pathLst>
                <a:path w="2563495" h="1097280">
                  <a:moveTo>
                    <a:pt x="0" y="182880"/>
                  </a:moveTo>
                  <a:lnTo>
                    <a:pt x="6535" y="134276"/>
                  </a:lnTo>
                  <a:lnTo>
                    <a:pt x="24976" y="90593"/>
                  </a:lnTo>
                  <a:lnTo>
                    <a:pt x="53578" y="53578"/>
                  </a:lnTo>
                  <a:lnTo>
                    <a:pt x="90593" y="24976"/>
                  </a:lnTo>
                  <a:lnTo>
                    <a:pt x="134276" y="6535"/>
                  </a:lnTo>
                  <a:lnTo>
                    <a:pt x="182879" y="0"/>
                  </a:lnTo>
                  <a:lnTo>
                    <a:pt x="2380487" y="0"/>
                  </a:lnTo>
                  <a:lnTo>
                    <a:pt x="2429091" y="6535"/>
                  </a:lnTo>
                  <a:lnTo>
                    <a:pt x="2472774" y="24976"/>
                  </a:lnTo>
                  <a:lnTo>
                    <a:pt x="2509789" y="53578"/>
                  </a:lnTo>
                  <a:lnTo>
                    <a:pt x="2538391" y="90593"/>
                  </a:lnTo>
                  <a:lnTo>
                    <a:pt x="2556832" y="134276"/>
                  </a:lnTo>
                  <a:lnTo>
                    <a:pt x="2563367" y="182880"/>
                  </a:lnTo>
                  <a:lnTo>
                    <a:pt x="2563367" y="914400"/>
                  </a:lnTo>
                  <a:lnTo>
                    <a:pt x="2556832" y="963003"/>
                  </a:lnTo>
                  <a:lnTo>
                    <a:pt x="2538391" y="1006686"/>
                  </a:lnTo>
                  <a:lnTo>
                    <a:pt x="2509789" y="1043701"/>
                  </a:lnTo>
                  <a:lnTo>
                    <a:pt x="2472774" y="1072303"/>
                  </a:lnTo>
                  <a:lnTo>
                    <a:pt x="2429091" y="1090744"/>
                  </a:lnTo>
                  <a:lnTo>
                    <a:pt x="2380487" y="1097280"/>
                  </a:lnTo>
                  <a:lnTo>
                    <a:pt x="182879" y="1097280"/>
                  </a:lnTo>
                  <a:lnTo>
                    <a:pt x="134276" y="1090744"/>
                  </a:lnTo>
                  <a:lnTo>
                    <a:pt x="90593" y="1072303"/>
                  </a:lnTo>
                  <a:lnTo>
                    <a:pt x="53578" y="1043701"/>
                  </a:lnTo>
                  <a:lnTo>
                    <a:pt x="24976" y="1006686"/>
                  </a:lnTo>
                  <a:lnTo>
                    <a:pt x="6535" y="963003"/>
                  </a:lnTo>
                  <a:lnTo>
                    <a:pt x="0" y="914400"/>
                  </a:lnTo>
                  <a:lnTo>
                    <a:pt x="0" y="182880"/>
                  </a:lnTo>
                  <a:close/>
                </a:path>
              </a:pathLst>
            </a:custGeom>
            <a:ln w="9525">
              <a:solidFill>
                <a:srgbClr val="D22E2E"/>
              </a:solidFill>
              <a:prstDash val="sysDash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09676"/>
            <a:ext cx="434467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Route</a:t>
            </a:r>
            <a:r>
              <a:rPr spc="-75" dirty="0"/>
              <a:t> </a:t>
            </a:r>
            <a:r>
              <a:rPr dirty="0"/>
              <a:t>–</a:t>
            </a:r>
            <a:r>
              <a:rPr spc="-70" dirty="0"/>
              <a:t> </a:t>
            </a:r>
            <a:r>
              <a:rPr dirty="0"/>
              <a:t>Split</a:t>
            </a:r>
            <a:r>
              <a:rPr spc="-85" dirty="0"/>
              <a:t> </a:t>
            </a:r>
            <a:r>
              <a:rPr spc="-50" dirty="0"/>
              <a:t>Traffic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423161" y="1767585"/>
            <a:ext cx="2430145" cy="599440"/>
            <a:chOff x="1423161" y="1767585"/>
            <a:chExt cx="2430145" cy="59944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37783" y="1873222"/>
              <a:ext cx="188851" cy="189455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543357" y="2086359"/>
              <a:ext cx="377825" cy="189865"/>
            </a:xfrm>
            <a:custGeom>
              <a:avLst/>
              <a:gdLst/>
              <a:ahLst/>
              <a:cxnLst/>
              <a:rect l="l" t="t" r="r" b="b"/>
              <a:pathLst>
                <a:path w="377825" h="189864">
                  <a:moveTo>
                    <a:pt x="188851" y="0"/>
                  </a:moveTo>
                  <a:lnTo>
                    <a:pt x="149900" y="3256"/>
                  </a:lnTo>
                  <a:lnTo>
                    <a:pt x="110950" y="11840"/>
                  </a:lnTo>
                  <a:lnTo>
                    <a:pt x="62261" y="30786"/>
                  </a:lnTo>
                  <a:lnTo>
                    <a:pt x="18885" y="56836"/>
                  </a:lnTo>
                  <a:lnTo>
                    <a:pt x="0" y="94727"/>
                  </a:lnTo>
                  <a:lnTo>
                    <a:pt x="0" y="189455"/>
                  </a:lnTo>
                  <a:lnTo>
                    <a:pt x="377702" y="189455"/>
                  </a:lnTo>
                  <a:lnTo>
                    <a:pt x="377702" y="94728"/>
                  </a:lnTo>
                  <a:lnTo>
                    <a:pt x="358817" y="56836"/>
                  </a:lnTo>
                  <a:lnTo>
                    <a:pt x="315440" y="29898"/>
                  </a:lnTo>
                  <a:lnTo>
                    <a:pt x="266752" y="11841"/>
                  </a:lnTo>
                  <a:lnTo>
                    <a:pt x="229572" y="3256"/>
                  </a:lnTo>
                  <a:lnTo>
                    <a:pt x="188851" y="0"/>
                  </a:lnTo>
                  <a:close/>
                </a:path>
              </a:pathLst>
            </a:custGeom>
            <a:solidFill>
              <a:srgbClr val="EE52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87947" y="1873222"/>
              <a:ext cx="188851" cy="189455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2093521" y="2086359"/>
              <a:ext cx="377825" cy="189865"/>
            </a:xfrm>
            <a:custGeom>
              <a:avLst/>
              <a:gdLst/>
              <a:ahLst/>
              <a:cxnLst/>
              <a:rect l="l" t="t" r="r" b="b"/>
              <a:pathLst>
                <a:path w="377825" h="189864">
                  <a:moveTo>
                    <a:pt x="188851" y="0"/>
                  </a:moveTo>
                  <a:lnTo>
                    <a:pt x="149900" y="3256"/>
                  </a:lnTo>
                  <a:lnTo>
                    <a:pt x="110950" y="11840"/>
                  </a:lnTo>
                  <a:lnTo>
                    <a:pt x="62261" y="30786"/>
                  </a:lnTo>
                  <a:lnTo>
                    <a:pt x="18885" y="56836"/>
                  </a:lnTo>
                  <a:lnTo>
                    <a:pt x="0" y="94727"/>
                  </a:lnTo>
                  <a:lnTo>
                    <a:pt x="0" y="189455"/>
                  </a:lnTo>
                  <a:lnTo>
                    <a:pt x="377702" y="189455"/>
                  </a:lnTo>
                  <a:lnTo>
                    <a:pt x="377702" y="94728"/>
                  </a:lnTo>
                  <a:lnTo>
                    <a:pt x="358817" y="56836"/>
                  </a:lnTo>
                  <a:lnTo>
                    <a:pt x="315440" y="29898"/>
                  </a:lnTo>
                  <a:lnTo>
                    <a:pt x="266752" y="11841"/>
                  </a:lnTo>
                  <a:lnTo>
                    <a:pt x="229572" y="3256"/>
                  </a:lnTo>
                  <a:lnTo>
                    <a:pt x="188851" y="0"/>
                  </a:lnTo>
                  <a:close/>
                </a:path>
              </a:pathLst>
            </a:custGeom>
            <a:solidFill>
              <a:srgbClr val="EE52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61482" y="1873222"/>
              <a:ext cx="189351" cy="189455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2666807" y="2086359"/>
              <a:ext cx="379095" cy="189865"/>
            </a:xfrm>
            <a:custGeom>
              <a:avLst/>
              <a:gdLst/>
              <a:ahLst/>
              <a:cxnLst/>
              <a:rect l="l" t="t" r="r" b="b"/>
              <a:pathLst>
                <a:path w="379094" h="189864">
                  <a:moveTo>
                    <a:pt x="189351" y="0"/>
                  </a:moveTo>
                  <a:lnTo>
                    <a:pt x="150297" y="3256"/>
                  </a:lnTo>
                  <a:lnTo>
                    <a:pt x="111244" y="11840"/>
                  </a:lnTo>
                  <a:lnTo>
                    <a:pt x="62426" y="30786"/>
                  </a:lnTo>
                  <a:lnTo>
                    <a:pt x="18935" y="56836"/>
                  </a:lnTo>
                  <a:lnTo>
                    <a:pt x="0" y="94727"/>
                  </a:lnTo>
                  <a:lnTo>
                    <a:pt x="0" y="189455"/>
                  </a:lnTo>
                  <a:lnTo>
                    <a:pt x="378703" y="189455"/>
                  </a:lnTo>
                  <a:lnTo>
                    <a:pt x="378703" y="94728"/>
                  </a:lnTo>
                  <a:lnTo>
                    <a:pt x="359768" y="56836"/>
                  </a:lnTo>
                  <a:lnTo>
                    <a:pt x="316276" y="29898"/>
                  </a:lnTo>
                  <a:lnTo>
                    <a:pt x="267459" y="11841"/>
                  </a:lnTo>
                  <a:lnTo>
                    <a:pt x="230180" y="3256"/>
                  </a:lnTo>
                  <a:lnTo>
                    <a:pt x="189351" y="0"/>
                  </a:lnTo>
                  <a:close/>
                </a:path>
              </a:pathLst>
            </a:custGeom>
            <a:solidFill>
              <a:srgbClr val="EE52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312659" y="1873222"/>
              <a:ext cx="188851" cy="189455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3218233" y="2086359"/>
              <a:ext cx="377825" cy="189865"/>
            </a:xfrm>
            <a:custGeom>
              <a:avLst/>
              <a:gdLst/>
              <a:ahLst/>
              <a:cxnLst/>
              <a:rect l="l" t="t" r="r" b="b"/>
              <a:pathLst>
                <a:path w="377825" h="189864">
                  <a:moveTo>
                    <a:pt x="188851" y="0"/>
                  </a:moveTo>
                  <a:lnTo>
                    <a:pt x="149900" y="3256"/>
                  </a:lnTo>
                  <a:lnTo>
                    <a:pt x="110950" y="11840"/>
                  </a:lnTo>
                  <a:lnTo>
                    <a:pt x="62261" y="30786"/>
                  </a:lnTo>
                  <a:lnTo>
                    <a:pt x="18885" y="56836"/>
                  </a:lnTo>
                  <a:lnTo>
                    <a:pt x="0" y="94727"/>
                  </a:lnTo>
                  <a:lnTo>
                    <a:pt x="0" y="189455"/>
                  </a:lnTo>
                  <a:lnTo>
                    <a:pt x="377702" y="189455"/>
                  </a:lnTo>
                  <a:lnTo>
                    <a:pt x="377702" y="94728"/>
                  </a:lnTo>
                  <a:lnTo>
                    <a:pt x="358817" y="56836"/>
                  </a:lnTo>
                  <a:lnTo>
                    <a:pt x="315440" y="29898"/>
                  </a:lnTo>
                  <a:lnTo>
                    <a:pt x="266752" y="11841"/>
                  </a:lnTo>
                  <a:lnTo>
                    <a:pt x="229572" y="3256"/>
                  </a:lnTo>
                  <a:lnTo>
                    <a:pt x="188851" y="0"/>
                  </a:lnTo>
                  <a:close/>
                </a:path>
              </a:pathLst>
            </a:custGeom>
            <a:solidFill>
              <a:srgbClr val="EE52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429511" y="1773935"/>
              <a:ext cx="2417445" cy="586740"/>
            </a:xfrm>
            <a:custGeom>
              <a:avLst/>
              <a:gdLst/>
              <a:ahLst/>
              <a:cxnLst/>
              <a:rect l="l" t="t" r="r" b="b"/>
              <a:pathLst>
                <a:path w="2417445" h="586739">
                  <a:moveTo>
                    <a:pt x="0" y="586739"/>
                  </a:moveTo>
                  <a:lnTo>
                    <a:pt x="2417064" y="586739"/>
                  </a:lnTo>
                  <a:lnTo>
                    <a:pt x="2417064" y="0"/>
                  </a:lnTo>
                  <a:lnTo>
                    <a:pt x="0" y="0"/>
                  </a:lnTo>
                  <a:lnTo>
                    <a:pt x="0" y="586739"/>
                  </a:lnTo>
                  <a:close/>
                </a:path>
              </a:pathLst>
            </a:custGeom>
            <a:ln w="12699">
              <a:solidFill>
                <a:srgbClr val="AF3A3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" name="object 13"/>
          <p:cNvGrpSpPr/>
          <p:nvPr/>
        </p:nvGrpSpPr>
        <p:grpSpPr>
          <a:xfrm>
            <a:off x="377697" y="3904234"/>
            <a:ext cx="2298700" cy="843280"/>
            <a:chOff x="377697" y="3904234"/>
            <a:chExt cx="2298700" cy="843280"/>
          </a:xfrm>
        </p:grpSpPr>
        <p:sp>
          <p:nvSpPr>
            <p:cNvPr id="14" name="object 14"/>
            <p:cNvSpPr/>
            <p:nvPr/>
          </p:nvSpPr>
          <p:spPr>
            <a:xfrm>
              <a:off x="384047" y="3910584"/>
              <a:ext cx="2286000" cy="830580"/>
            </a:xfrm>
            <a:custGeom>
              <a:avLst/>
              <a:gdLst/>
              <a:ahLst/>
              <a:cxnLst/>
              <a:rect l="l" t="t" r="r" b="b"/>
              <a:pathLst>
                <a:path w="2286000" h="830579">
                  <a:moveTo>
                    <a:pt x="2147570" y="0"/>
                  </a:moveTo>
                  <a:lnTo>
                    <a:pt x="138430" y="0"/>
                  </a:lnTo>
                  <a:lnTo>
                    <a:pt x="94674" y="7057"/>
                  </a:lnTo>
                  <a:lnTo>
                    <a:pt x="56674" y="26708"/>
                  </a:lnTo>
                  <a:lnTo>
                    <a:pt x="26708" y="56674"/>
                  </a:lnTo>
                  <a:lnTo>
                    <a:pt x="7057" y="94674"/>
                  </a:lnTo>
                  <a:lnTo>
                    <a:pt x="0" y="138430"/>
                  </a:lnTo>
                  <a:lnTo>
                    <a:pt x="0" y="692150"/>
                  </a:lnTo>
                  <a:lnTo>
                    <a:pt x="7057" y="735905"/>
                  </a:lnTo>
                  <a:lnTo>
                    <a:pt x="26708" y="773905"/>
                  </a:lnTo>
                  <a:lnTo>
                    <a:pt x="56674" y="803871"/>
                  </a:lnTo>
                  <a:lnTo>
                    <a:pt x="94674" y="823522"/>
                  </a:lnTo>
                  <a:lnTo>
                    <a:pt x="138430" y="830580"/>
                  </a:lnTo>
                  <a:lnTo>
                    <a:pt x="2147570" y="830580"/>
                  </a:lnTo>
                  <a:lnTo>
                    <a:pt x="2191325" y="823522"/>
                  </a:lnTo>
                  <a:lnTo>
                    <a:pt x="2229325" y="803871"/>
                  </a:lnTo>
                  <a:lnTo>
                    <a:pt x="2259291" y="773905"/>
                  </a:lnTo>
                  <a:lnTo>
                    <a:pt x="2278942" y="735905"/>
                  </a:lnTo>
                  <a:lnTo>
                    <a:pt x="2286000" y="692150"/>
                  </a:lnTo>
                  <a:lnTo>
                    <a:pt x="2286000" y="138430"/>
                  </a:lnTo>
                  <a:lnTo>
                    <a:pt x="2278942" y="94674"/>
                  </a:lnTo>
                  <a:lnTo>
                    <a:pt x="2259291" y="56674"/>
                  </a:lnTo>
                  <a:lnTo>
                    <a:pt x="2229325" y="26708"/>
                  </a:lnTo>
                  <a:lnTo>
                    <a:pt x="2191325" y="7057"/>
                  </a:lnTo>
                  <a:lnTo>
                    <a:pt x="2147570" y="0"/>
                  </a:lnTo>
                  <a:close/>
                </a:path>
              </a:pathLst>
            </a:custGeom>
            <a:solidFill>
              <a:srgbClr val="EE52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84047" y="3910584"/>
              <a:ext cx="2286000" cy="830580"/>
            </a:xfrm>
            <a:custGeom>
              <a:avLst/>
              <a:gdLst/>
              <a:ahLst/>
              <a:cxnLst/>
              <a:rect l="l" t="t" r="r" b="b"/>
              <a:pathLst>
                <a:path w="2286000" h="830579">
                  <a:moveTo>
                    <a:pt x="0" y="138430"/>
                  </a:moveTo>
                  <a:lnTo>
                    <a:pt x="7057" y="94674"/>
                  </a:lnTo>
                  <a:lnTo>
                    <a:pt x="26708" y="56674"/>
                  </a:lnTo>
                  <a:lnTo>
                    <a:pt x="56674" y="26708"/>
                  </a:lnTo>
                  <a:lnTo>
                    <a:pt x="94674" y="7057"/>
                  </a:lnTo>
                  <a:lnTo>
                    <a:pt x="138430" y="0"/>
                  </a:lnTo>
                  <a:lnTo>
                    <a:pt x="2147570" y="0"/>
                  </a:lnTo>
                  <a:lnTo>
                    <a:pt x="2191325" y="7057"/>
                  </a:lnTo>
                  <a:lnTo>
                    <a:pt x="2229325" y="26708"/>
                  </a:lnTo>
                  <a:lnTo>
                    <a:pt x="2259291" y="56674"/>
                  </a:lnTo>
                  <a:lnTo>
                    <a:pt x="2278942" y="94674"/>
                  </a:lnTo>
                  <a:lnTo>
                    <a:pt x="2286000" y="138430"/>
                  </a:lnTo>
                  <a:lnTo>
                    <a:pt x="2286000" y="692150"/>
                  </a:lnTo>
                  <a:lnTo>
                    <a:pt x="2278942" y="735905"/>
                  </a:lnTo>
                  <a:lnTo>
                    <a:pt x="2259291" y="773905"/>
                  </a:lnTo>
                  <a:lnTo>
                    <a:pt x="2229325" y="803871"/>
                  </a:lnTo>
                  <a:lnTo>
                    <a:pt x="2191325" y="823522"/>
                  </a:lnTo>
                  <a:lnTo>
                    <a:pt x="2147570" y="830580"/>
                  </a:lnTo>
                  <a:lnTo>
                    <a:pt x="138430" y="830580"/>
                  </a:lnTo>
                  <a:lnTo>
                    <a:pt x="94674" y="823522"/>
                  </a:lnTo>
                  <a:lnTo>
                    <a:pt x="56674" y="803871"/>
                  </a:lnTo>
                  <a:lnTo>
                    <a:pt x="26708" y="773905"/>
                  </a:lnTo>
                  <a:lnTo>
                    <a:pt x="7057" y="735905"/>
                  </a:lnTo>
                  <a:lnTo>
                    <a:pt x="0" y="692150"/>
                  </a:lnTo>
                  <a:lnTo>
                    <a:pt x="0" y="138430"/>
                  </a:lnTo>
                  <a:close/>
                </a:path>
              </a:pathLst>
            </a:custGeom>
            <a:ln w="12699">
              <a:solidFill>
                <a:srgbClr val="AF3A3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1311021" y="3974668"/>
            <a:ext cx="434340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10" dirty="0">
                <a:solidFill>
                  <a:srgbClr val="FFFFFF"/>
                </a:solidFill>
                <a:latin typeface="Calibri"/>
                <a:cs typeface="Calibri"/>
              </a:rPr>
              <a:t>Service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17" name="object 1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95230" y="5679249"/>
            <a:ext cx="336857" cy="252120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282029" y="5999359"/>
            <a:ext cx="338482" cy="256622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32874" y="5679249"/>
            <a:ext cx="336857" cy="252120"/>
          </a:xfrm>
          <a:prstGeom prst="rect">
            <a:avLst/>
          </a:prstGeom>
        </p:spPr>
      </p:pic>
      <p:sp>
        <p:nvSpPr>
          <p:cNvPr id="20" name="object 20"/>
          <p:cNvSpPr txBox="1"/>
          <p:nvPr/>
        </p:nvSpPr>
        <p:spPr>
          <a:xfrm>
            <a:off x="1180896" y="4247463"/>
            <a:ext cx="846455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10" dirty="0">
                <a:solidFill>
                  <a:srgbClr val="FFFFFF"/>
                </a:solidFill>
                <a:latin typeface="Calibri"/>
                <a:cs typeface="Calibri"/>
              </a:rPr>
              <a:t>172.30.85.124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836167" y="6441135"/>
            <a:ext cx="133032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solidFill>
                  <a:srgbClr val="44536A"/>
                </a:solidFill>
                <a:latin typeface="Calibri"/>
                <a:cs typeface="Calibri"/>
              </a:rPr>
              <a:t>simple-</a:t>
            </a:r>
            <a:r>
              <a:rPr sz="1100" spc="-10" dirty="0">
                <a:solidFill>
                  <a:srgbClr val="44536A"/>
                </a:solidFill>
                <a:latin typeface="Calibri"/>
                <a:cs typeface="Calibri"/>
              </a:rPr>
              <a:t>webapp-docker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1171956" y="4738115"/>
            <a:ext cx="614680" cy="649605"/>
          </a:xfrm>
          <a:custGeom>
            <a:avLst/>
            <a:gdLst/>
            <a:ahLst/>
            <a:cxnLst/>
            <a:rect l="l" t="t" r="r" b="b"/>
            <a:pathLst>
              <a:path w="614680" h="649604">
                <a:moveTo>
                  <a:pt x="614553" y="564515"/>
                </a:moveTo>
                <a:lnTo>
                  <a:pt x="584923" y="576059"/>
                </a:lnTo>
                <a:lnTo>
                  <a:pt x="361061" y="762"/>
                </a:lnTo>
                <a:lnTo>
                  <a:pt x="355854" y="2755"/>
                </a:lnTo>
                <a:lnTo>
                  <a:pt x="350901" y="0"/>
                </a:lnTo>
                <a:lnTo>
                  <a:pt x="349427" y="2679"/>
                </a:lnTo>
                <a:lnTo>
                  <a:pt x="31216" y="579602"/>
                </a:lnTo>
                <a:lnTo>
                  <a:pt x="3429" y="564261"/>
                </a:lnTo>
                <a:lnTo>
                  <a:pt x="0" y="649351"/>
                </a:lnTo>
                <a:lnTo>
                  <a:pt x="70154" y="601091"/>
                </a:lnTo>
                <a:lnTo>
                  <a:pt x="62560" y="596900"/>
                </a:lnTo>
                <a:lnTo>
                  <a:pt x="42354" y="585762"/>
                </a:lnTo>
                <a:lnTo>
                  <a:pt x="347370" y="32537"/>
                </a:lnTo>
                <a:lnTo>
                  <a:pt x="311099" y="572985"/>
                </a:lnTo>
                <a:lnTo>
                  <a:pt x="279527" y="570865"/>
                </a:lnTo>
                <a:lnTo>
                  <a:pt x="312420" y="649351"/>
                </a:lnTo>
                <a:lnTo>
                  <a:pt x="349288" y="586486"/>
                </a:lnTo>
                <a:lnTo>
                  <a:pt x="355473" y="575945"/>
                </a:lnTo>
                <a:lnTo>
                  <a:pt x="323799" y="573836"/>
                </a:lnTo>
                <a:lnTo>
                  <a:pt x="359956" y="33172"/>
                </a:lnTo>
                <a:lnTo>
                  <a:pt x="573112" y="580644"/>
                </a:lnTo>
                <a:lnTo>
                  <a:pt x="543433" y="592201"/>
                </a:lnTo>
                <a:lnTo>
                  <a:pt x="606679" y="649351"/>
                </a:lnTo>
                <a:lnTo>
                  <a:pt x="611949" y="592455"/>
                </a:lnTo>
                <a:lnTo>
                  <a:pt x="614553" y="564515"/>
                </a:lnTo>
                <a:close/>
              </a:path>
            </a:pathLst>
          </a:custGeom>
          <a:solidFill>
            <a:srgbClr val="EE52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1310639" y="4494276"/>
            <a:ext cx="447040" cy="245745"/>
          </a:xfrm>
          <a:prstGeom prst="rect">
            <a:avLst/>
          </a:prstGeom>
          <a:ln w="12700">
            <a:solidFill>
              <a:srgbClr val="FFFFFF"/>
            </a:solidFill>
          </a:ln>
        </p:spPr>
        <p:txBody>
          <a:bodyPr vert="horz" wrap="square" lIns="0" tIns="37465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295"/>
              </a:spcBef>
            </a:pPr>
            <a:r>
              <a:rPr sz="1000" spc="-20" dirty="0">
                <a:solidFill>
                  <a:srgbClr val="FFFFFF"/>
                </a:solidFill>
                <a:latin typeface="Calibri"/>
                <a:cs typeface="Calibri"/>
              </a:rPr>
              <a:t>8080</a:t>
            </a:r>
            <a:endParaRPr sz="1000">
              <a:latin typeface="Calibri"/>
              <a:cs typeface="Calibri"/>
            </a:endParaRPr>
          </a:p>
        </p:txBody>
      </p:sp>
      <p:graphicFrame>
        <p:nvGraphicFramePr>
          <p:cNvPr id="24" name="object 24"/>
          <p:cNvGraphicFramePr>
            <a:graphicFrameLocks noGrp="1"/>
          </p:cNvGraphicFramePr>
          <p:nvPr/>
        </p:nvGraphicFramePr>
        <p:xfrm>
          <a:off x="914146" y="5378703"/>
          <a:ext cx="1130299" cy="10388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187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83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32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14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AF3A38"/>
                      </a:solidFill>
                      <a:prstDash val="solid"/>
                    </a:lnL>
                    <a:lnR w="12700">
                      <a:solidFill>
                        <a:srgbClr val="EE5250"/>
                      </a:solidFill>
                      <a:prstDash val="solid"/>
                    </a:lnR>
                    <a:lnT w="12700">
                      <a:solidFill>
                        <a:srgbClr val="AF3A38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000" spc="-20" dirty="0">
                          <a:solidFill>
                            <a:srgbClr val="EE5250"/>
                          </a:solidFill>
                          <a:latin typeface="Calibri"/>
                          <a:cs typeface="Calibri"/>
                        </a:rPr>
                        <a:t>8080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EE5250"/>
                      </a:solidFill>
                      <a:prstDash val="solid"/>
                    </a:lnL>
                    <a:lnR w="12700">
                      <a:solidFill>
                        <a:srgbClr val="EE5250"/>
                      </a:solidFill>
                      <a:prstDash val="solid"/>
                    </a:lnR>
                    <a:lnT w="19050">
                      <a:solidFill>
                        <a:srgbClr val="EE5250"/>
                      </a:solidFill>
                      <a:prstDash val="solid"/>
                    </a:lnT>
                    <a:lnB w="12700">
                      <a:solidFill>
                        <a:srgbClr val="EE525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EE5250"/>
                      </a:solidFill>
                      <a:prstDash val="solid"/>
                    </a:lnL>
                    <a:lnR w="12700">
                      <a:solidFill>
                        <a:srgbClr val="AF3A38"/>
                      </a:solidFill>
                      <a:prstDash val="solid"/>
                    </a:lnR>
                    <a:lnT w="12700">
                      <a:solidFill>
                        <a:srgbClr val="AF3A38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87400"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830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227965">
                        <a:lnSpc>
                          <a:spcPct val="100000"/>
                        </a:lnSpc>
                      </a:pPr>
                      <a:r>
                        <a:rPr sz="1100" spc="-10" dirty="0">
                          <a:solidFill>
                            <a:srgbClr val="44536A"/>
                          </a:solidFill>
                          <a:latin typeface="Calibri"/>
                          <a:cs typeface="Calibri"/>
                        </a:rPr>
                        <a:t>172.17.0.7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AF3A38"/>
                      </a:solidFill>
                      <a:prstDash val="solid"/>
                    </a:lnL>
                    <a:lnR w="12700">
                      <a:solidFill>
                        <a:srgbClr val="AF3A38"/>
                      </a:solidFill>
                      <a:prstDash val="solid"/>
                    </a:lnR>
                    <a:lnB w="12700">
                      <a:solidFill>
                        <a:srgbClr val="AF3A38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5" name="object 25"/>
          <p:cNvSpPr txBox="1"/>
          <p:nvPr/>
        </p:nvSpPr>
        <p:spPr>
          <a:xfrm>
            <a:off x="1444752" y="2636520"/>
            <a:ext cx="2402205" cy="797560"/>
          </a:xfrm>
          <a:prstGeom prst="rect">
            <a:avLst/>
          </a:prstGeom>
          <a:solidFill>
            <a:srgbClr val="44536A"/>
          </a:solidFill>
          <a:ln w="12700">
            <a:solidFill>
              <a:srgbClr val="2E3A4B"/>
            </a:solidFill>
          </a:ln>
        </p:spPr>
        <p:txBody>
          <a:bodyPr vert="horz" wrap="square" lIns="0" tIns="3492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75"/>
              </a:spcBef>
            </a:pP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Route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0" y="3288741"/>
            <a:ext cx="407670" cy="427355"/>
            <a:chOff x="0" y="3288741"/>
            <a:chExt cx="407670" cy="427355"/>
          </a:xfrm>
        </p:grpSpPr>
        <p:pic>
          <p:nvPicPr>
            <p:cNvPr id="27" name="object 2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3288741"/>
              <a:ext cx="407162" cy="426771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8099" y="3319272"/>
              <a:ext cx="323088" cy="323088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6915" y="3380189"/>
              <a:ext cx="187744" cy="176349"/>
            </a:xfrm>
            <a:prstGeom prst="rect">
              <a:avLst/>
            </a:prstGeom>
          </p:spPr>
        </p:pic>
      </p:grpSp>
      <p:sp>
        <p:nvSpPr>
          <p:cNvPr id="30" name="object 30"/>
          <p:cNvSpPr txBox="1"/>
          <p:nvPr/>
        </p:nvSpPr>
        <p:spPr>
          <a:xfrm>
            <a:off x="397560" y="3384930"/>
            <a:ext cx="664845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dirty="0">
                <a:solidFill>
                  <a:srgbClr val="44536A"/>
                </a:solidFill>
                <a:latin typeface="Calibri"/>
                <a:cs typeface="Calibri"/>
              </a:rPr>
              <a:t>Split</a:t>
            </a:r>
            <a:r>
              <a:rPr sz="1100" spc="-20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1100" spc="-10" dirty="0">
                <a:solidFill>
                  <a:srgbClr val="44536A"/>
                </a:solidFill>
                <a:latin typeface="Calibri"/>
                <a:cs typeface="Calibri"/>
              </a:rPr>
              <a:t>Traffic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1527047" y="3427729"/>
            <a:ext cx="3696335" cy="1351915"/>
            <a:chOff x="1527047" y="3427729"/>
            <a:chExt cx="3696335" cy="1351915"/>
          </a:xfrm>
        </p:grpSpPr>
        <p:sp>
          <p:nvSpPr>
            <p:cNvPr id="32" name="object 32"/>
            <p:cNvSpPr/>
            <p:nvPr/>
          </p:nvSpPr>
          <p:spPr>
            <a:xfrm>
              <a:off x="1527048" y="3427729"/>
              <a:ext cx="3689985" cy="1345565"/>
            </a:xfrm>
            <a:custGeom>
              <a:avLst/>
              <a:gdLst/>
              <a:ahLst/>
              <a:cxnLst/>
              <a:rect l="l" t="t" r="r" b="b"/>
              <a:pathLst>
                <a:path w="3689985" h="1345564">
                  <a:moveTo>
                    <a:pt x="1120013" y="11684"/>
                  </a:moveTo>
                  <a:lnTo>
                    <a:pt x="1115060" y="0"/>
                  </a:lnTo>
                  <a:lnTo>
                    <a:pt x="67652" y="445973"/>
                  </a:lnTo>
                  <a:lnTo>
                    <a:pt x="55245" y="416814"/>
                  </a:lnTo>
                  <a:lnTo>
                    <a:pt x="0" y="481711"/>
                  </a:lnTo>
                  <a:lnTo>
                    <a:pt x="85090" y="486918"/>
                  </a:lnTo>
                  <a:lnTo>
                    <a:pt x="74752" y="462661"/>
                  </a:lnTo>
                  <a:lnTo>
                    <a:pt x="72644" y="457695"/>
                  </a:lnTo>
                  <a:lnTo>
                    <a:pt x="1120013" y="11684"/>
                  </a:lnTo>
                  <a:close/>
                </a:path>
                <a:path w="3689985" h="1345564">
                  <a:moveTo>
                    <a:pt x="3689604" y="652018"/>
                  </a:moveTo>
                  <a:lnTo>
                    <a:pt x="3682530" y="608190"/>
                  </a:lnTo>
                  <a:lnTo>
                    <a:pt x="3662832" y="570128"/>
                  </a:lnTo>
                  <a:lnTo>
                    <a:pt x="3632809" y="540105"/>
                  </a:lnTo>
                  <a:lnTo>
                    <a:pt x="3594747" y="520407"/>
                  </a:lnTo>
                  <a:lnTo>
                    <a:pt x="3550920" y="513334"/>
                  </a:lnTo>
                  <a:lnTo>
                    <a:pt x="1542288" y="513334"/>
                  </a:lnTo>
                  <a:lnTo>
                    <a:pt x="1498447" y="520407"/>
                  </a:lnTo>
                  <a:lnTo>
                    <a:pt x="1460385" y="540105"/>
                  </a:lnTo>
                  <a:lnTo>
                    <a:pt x="1430362" y="570128"/>
                  </a:lnTo>
                  <a:lnTo>
                    <a:pt x="1410665" y="608190"/>
                  </a:lnTo>
                  <a:lnTo>
                    <a:pt x="1403604" y="652018"/>
                  </a:lnTo>
                  <a:lnTo>
                    <a:pt x="1403604" y="1206754"/>
                  </a:lnTo>
                  <a:lnTo>
                    <a:pt x="1410665" y="1250594"/>
                  </a:lnTo>
                  <a:lnTo>
                    <a:pt x="1430362" y="1288656"/>
                  </a:lnTo>
                  <a:lnTo>
                    <a:pt x="1460385" y="1318679"/>
                  </a:lnTo>
                  <a:lnTo>
                    <a:pt x="1498447" y="1338376"/>
                  </a:lnTo>
                  <a:lnTo>
                    <a:pt x="1542288" y="1345438"/>
                  </a:lnTo>
                  <a:lnTo>
                    <a:pt x="3550920" y="1345438"/>
                  </a:lnTo>
                  <a:lnTo>
                    <a:pt x="3594747" y="1338376"/>
                  </a:lnTo>
                  <a:lnTo>
                    <a:pt x="3632809" y="1318679"/>
                  </a:lnTo>
                  <a:lnTo>
                    <a:pt x="3662832" y="1288656"/>
                  </a:lnTo>
                  <a:lnTo>
                    <a:pt x="3682530" y="1250594"/>
                  </a:lnTo>
                  <a:lnTo>
                    <a:pt x="3689604" y="1206754"/>
                  </a:lnTo>
                  <a:lnTo>
                    <a:pt x="3689604" y="652018"/>
                  </a:lnTo>
                  <a:close/>
                </a:path>
              </a:pathLst>
            </a:custGeom>
            <a:solidFill>
              <a:srgbClr val="EE52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2930651" y="3941063"/>
              <a:ext cx="2286000" cy="832485"/>
            </a:xfrm>
            <a:custGeom>
              <a:avLst/>
              <a:gdLst/>
              <a:ahLst/>
              <a:cxnLst/>
              <a:rect l="l" t="t" r="r" b="b"/>
              <a:pathLst>
                <a:path w="2286000" h="832485">
                  <a:moveTo>
                    <a:pt x="0" y="138684"/>
                  </a:moveTo>
                  <a:lnTo>
                    <a:pt x="7071" y="94853"/>
                  </a:lnTo>
                  <a:lnTo>
                    <a:pt x="26761" y="56784"/>
                  </a:lnTo>
                  <a:lnTo>
                    <a:pt x="56784" y="26761"/>
                  </a:lnTo>
                  <a:lnTo>
                    <a:pt x="94853" y="7071"/>
                  </a:lnTo>
                  <a:lnTo>
                    <a:pt x="138684" y="0"/>
                  </a:lnTo>
                  <a:lnTo>
                    <a:pt x="2147316" y="0"/>
                  </a:lnTo>
                  <a:lnTo>
                    <a:pt x="2191146" y="7071"/>
                  </a:lnTo>
                  <a:lnTo>
                    <a:pt x="2229215" y="26761"/>
                  </a:lnTo>
                  <a:lnTo>
                    <a:pt x="2259238" y="56784"/>
                  </a:lnTo>
                  <a:lnTo>
                    <a:pt x="2278928" y="94853"/>
                  </a:lnTo>
                  <a:lnTo>
                    <a:pt x="2286000" y="138684"/>
                  </a:lnTo>
                  <a:lnTo>
                    <a:pt x="2286000" y="693419"/>
                  </a:lnTo>
                  <a:lnTo>
                    <a:pt x="2278928" y="737250"/>
                  </a:lnTo>
                  <a:lnTo>
                    <a:pt x="2259238" y="775319"/>
                  </a:lnTo>
                  <a:lnTo>
                    <a:pt x="2229215" y="805342"/>
                  </a:lnTo>
                  <a:lnTo>
                    <a:pt x="2191146" y="825032"/>
                  </a:lnTo>
                  <a:lnTo>
                    <a:pt x="2147316" y="832104"/>
                  </a:lnTo>
                  <a:lnTo>
                    <a:pt x="138684" y="832104"/>
                  </a:lnTo>
                  <a:lnTo>
                    <a:pt x="94853" y="825032"/>
                  </a:lnTo>
                  <a:lnTo>
                    <a:pt x="56784" y="805342"/>
                  </a:lnTo>
                  <a:lnTo>
                    <a:pt x="26761" y="775319"/>
                  </a:lnTo>
                  <a:lnTo>
                    <a:pt x="7071" y="737250"/>
                  </a:lnTo>
                  <a:lnTo>
                    <a:pt x="0" y="693419"/>
                  </a:lnTo>
                  <a:lnTo>
                    <a:pt x="0" y="138684"/>
                  </a:lnTo>
                  <a:close/>
                </a:path>
              </a:pathLst>
            </a:custGeom>
            <a:ln w="12700">
              <a:solidFill>
                <a:srgbClr val="AF3A3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3856735" y="4006977"/>
            <a:ext cx="43370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FFFFFF"/>
                </a:solidFill>
                <a:latin typeface="Calibri"/>
                <a:cs typeface="Calibri"/>
              </a:rPr>
              <a:t>Service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35" name="object 3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139790" y="5706751"/>
            <a:ext cx="339459" cy="256622"/>
          </a:xfrm>
          <a:prstGeom prst="rect">
            <a:avLst/>
          </a:prstGeom>
        </p:spPr>
      </p:pic>
      <p:pic>
        <p:nvPicPr>
          <p:cNvPr id="36" name="object 3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827109" y="6031363"/>
            <a:ext cx="338482" cy="256622"/>
          </a:xfrm>
          <a:prstGeom prst="rect">
            <a:avLst/>
          </a:prstGeom>
        </p:spPr>
      </p:pic>
      <p:pic>
        <p:nvPicPr>
          <p:cNvPr id="37" name="object 3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577173" y="5706751"/>
            <a:ext cx="338482" cy="256622"/>
          </a:xfrm>
          <a:prstGeom prst="rect">
            <a:avLst/>
          </a:prstGeom>
        </p:spPr>
      </p:pic>
      <p:sp>
        <p:nvSpPr>
          <p:cNvPr id="38" name="object 38"/>
          <p:cNvSpPr txBox="1"/>
          <p:nvPr/>
        </p:nvSpPr>
        <p:spPr>
          <a:xfrm>
            <a:off x="3726560" y="4279772"/>
            <a:ext cx="84645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FFFFFF"/>
                </a:solidFill>
                <a:latin typeface="Calibri"/>
                <a:cs typeface="Calibri"/>
              </a:rPr>
              <a:t>172.30.85.125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3229482" y="6473139"/>
            <a:ext cx="161671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solidFill>
                  <a:srgbClr val="44536A"/>
                </a:solidFill>
                <a:latin typeface="Calibri"/>
                <a:cs typeface="Calibri"/>
              </a:rPr>
              <a:t>simple-</a:t>
            </a:r>
            <a:r>
              <a:rPr sz="1100" spc="-10" dirty="0">
                <a:solidFill>
                  <a:srgbClr val="44536A"/>
                </a:solidFill>
                <a:latin typeface="Calibri"/>
                <a:cs typeface="Calibri"/>
              </a:rPr>
              <a:t>webapp-docker-</a:t>
            </a:r>
            <a:r>
              <a:rPr sz="1100" spc="-25" dirty="0">
                <a:solidFill>
                  <a:srgbClr val="44536A"/>
                </a:solidFill>
                <a:latin typeface="Calibri"/>
                <a:cs typeface="Calibri"/>
              </a:rPr>
              <a:t>new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3717036" y="4770120"/>
            <a:ext cx="616585" cy="649605"/>
          </a:xfrm>
          <a:custGeom>
            <a:avLst/>
            <a:gdLst/>
            <a:ahLst/>
            <a:cxnLst/>
            <a:rect l="l" t="t" r="r" b="b"/>
            <a:pathLst>
              <a:path w="616585" h="649604">
                <a:moveTo>
                  <a:pt x="616077" y="564515"/>
                </a:moveTo>
                <a:lnTo>
                  <a:pt x="586447" y="576059"/>
                </a:lnTo>
                <a:lnTo>
                  <a:pt x="362585" y="762"/>
                </a:lnTo>
                <a:lnTo>
                  <a:pt x="356476" y="3098"/>
                </a:lnTo>
                <a:lnTo>
                  <a:pt x="350901" y="0"/>
                </a:lnTo>
                <a:lnTo>
                  <a:pt x="349427" y="2679"/>
                </a:lnTo>
                <a:lnTo>
                  <a:pt x="31229" y="579628"/>
                </a:lnTo>
                <a:lnTo>
                  <a:pt x="3429" y="564261"/>
                </a:lnTo>
                <a:lnTo>
                  <a:pt x="0" y="649351"/>
                </a:lnTo>
                <a:lnTo>
                  <a:pt x="70104" y="601091"/>
                </a:lnTo>
                <a:lnTo>
                  <a:pt x="62509" y="596900"/>
                </a:lnTo>
                <a:lnTo>
                  <a:pt x="42329" y="585762"/>
                </a:lnTo>
                <a:lnTo>
                  <a:pt x="347370" y="32537"/>
                </a:lnTo>
                <a:lnTo>
                  <a:pt x="311099" y="572985"/>
                </a:lnTo>
                <a:lnTo>
                  <a:pt x="279527" y="570865"/>
                </a:lnTo>
                <a:lnTo>
                  <a:pt x="312420" y="649351"/>
                </a:lnTo>
                <a:lnTo>
                  <a:pt x="349288" y="586486"/>
                </a:lnTo>
                <a:lnTo>
                  <a:pt x="355473" y="575945"/>
                </a:lnTo>
                <a:lnTo>
                  <a:pt x="323799" y="573836"/>
                </a:lnTo>
                <a:lnTo>
                  <a:pt x="360172" y="29832"/>
                </a:lnTo>
                <a:lnTo>
                  <a:pt x="574636" y="580644"/>
                </a:lnTo>
                <a:lnTo>
                  <a:pt x="544957" y="592201"/>
                </a:lnTo>
                <a:lnTo>
                  <a:pt x="608203" y="649351"/>
                </a:lnTo>
                <a:lnTo>
                  <a:pt x="613473" y="592455"/>
                </a:lnTo>
                <a:lnTo>
                  <a:pt x="616077" y="564515"/>
                </a:lnTo>
                <a:close/>
              </a:path>
            </a:pathLst>
          </a:custGeom>
          <a:solidFill>
            <a:srgbClr val="EE52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3855720" y="4526279"/>
            <a:ext cx="448309" cy="245745"/>
          </a:xfrm>
          <a:prstGeom prst="rect">
            <a:avLst/>
          </a:prstGeom>
          <a:ln w="12700">
            <a:solidFill>
              <a:srgbClr val="FFFFFF"/>
            </a:solidFill>
          </a:ln>
        </p:spPr>
        <p:txBody>
          <a:bodyPr vert="horz" wrap="square" lIns="0" tIns="37465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295"/>
              </a:spcBef>
            </a:pPr>
            <a:r>
              <a:rPr sz="1000" spc="-20" dirty="0">
                <a:solidFill>
                  <a:srgbClr val="FFFFFF"/>
                </a:solidFill>
                <a:latin typeface="Calibri"/>
                <a:cs typeface="Calibri"/>
              </a:rPr>
              <a:t>8080</a:t>
            </a:r>
            <a:endParaRPr sz="1000">
              <a:latin typeface="Calibri"/>
              <a:cs typeface="Calibri"/>
            </a:endParaRPr>
          </a:p>
        </p:txBody>
      </p:sp>
      <p:graphicFrame>
        <p:nvGraphicFramePr>
          <p:cNvPr id="42" name="object 42"/>
          <p:cNvGraphicFramePr>
            <a:graphicFrameLocks noGrp="1"/>
          </p:cNvGraphicFramePr>
          <p:nvPr/>
        </p:nvGraphicFramePr>
        <p:xfrm>
          <a:off x="3459226" y="5410708"/>
          <a:ext cx="1129028" cy="10382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00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64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258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08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AF3A38"/>
                      </a:solidFill>
                      <a:prstDash val="solid"/>
                    </a:lnL>
                    <a:lnR w="12700">
                      <a:solidFill>
                        <a:srgbClr val="EE5250"/>
                      </a:solidFill>
                      <a:prstDash val="solid"/>
                    </a:lnR>
                    <a:lnT w="12700">
                      <a:solidFill>
                        <a:srgbClr val="AF3A38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000" spc="-20" dirty="0">
                          <a:solidFill>
                            <a:srgbClr val="EE5250"/>
                          </a:solidFill>
                          <a:latin typeface="Calibri"/>
                          <a:cs typeface="Calibri"/>
                        </a:rPr>
                        <a:t>8080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EE5250"/>
                      </a:solidFill>
                      <a:prstDash val="solid"/>
                    </a:lnL>
                    <a:lnR w="12700">
                      <a:solidFill>
                        <a:srgbClr val="EE5250"/>
                      </a:solidFill>
                      <a:prstDash val="solid"/>
                    </a:lnR>
                    <a:lnT w="19050">
                      <a:solidFill>
                        <a:srgbClr val="EE5250"/>
                      </a:solidFill>
                      <a:prstDash val="solid"/>
                    </a:lnT>
                    <a:lnB w="12700">
                      <a:solidFill>
                        <a:srgbClr val="EE525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EE5250"/>
                      </a:solidFill>
                      <a:prstDash val="solid"/>
                    </a:lnL>
                    <a:lnR w="12700">
                      <a:solidFill>
                        <a:srgbClr val="AF3A38"/>
                      </a:solidFill>
                      <a:prstDash val="solid"/>
                    </a:lnR>
                    <a:lnT w="12700">
                      <a:solidFill>
                        <a:srgbClr val="AF3A38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87400"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825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22860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100" spc="-10" dirty="0">
                          <a:solidFill>
                            <a:srgbClr val="44536A"/>
                          </a:solidFill>
                          <a:latin typeface="Calibri"/>
                          <a:cs typeface="Calibri"/>
                        </a:rPr>
                        <a:t>172.17.0.8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AF3A38"/>
                      </a:solidFill>
                      <a:prstDash val="solid"/>
                    </a:lnL>
                    <a:lnR w="12700">
                      <a:solidFill>
                        <a:srgbClr val="AF3A38"/>
                      </a:solidFill>
                      <a:prstDash val="solid"/>
                    </a:lnR>
                    <a:lnB w="12700">
                      <a:solidFill>
                        <a:srgbClr val="AF3A38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3" name="object 43"/>
          <p:cNvSpPr/>
          <p:nvPr/>
        </p:nvSpPr>
        <p:spPr>
          <a:xfrm>
            <a:off x="2643504" y="3427603"/>
            <a:ext cx="1430655" cy="524510"/>
          </a:xfrm>
          <a:custGeom>
            <a:avLst/>
            <a:gdLst/>
            <a:ahLst/>
            <a:cxnLst/>
            <a:rect l="l" t="t" r="r" b="b"/>
            <a:pathLst>
              <a:path w="1430654" h="524510">
                <a:moveTo>
                  <a:pt x="1356204" y="494093"/>
                </a:moveTo>
                <a:lnTo>
                  <a:pt x="1345565" y="524002"/>
                </a:lnTo>
                <a:lnTo>
                  <a:pt x="1430146" y="513715"/>
                </a:lnTo>
                <a:lnTo>
                  <a:pt x="1415383" y="498348"/>
                </a:lnTo>
                <a:lnTo>
                  <a:pt x="1368170" y="498348"/>
                </a:lnTo>
                <a:lnTo>
                  <a:pt x="1356204" y="494093"/>
                </a:lnTo>
                <a:close/>
              </a:path>
              <a:path w="1430654" h="524510">
                <a:moveTo>
                  <a:pt x="1360445" y="482173"/>
                </a:moveTo>
                <a:lnTo>
                  <a:pt x="1356204" y="494093"/>
                </a:lnTo>
                <a:lnTo>
                  <a:pt x="1368170" y="498348"/>
                </a:lnTo>
                <a:lnTo>
                  <a:pt x="1372361" y="486410"/>
                </a:lnTo>
                <a:lnTo>
                  <a:pt x="1360445" y="482173"/>
                </a:lnTo>
                <a:close/>
              </a:path>
              <a:path w="1430654" h="524510">
                <a:moveTo>
                  <a:pt x="1371092" y="452247"/>
                </a:moveTo>
                <a:lnTo>
                  <a:pt x="1360445" y="482173"/>
                </a:lnTo>
                <a:lnTo>
                  <a:pt x="1372361" y="486410"/>
                </a:lnTo>
                <a:lnTo>
                  <a:pt x="1368170" y="498348"/>
                </a:lnTo>
                <a:lnTo>
                  <a:pt x="1415383" y="498348"/>
                </a:lnTo>
                <a:lnTo>
                  <a:pt x="1371092" y="452247"/>
                </a:lnTo>
                <a:close/>
              </a:path>
              <a:path w="1430654" h="524510">
                <a:moveTo>
                  <a:pt x="4318" y="0"/>
                </a:moveTo>
                <a:lnTo>
                  <a:pt x="0" y="11937"/>
                </a:lnTo>
                <a:lnTo>
                  <a:pt x="1356204" y="494093"/>
                </a:lnTo>
                <a:lnTo>
                  <a:pt x="1360445" y="482173"/>
                </a:lnTo>
                <a:lnTo>
                  <a:pt x="4318" y="0"/>
                </a:lnTo>
                <a:close/>
              </a:path>
            </a:pathLst>
          </a:custGeom>
          <a:solidFill>
            <a:srgbClr val="EE52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 txBox="1"/>
          <p:nvPr/>
        </p:nvSpPr>
        <p:spPr>
          <a:xfrm>
            <a:off x="1690242" y="2390648"/>
            <a:ext cx="1844675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10" dirty="0">
                <a:solidFill>
                  <a:srgbClr val="44536A"/>
                </a:solidFill>
                <a:latin typeface="Calibri"/>
                <a:cs typeface="Calibri"/>
              </a:rPr>
              <a:t>https://</a:t>
            </a:r>
            <a:r>
              <a:rPr sz="1100" spc="-10" dirty="0">
                <a:solidFill>
                  <a:srgbClr val="44536A"/>
                </a:solidFill>
                <a:latin typeface="Calibri"/>
                <a:cs typeface="Calibri"/>
                <a:hlinkClick r:id="rId9"/>
              </a:rPr>
              <a:t>www.somewebapp.com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45" name="object 45"/>
          <p:cNvGrpSpPr/>
          <p:nvPr/>
        </p:nvGrpSpPr>
        <p:grpSpPr>
          <a:xfrm>
            <a:off x="6025874" y="1837756"/>
            <a:ext cx="5866130" cy="3487420"/>
            <a:chOff x="6025874" y="1837756"/>
            <a:chExt cx="5866130" cy="3487420"/>
          </a:xfrm>
        </p:grpSpPr>
        <p:pic>
          <p:nvPicPr>
            <p:cNvPr id="46" name="object 4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025874" y="1837756"/>
              <a:ext cx="5865918" cy="3487287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190487" y="2002536"/>
              <a:ext cx="5550408" cy="317144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810250" y="2193798"/>
            <a:ext cx="58293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10" dirty="0">
                <a:solidFill>
                  <a:srgbClr val="FFFFFF"/>
                </a:solidFill>
                <a:latin typeface="Calibri Light"/>
                <a:cs typeface="Calibri Light"/>
              </a:rPr>
              <a:t>Red</a:t>
            </a:r>
            <a:r>
              <a:rPr sz="1400" spc="-6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1400" spc="-25" dirty="0">
                <a:solidFill>
                  <a:srgbClr val="FFFFFF"/>
                </a:solidFill>
                <a:latin typeface="Calibri Light"/>
                <a:cs typeface="Calibri Light"/>
              </a:rPr>
              <a:t>Hat</a:t>
            </a:r>
            <a:endParaRPr sz="1400">
              <a:latin typeface="Calibri Light"/>
              <a:cs typeface="Calibri Ligh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192651" y="2211832"/>
            <a:ext cx="3804920" cy="1522730"/>
          </a:xfrm>
          <a:prstGeom prst="rect">
            <a:avLst/>
          </a:prstGeom>
        </p:spPr>
        <p:txBody>
          <a:bodyPr vert="horz" wrap="square" lIns="0" tIns="10477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825"/>
              </a:spcBef>
            </a:pPr>
            <a:r>
              <a:rPr sz="6600" spc="-20" dirty="0">
                <a:solidFill>
                  <a:srgbClr val="FFFFFF"/>
                </a:solidFill>
              </a:rPr>
              <a:t>OPENSHIFT</a:t>
            </a:r>
            <a:endParaRPr sz="6600"/>
          </a:p>
          <a:p>
            <a:pPr marL="4445" algn="ctr">
              <a:lnSpc>
                <a:spcPct val="100000"/>
              </a:lnSpc>
              <a:spcBef>
                <a:spcPts val="265"/>
              </a:spcBef>
            </a:pP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Example</a:t>
            </a:r>
            <a:r>
              <a:rPr sz="2400" spc="-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Voting</a:t>
            </a:r>
            <a:r>
              <a:rPr sz="2400" spc="-1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Application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09676"/>
            <a:ext cx="153670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0" dirty="0"/>
              <a:t>Design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3627086" y="1947633"/>
            <a:ext cx="1616075" cy="1225550"/>
            <a:chOff x="3627086" y="1947633"/>
            <a:chExt cx="1616075" cy="122555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627086" y="1973454"/>
              <a:ext cx="1615507" cy="119956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87724" y="1947633"/>
              <a:ext cx="1092708" cy="475526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3634740" y="1981199"/>
              <a:ext cx="1550035" cy="1125220"/>
            </a:xfrm>
            <a:custGeom>
              <a:avLst/>
              <a:gdLst/>
              <a:ahLst/>
              <a:cxnLst/>
              <a:rect l="l" t="t" r="r" b="b"/>
              <a:pathLst>
                <a:path w="1550035" h="1125220">
                  <a:moveTo>
                    <a:pt x="1549908" y="0"/>
                  </a:moveTo>
                  <a:lnTo>
                    <a:pt x="0" y="0"/>
                  </a:lnTo>
                  <a:lnTo>
                    <a:pt x="0" y="1124712"/>
                  </a:lnTo>
                  <a:lnTo>
                    <a:pt x="1549908" y="1124712"/>
                  </a:lnTo>
                  <a:lnTo>
                    <a:pt x="1549908" y="0"/>
                  </a:lnTo>
                  <a:close/>
                </a:path>
              </a:pathLst>
            </a:custGeom>
            <a:solidFill>
              <a:srgbClr val="009DD9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3634740" y="1981200"/>
            <a:ext cx="1550035" cy="1125220"/>
          </a:xfrm>
          <a:prstGeom prst="rect">
            <a:avLst/>
          </a:prstGeom>
        </p:spPr>
        <p:txBody>
          <a:bodyPr vert="horz" wrap="square" lIns="0" tIns="34925" rIns="0" bIns="0" rtlCol="0">
            <a:spAutoFit/>
          </a:bodyPr>
          <a:lstStyle/>
          <a:p>
            <a:pPr marL="386715">
              <a:lnSpc>
                <a:spcPct val="100000"/>
              </a:lnSpc>
              <a:spcBef>
                <a:spcPts val="275"/>
              </a:spcBef>
            </a:pP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voting-</a:t>
            </a:r>
            <a:r>
              <a:rPr sz="1400" spc="-25" dirty="0">
                <a:solidFill>
                  <a:srgbClr val="FFFFFF"/>
                </a:solidFill>
                <a:latin typeface="Calibri"/>
                <a:cs typeface="Calibri"/>
              </a:rPr>
              <a:t>app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5896322" y="1947633"/>
            <a:ext cx="1616075" cy="1225550"/>
            <a:chOff x="5896322" y="1947633"/>
            <a:chExt cx="1616075" cy="1225550"/>
          </a:xfrm>
        </p:grpSpPr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96322" y="1973454"/>
              <a:ext cx="1615507" cy="119956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176771" y="1947633"/>
              <a:ext cx="1053096" cy="475526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5903975" y="1981199"/>
              <a:ext cx="1550035" cy="1125220"/>
            </a:xfrm>
            <a:custGeom>
              <a:avLst/>
              <a:gdLst/>
              <a:ahLst/>
              <a:cxnLst/>
              <a:rect l="l" t="t" r="r" b="b"/>
              <a:pathLst>
                <a:path w="1550034" h="1125220">
                  <a:moveTo>
                    <a:pt x="1549907" y="0"/>
                  </a:moveTo>
                  <a:lnTo>
                    <a:pt x="0" y="0"/>
                  </a:lnTo>
                  <a:lnTo>
                    <a:pt x="0" y="1124712"/>
                  </a:lnTo>
                  <a:lnTo>
                    <a:pt x="1549907" y="1124712"/>
                  </a:lnTo>
                  <a:lnTo>
                    <a:pt x="1549907" y="0"/>
                  </a:lnTo>
                  <a:close/>
                </a:path>
              </a:pathLst>
            </a:custGeom>
            <a:solidFill>
              <a:srgbClr val="0FCF9B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5903976" y="1981200"/>
            <a:ext cx="1550035" cy="1125220"/>
          </a:xfrm>
          <a:prstGeom prst="rect">
            <a:avLst/>
          </a:prstGeom>
        </p:spPr>
        <p:txBody>
          <a:bodyPr vert="horz" wrap="square" lIns="0" tIns="34925" rIns="0" bIns="0" rtlCol="0">
            <a:spAutoFit/>
          </a:bodyPr>
          <a:lstStyle/>
          <a:p>
            <a:pPr marL="405765">
              <a:lnSpc>
                <a:spcPct val="100000"/>
              </a:lnSpc>
              <a:spcBef>
                <a:spcPts val="275"/>
              </a:spcBef>
            </a:pP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result-</a:t>
            </a:r>
            <a:r>
              <a:rPr sz="1400" spc="-25" dirty="0">
                <a:solidFill>
                  <a:srgbClr val="FFFFFF"/>
                </a:solidFill>
                <a:latin typeface="Calibri"/>
                <a:cs typeface="Calibri"/>
              </a:rPr>
              <a:t>app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3627086" y="3546309"/>
            <a:ext cx="1616075" cy="1225550"/>
            <a:chOff x="3627086" y="3546309"/>
            <a:chExt cx="1616075" cy="1225550"/>
          </a:xfrm>
        </p:grpSpPr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627086" y="3572130"/>
              <a:ext cx="1615507" cy="119956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101084" y="3546309"/>
              <a:ext cx="667537" cy="475526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3634740" y="3579875"/>
              <a:ext cx="1550035" cy="1125220"/>
            </a:xfrm>
            <a:custGeom>
              <a:avLst/>
              <a:gdLst/>
              <a:ahLst/>
              <a:cxnLst/>
              <a:rect l="l" t="t" r="r" b="b"/>
              <a:pathLst>
                <a:path w="1550035" h="1125220">
                  <a:moveTo>
                    <a:pt x="1549908" y="0"/>
                  </a:moveTo>
                  <a:lnTo>
                    <a:pt x="0" y="0"/>
                  </a:lnTo>
                  <a:lnTo>
                    <a:pt x="0" y="1124712"/>
                  </a:lnTo>
                  <a:lnTo>
                    <a:pt x="1549908" y="1124712"/>
                  </a:lnTo>
                  <a:lnTo>
                    <a:pt x="1549908" y="0"/>
                  </a:lnTo>
                  <a:close/>
                </a:path>
              </a:pathLst>
            </a:custGeom>
            <a:solidFill>
              <a:srgbClr val="A4C248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3634740" y="3579876"/>
            <a:ext cx="1550035" cy="1125220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1270" algn="ctr">
              <a:lnSpc>
                <a:spcPct val="100000"/>
              </a:lnSpc>
              <a:spcBef>
                <a:spcPts val="280"/>
              </a:spcBef>
            </a:pPr>
            <a:r>
              <a:rPr sz="1400" spc="-20" dirty="0">
                <a:solidFill>
                  <a:srgbClr val="FFFFFF"/>
                </a:solidFill>
                <a:latin typeface="Calibri"/>
                <a:cs typeface="Calibri"/>
              </a:rPr>
              <a:t>redis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5896322" y="3546309"/>
            <a:ext cx="1616075" cy="1225550"/>
            <a:chOff x="5896322" y="3546309"/>
            <a:chExt cx="1616075" cy="1225550"/>
          </a:xfrm>
        </p:grpSpPr>
        <p:pic>
          <p:nvPicPr>
            <p:cNvPr id="19" name="object 1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896322" y="3573632"/>
              <a:ext cx="1615507" cy="1198079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452615" y="3546309"/>
              <a:ext cx="501370" cy="475526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5903975" y="3581399"/>
              <a:ext cx="1550035" cy="1123315"/>
            </a:xfrm>
            <a:custGeom>
              <a:avLst/>
              <a:gdLst/>
              <a:ahLst/>
              <a:cxnLst/>
              <a:rect l="l" t="t" r="r" b="b"/>
              <a:pathLst>
                <a:path w="1550034" h="1123314">
                  <a:moveTo>
                    <a:pt x="1549907" y="0"/>
                  </a:moveTo>
                  <a:lnTo>
                    <a:pt x="0" y="0"/>
                  </a:lnTo>
                  <a:lnTo>
                    <a:pt x="0" y="1123188"/>
                  </a:lnTo>
                  <a:lnTo>
                    <a:pt x="1549907" y="1123188"/>
                  </a:lnTo>
                  <a:lnTo>
                    <a:pt x="1549907" y="0"/>
                  </a:lnTo>
                  <a:close/>
                </a:path>
              </a:pathLst>
            </a:custGeom>
            <a:solidFill>
              <a:srgbClr val="0E6EC5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6573139" y="3602227"/>
            <a:ext cx="211454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5" dirty="0">
                <a:solidFill>
                  <a:srgbClr val="FFFFFF"/>
                </a:solidFill>
                <a:latin typeface="Calibri"/>
                <a:cs typeface="Calibri"/>
              </a:rPr>
              <a:t>db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4776182" y="5036781"/>
            <a:ext cx="1616075" cy="1225550"/>
            <a:chOff x="4776182" y="5036781"/>
            <a:chExt cx="1616075" cy="1225550"/>
          </a:xfrm>
        </p:grpSpPr>
        <p:pic>
          <p:nvPicPr>
            <p:cNvPr id="24" name="object 2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76182" y="5062615"/>
              <a:ext cx="1615507" cy="1199569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170932" y="5036781"/>
              <a:ext cx="824496" cy="475526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4783836" y="5070347"/>
              <a:ext cx="1550035" cy="1125220"/>
            </a:xfrm>
            <a:custGeom>
              <a:avLst/>
              <a:gdLst/>
              <a:ahLst/>
              <a:cxnLst/>
              <a:rect l="l" t="t" r="r" b="b"/>
              <a:pathLst>
                <a:path w="1550035" h="1125220">
                  <a:moveTo>
                    <a:pt x="1549908" y="0"/>
                  </a:moveTo>
                  <a:lnTo>
                    <a:pt x="0" y="0"/>
                  </a:lnTo>
                  <a:lnTo>
                    <a:pt x="0" y="1124711"/>
                  </a:lnTo>
                  <a:lnTo>
                    <a:pt x="1549908" y="1124711"/>
                  </a:lnTo>
                  <a:lnTo>
                    <a:pt x="1549908" y="0"/>
                  </a:lnTo>
                  <a:close/>
                </a:path>
              </a:pathLst>
            </a:custGeom>
            <a:solidFill>
              <a:srgbClr val="0E6EC5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4783835" y="5070347"/>
            <a:ext cx="1550035" cy="1125220"/>
          </a:xfrm>
          <a:prstGeom prst="rect">
            <a:avLst/>
          </a:prstGeom>
        </p:spPr>
        <p:txBody>
          <a:bodyPr vert="horz" wrap="square" lIns="0" tIns="3492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75"/>
              </a:spcBef>
            </a:pP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worker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103599" y="4829514"/>
            <a:ext cx="1667510" cy="516890"/>
            <a:chOff x="103599" y="4829514"/>
            <a:chExt cx="1667510" cy="516890"/>
          </a:xfrm>
        </p:grpSpPr>
        <p:pic>
          <p:nvPicPr>
            <p:cNvPr id="29" name="object 2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3599" y="4829514"/>
              <a:ext cx="1667321" cy="499913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29184" y="4858499"/>
              <a:ext cx="1214615" cy="487692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3924" y="4860036"/>
              <a:ext cx="1571244" cy="396239"/>
            </a:xfrm>
            <a:prstGeom prst="rect">
              <a:avLst/>
            </a:prstGeom>
          </p:spPr>
        </p:pic>
      </p:grpSp>
      <p:sp>
        <p:nvSpPr>
          <p:cNvPr id="32" name="object 32"/>
          <p:cNvSpPr txBox="1"/>
          <p:nvPr/>
        </p:nvSpPr>
        <p:spPr>
          <a:xfrm>
            <a:off x="482295" y="4927853"/>
            <a:ext cx="912494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Deployment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103599" y="4930140"/>
            <a:ext cx="1667510" cy="951230"/>
            <a:chOff x="103599" y="4930140"/>
            <a:chExt cx="1667510" cy="951230"/>
          </a:xfrm>
        </p:grpSpPr>
        <p:pic>
          <p:nvPicPr>
            <p:cNvPr id="34" name="object 3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53924" y="4930140"/>
              <a:ext cx="316992" cy="256031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3599" y="5365949"/>
              <a:ext cx="1667321" cy="499913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89787" y="5393436"/>
              <a:ext cx="693394" cy="487692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53924" y="5396484"/>
              <a:ext cx="1571244" cy="396240"/>
            </a:xfrm>
            <a:prstGeom prst="rect">
              <a:avLst/>
            </a:prstGeom>
          </p:spPr>
        </p:pic>
      </p:grpSp>
      <p:sp>
        <p:nvSpPr>
          <p:cNvPr id="38" name="object 38"/>
          <p:cNvSpPr txBox="1"/>
          <p:nvPr/>
        </p:nvSpPr>
        <p:spPr>
          <a:xfrm>
            <a:off x="742899" y="5463641"/>
            <a:ext cx="39243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Build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147573" y="5476724"/>
            <a:ext cx="1584325" cy="725170"/>
            <a:chOff x="147573" y="5476724"/>
            <a:chExt cx="1584325" cy="725170"/>
          </a:xfrm>
        </p:grpSpPr>
        <p:pic>
          <p:nvPicPr>
            <p:cNvPr id="40" name="object 40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05174" y="5476724"/>
              <a:ext cx="237290" cy="237072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153923" y="5922263"/>
              <a:ext cx="1571625" cy="273050"/>
            </a:xfrm>
            <a:custGeom>
              <a:avLst/>
              <a:gdLst/>
              <a:ahLst/>
              <a:cxnLst/>
              <a:rect l="l" t="t" r="r" b="b"/>
              <a:pathLst>
                <a:path w="1571625" h="273050">
                  <a:moveTo>
                    <a:pt x="0" y="45466"/>
                  </a:moveTo>
                  <a:lnTo>
                    <a:pt x="3573" y="27769"/>
                  </a:lnTo>
                  <a:lnTo>
                    <a:pt x="13317" y="13317"/>
                  </a:lnTo>
                  <a:lnTo>
                    <a:pt x="27769" y="3573"/>
                  </a:lnTo>
                  <a:lnTo>
                    <a:pt x="45466" y="0"/>
                  </a:lnTo>
                  <a:lnTo>
                    <a:pt x="1525777" y="0"/>
                  </a:lnTo>
                  <a:lnTo>
                    <a:pt x="1543490" y="3573"/>
                  </a:lnTo>
                  <a:lnTo>
                    <a:pt x="1557940" y="13317"/>
                  </a:lnTo>
                  <a:lnTo>
                    <a:pt x="1567676" y="27769"/>
                  </a:lnTo>
                  <a:lnTo>
                    <a:pt x="1571244" y="45466"/>
                  </a:lnTo>
                  <a:lnTo>
                    <a:pt x="1571244" y="227330"/>
                  </a:lnTo>
                  <a:lnTo>
                    <a:pt x="1567676" y="245026"/>
                  </a:lnTo>
                  <a:lnTo>
                    <a:pt x="1557940" y="259478"/>
                  </a:lnTo>
                  <a:lnTo>
                    <a:pt x="1543490" y="269222"/>
                  </a:lnTo>
                  <a:lnTo>
                    <a:pt x="1525777" y="272796"/>
                  </a:lnTo>
                  <a:lnTo>
                    <a:pt x="45466" y="272796"/>
                  </a:lnTo>
                  <a:lnTo>
                    <a:pt x="27769" y="269222"/>
                  </a:lnTo>
                  <a:lnTo>
                    <a:pt x="13317" y="259478"/>
                  </a:lnTo>
                  <a:lnTo>
                    <a:pt x="3573" y="245026"/>
                  </a:lnTo>
                  <a:lnTo>
                    <a:pt x="0" y="227330"/>
                  </a:lnTo>
                  <a:lnTo>
                    <a:pt x="0" y="45466"/>
                  </a:lnTo>
                  <a:close/>
                </a:path>
              </a:pathLst>
            </a:custGeom>
            <a:ln w="12700">
              <a:solidFill>
                <a:srgbClr val="EE5250"/>
              </a:solidFill>
              <a:prstDash val="lgDash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2" name="object 42"/>
          <p:cNvGrpSpPr/>
          <p:nvPr/>
        </p:nvGrpSpPr>
        <p:grpSpPr>
          <a:xfrm>
            <a:off x="1514602" y="2208022"/>
            <a:ext cx="1585595" cy="495934"/>
            <a:chOff x="1514602" y="2208022"/>
            <a:chExt cx="1585595" cy="495934"/>
          </a:xfrm>
        </p:grpSpPr>
        <p:sp>
          <p:nvSpPr>
            <p:cNvPr id="43" name="object 43"/>
            <p:cNvSpPr/>
            <p:nvPr/>
          </p:nvSpPr>
          <p:spPr>
            <a:xfrm>
              <a:off x="1520952" y="2214372"/>
              <a:ext cx="1572895" cy="398145"/>
            </a:xfrm>
            <a:custGeom>
              <a:avLst/>
              <a:gdLst/>
              <a:ahLst/>
              <a:cxnLst/>
              <a:rect l="l" t="t" r="r" b="b"/>
              <a:pathLst>
                <a:path w="1572895" h="398144">
                  <a:moveTo>
                    <a:pt x="0" y="66293"/>
                  </a:moveTo>
                  <a:lnTo>
                    <a:pt x="5214" y="40505"/>
                  </a:lnTo>
                  <a:lnTo>
                    <a:pt x="19430" y="19430"/>
                  </a:lnTo>
                  <a:lnTo>
                    <a:pt x="40505" y="5214"/>
                  </a:lnTo>
                  <a:lnTo>
                    <a:pt x="66293" y="0"/>
                  </a:lnTo>
                  <a:lnTo>
                    <a:pt x="1506473" y="0"/>
                  </a:lnTo>
                  <a:lnTo>
                    <a:pt x="1532262" y="5214"/>
                  </a:lnTo>
                  <a:lnTo>
                    <a:pt x="1553336" y="19430"/>
                  </a:lnTo>
                  <a:lnTo>
                    <a:pt x="1567553" y="40505"/>
                  </a:lnTo>
                  <a:lnTo>
                    <a:pt x="1572767" y="66293"/>
                  </a:lnTo>
                  <a:lnTo>
                    <a:pt x="1572767" y="331469"/>
                  </a:lnTo>
                  <a:lnTo>
                    <a:pt x="1567553" y="357258"/>
                  </a:lnTo>
                  <a:lnTo>
                    <a:pt x="1553336" y="378332"/>
                  </a:lnTo>
                  <a:lnTo>
                    <a:pt x="1532262" y="392549"/>
                  </a:lnTo>
                  <a:lnTo>
                    <a:pt x="1506473" y="397763"/>
                  </a:lnTo>
                  <a:lnTo>
                    <a:pt x="66293" y="397763"/>
                  </a:lnTo>
                  <a:lnTo>
                    <a:pt x="40505" y="392549"/>
                  </a:lnTo>
                  <a:lnTo>
                    <a:pt x="19431" y="378333"/>
                  </a:lnTo>
                  <a:lnTo>
                    <a:pt x="5214" y="357258"/>
                  </a:lnTo>
                  <a:lnTo>
                    <a:pt x="0" y="331469"/>
                  </a:lnTo>
                  <a:lnTo>
                    <a:pt x="0" y="66293"/>
                  </a:lnTo>
                  <a:close/>
                </a:path>
              </a:pathLst>
            </a:custGeom>
            <a:ln w="12700">
              <a:solidFill>
                <a:srgbClr val="EE5250"/>
              </a:solidFill>
              <a:prstDash val="lgDash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4" name="object 44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693164" y="2235657"/>
              <a:ext cx="1271015" cy="384098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885188" y="2228049"/>
              <a:ext cx="1092708" cy="475526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1719072" y="2261616"/>
              <a:ext cx="1169035" cy="281940"/>
            </a:xfrm>
            <a:custGeom>
              <a:avLst/>
              <a:gdLst/>
              <a:ahLst/>
              <a:cxnLst/>
              <a:rect l="l" t="t" r="r" b="b"/>
              <a:pathLst>
                <a:path w="1169035" h="281939">
                  <a:moveTo>
                    <a:pt x="1168908" y="0"/>
                  </a:moveTo>
                  <a:lnTo>
                    <a:pt x="0" y="0"/>
                  </a:lnTo>
                  <a:lnTo>
                    <a:pt x="0" y="281939"/>
                  </a:lnTo>
                  <a:lnTo>
                    <a:pt x="1168908" y="281939"/>
                  </a:lnTo>
                  <a:lnTo>
                    <a:pt x="1168908" y="0"/>
                  </a:lnTo>
                  <a:close/>
                </a:path>
              </a:pathLst>
            </a:custGeom>
            <a:solidFill>
              <a:srgbClr val="009DD9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7" name="object 47"/>
          <p:cNvGrpSpPr/>
          <p:nvPr/>
        </p:nvGrpSpPr>
        <p:grpSpPr>
          <a:xfrm>
            <a:off x="3198876" y="1908035"/>
            <a:ext cx="5175885" cy="4166870"/>
            <a:chOff x="3198876" y="1908035"/>
            <a:chExt cx="5175885" cy="4166870"/>
          </a:xfrm>
        </p:grpSpPr>
        <p:pic>
          <p:nvPicPr>
            <p:cNvPr id="48" name="object 48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021836" y="2346159"/>
              <a:ext cx="716279" cy="677456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059936" y="2345436"/>
              <a:ext cx="640079" cy="641603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052316" y="3921975"/>
              <a:ext cx="716279" cy="677456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166616" y="4084319"/>
              <a:ext cx="502920" cy="428244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280404" y="3946359"/>
              <a:ext cx="716279" cy="677456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387083" y="3963923"/>
              <a:ext cx="505967" cy="679704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280404" y="2335491"/>
              <a:ext cx="716279" cy="677456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356604" y="2196083"/>
              <a:ext cx="637031" cy="733044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201411" y="5397207"/>
              <a:ext cx="716279" cy="677456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5254752" y="5567172"/>
              <a:ext cx="615696" cy="268224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3220212" y="1911083"/>
              <a:ext cx="432828" cy="368820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3279648" y="1950719"/>
              <a:ext cx="318515" cy="274319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3198876" y="3534143"/>
              <a:ext cx="432828" cy="368820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3258312" y="3573779"/>
              <a:ext cx="318515" cy="275844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7481316" y="1908035"/>
              <a:ext cx="431317" cy="368820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7540752" y="1947671"/>
              <a:ext cx="316992" cy="274319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7464552" y="3524999"/>
              <a:ext cx="431317" cy="368820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7523988" y="3564635"/>
              <a:ext cx="316992" cy="274319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6342888" y="5030711"/>
              <a:ext cx="431317" cy="368820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6402324" y="5070348"/>
              <a:ext cx="316992" cy="274319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3220212" y="2218956"/>
              <a:ext cx="431317" cy="417563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3279648" y="2258567"/>
              <a:ext cx="316991" cy="304800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7481316" y="2217419"/>
              <a:ext cx="431317" cy="416051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3342306" y="2320702"/>
              <a:ext cx="191326" cy="181539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7540752" y="2257043"/>
              <a:ext cx="316992" cy="303275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7604934" y="2318942"/>
              <a:ext cx="191326" cy="180476"/>
            </a:xfrm>
            <a:prstGeom prst="rect">
              <a:avLst/>
            </a:prstGeom>
          </p:spPr>
        </p:pic>
        <p:pic>
          <p:nvPicPr>
            <p:cNvPr id="74" name="object 74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6342888" y="5349239"/>
              <a:ext cx="431317" cy="416052"/>
            </a:xfrm>
            <a:prstGeom prst="rect">
              <a:avLst/>
            </a:prstGeom>
          </p:spPr>
        </p:pic>
        <p:pic>
          <p:nvPicPr>
            <p:cNvPr id="75" name="object 75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6402324" y="5388863"/>
              <a:ext cx="316992" cy="303276"/>
            </a:xfrm>
            <a:prstGeom prst="rect">
              <a:avLst/>
            </a:prstGeom>
          </p:spPr>
        </p:pic>
        <p:pic>
          <p:nvPicPr>
            <p:cNvPr id="76" name="object 76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6466277" y="5449474"/>
              <a:ext cx="190261" cy="181539"/>
            </a:xfrm>
            <a:prstGeom prst="rect">
              <a:avLst/>
            </a:prstGeom>
          </p:spPr>
        </p:pic>
        <p:sp>
          <p:nvSpPr>
            <p:cNvPr id="77" name="object 77"/>
            <p:cNvSpPr/>
            <p:nvPr/>
          </p:nvSpPr>
          <p:spPr>
            <a:xfrm>
              <a:off x="6797040" y="5326380"/>
              <a:ext cx="1571625" cy="398145"/>
            </a:xfrm>
            <a:custGeom>
              <a:avLst/>
              <a:gdLst/>
              <a:ahLst/>
              <a:cxnLst/>
              <a:rect l="l" t="t" r="r" b="b"/>
              <a:pathLst>
                <a:path w="1571625" h="398145">
                  <a:moveTo>
                    <a:pt x="0" y="66294"/>
                  </a:moveTo>
                  <a:lnTo>
                    <a:pt x="5214" y="40505"/>
                  </a:lnTo>
                  <a:lnTo>
                    <a:pt x="19430" y="19431"/>
                  </a:lnTo>
                  <a:lnTo>
                    <a:pt x="40505" y="5214"/>
                  </a:lnTo>
                  <a:lnTo>
                    <a:pt x="66293" y="0"/>
                  </a:lnTo>
                  <a:lnTo>
                    <a:pt x="1504950" y="0"/>
                  </a:lnTo>
                  <a:lnTo>
                    <a:pt x="1530738" y="5214"/>
                  </a:lnTo>
                  <a:lnTo>
                    <a:pt x="1551812" y="19431"/>
                  </a:lnTo>
                  <a:lnTo>
                    <a:pt x="1566029" y="40505"/>
                  </a:lnTo>
                  <a:lnTo>
                    <a:pt x="1571243" y="66294"/>
                  </a:lnTo>
                  <a:lnTo>
                    <a:pt x="1571243" y="331470"/>
                  </a:lnTo>
                  <a:lnTo>
                    <a:pt x="1566029" y="357275"/>
                  </a:lnTo>
                  <a:lnTo>
                    <a:pt x="1551812" y="378347"/>
                  </a:lnTo>
                  <a:lnTo>
                    <a:pt x="1530738" y="392554"/>
                  </a:lnTo>
                  <a:lnTo>
                    <a:pt x="1504950" y="397764"/>
                  </a:lnTo>
                  <a:lnTo>
                    <a:pt x="66293" y="397764"/>
                  </a:lnTo>
                  <a:lnTo>
                    <a:pt x="40505" y="392554"/>
                  </a:lnTo>
                  <a:lnTo>
                    <a:pt x="19430" y="378347"/>
                  </a:lnTo>
                  <a:lnTo>
                    <a:pt x="5214" y="357275"/>
                  </a:lnTo>
                  <a:lnTo>
                    <a:pt x="0" y="331470"/>
                  </a:lnTo>
                  <a:lnTo>
                    <a:pt x="0" y="66294"/>
                  </a:lnTo>
                  <a:close/>
                </a:path>
              </a:pathLst>
            </a:custGeom>
            <a:ln w="12699">
              <a:solidFill>
                <a:srgbClr val="EE5250"/>
              </a:solidFill>
              <a:prstDash val="lgDash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8" name="object 78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6946391" y="5362955"/>
              <a:ext cx="1284731" cy="388619"/>
            </a:xfrm>
            <a:prstGeom prst="rect">
              <a:avLst/>
            </a:prstGeom>
          </p:spPr>
        </p:pic>
        <p:pic>
          <p:nvPicPr>
            <p:cNvPr id="79" name="object 79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7420355" y="5353812"/>
              <a:ext cx="824496" cy="475526"/>
            </a:xfrm>
            <a:prstGeom prst="rect">
              <a:avLst/>
            </a:prstGeom>
          </p:spPr>
        </p:pic>
        <p:sp>
          <p:nvSpPr>
            <p:cNvPr id="80" name="object 80"/>
            <p:cNvSpPr/>
            <p:nvPr/>
          </p:nvSpPr>
          <p:spPr>
            <a:xfrm>
              <a:off x="6972300" y="5388863"/>
              <a:ext cx="1183005" cy="287020"/>
            </a:xfrm>
            <a:custGeom>
              <a:avLst/>
              <a:gdLst/>
              <a:ahLst/>
              <a:cxnLst/>
              <a:rect l="l" t="t" r="r" b="b"/>
              <a:pathLst>
                <a:path w="1183004" h="287020">
                  <a:moveTo>
                    <a:pt x="1182624" y="0"/>
                  </a:moveTo>
                  <a:lnTo>
                    <a:pt x="0" y="0"/>
                  </a:lnTo>
                  <a:lnTo>
                    <a:pt x="0" y="286512"/>
                  </a:lnTo>
                  <a:lnTo>
                    <a:pt x="1182624" y="286512"/>
                  </a:lnTo>
                  <a:lnTo>
                    <a:pt x="1182624" y="0"/>
                  </a:lnTo>
                  <a:close/>
                </a:path>
              </a:pathLst>
            </a:custGeom>
            <a:solidFill>
              <a:srgbClr val="0E6EC5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1" name="object 81"/>
          <p:cNvSpPr txBox="1"/>
          <p:nvPr/>
        </p:nvSpPr>
        <p:spPr>
          <a:xfrm>
            <a:off x="1719072" y="2261616"/>
            <a:ext cx="1169035" cy="281940"/>
          </a:xfrm>
          <a:prstGeom prst="rect">
            <a:avLst/>
          </a:prstGeom>
        </p:spPr>
        <p:txBody>
          <a:bodyPr vert="horz" wrap="square" lIns="0" tIns="34925" rIns="0" bIns="0" rtlCol="0">
            <a:spAutoFit/>
          </a:bodyPr>
          <a:lstStyle/>
          <a:p>
            <a:pPr marL="299720">
              <a:lnSpc>
                <a:spcPct val="100000"/>
              </a:lnSpc>
              <a:spcBef>
                <a:spcPts val="275"/>
              </a:spcBef>
            </a:pP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voting-</a:t>
            </a:r>
            <a:r>
              <a:rPr sz="1400" spc="-25" dirty="0">
                <a:solidFill>
                  <a:srgbClr val="FFFFFF"/>
                </a:solidFill>
                <a:latin typeface="Calibri"/>
                <a:cs typeface="Calibri"/>
              </a:rPr>
              <a:t>app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82" name="object 82"/>
          <p:cNvPicPr/>
          <p:nvPr/>
        </p:nvPicPr>
        <p:blipFill>
          <a:blip r:embed="rId40" cstate="print"/>
          <a:stretch>
            <a:fillRect/>
          </a:stretch>
        </p:blipFill>
        <p:spPr>
          <a:xfrm>
            <a:off x="1773558" y="2332754"/>
            <a:ext cx="158495" cy="189337"/>
          </a:xfrm>
          <a:prstGeom prst="rect">
            <a:avLst/>
          </a:prstGeom>
        </p:spPr>
      </p:pic>
      <p:sp>
        <p:nvSpPr>
          <p:cNvPr id="83" name="object 83"/>
          <p:cNvSpPr txBox="1"/>
          <p:nvPr/>
        </p:nvSpPr>
        <p:spPr>
          <a:xfrm>
            <a:off x="532282" y="5960161"/>
            <a:ext cx="81470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solidFill>
                  <a:srgbClr val="44536A"/>
                </a:solidFill>
                <a:latin typeface="Calibri"/>
                <a:cs typeface="Calibri"/>
              </a:rPr>
              <a:t>Image</a:t>
            </a:r>
            <a:r>
              <a:rPr sz="1100" spc="-25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1100" spc="-10" dirty="0">
                <a:solidFill>
                  <a:srgbClr val="44536A"/>
                </a:solidFill>
                <a:latin typeface="Calibri"/>
                <a:cs typeface="Calibri"/>
              </a:rPr>
              <a:t>Stream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84" name="object 84"/>
          <p:cNvGrpSpPr/>
          <p:nvPr/>
        </p:nvGrpSpPr>
        <p:grpSpPr>
          <a:xfrm>
            <a:off x="8040369" y="2208022"/>
            <a:ext cx="1584325" cy="506730"/>
            <a:chOff x="8040369" y="2208022"/>
            <a:chExt cx="1584325" cy="506730"/>
          </a:xfrm>
        </p:grpSpPr>
        <p:sp>
          <p:nvSpPr>
            <p:cNvPr id="85" name="object 85"/>
            <p:cNvSpPr/>
            <p:nvPr/>
          </p:nvSpPr>
          <p:spPr>
            <a:xfrm>
              <a:off x="8046719" y="2214372"/>
              <a:ext cx="1571625" cy="398145"/>
            </a:xfrm>
            <a:custGeom>
              <a:avLst/>
              <a:gdLst/>
              <a:ahLst/>
              <a:cxnLst/>
              <a:rect l="l" t="t" r="r" b="b"/>
              <a:pathLst>
                <a:path w="1571625" h="398144">
                  <a:moveTo>
                    <a:pt x="0" y="66293"/>
                  </a:moveTo>
                  <a:lnTo>
                    <a:pt x="5214" y="40505"/>
                  </a:lnTo>
                  <a:lnTo>
                    <a:pt x="19430" y="19430"/>
                  </a:lnTo>
                  <a:lnTo>
                    <a:pt x="40505" y="5214"/>
                  </a:lnTo>
                  <a:lnTo>
                    <a:pt x="66294" y="0"/>
                  </a:lnTo>
                  <a:lnTo>
                    <a:pt x="1504950" y="0"/>
                  </a:lnTo>
                  <a:lnTo>
                    <a:pt x="1530738" y="5214"/>
                  </a:lnTo>
                  <a:lnTo>
                    <a:pt x="1551812" y="19430"/>
                  </a:lnTo>
                  <a:lnTo>
                    <a:pt x="1566029" y="40505"/>
                  </a:lnTo>
                  <a:lnTo>
                    <a:pt x="1571244" y="66293"/>
                  </a:lnTo>
                  <a:lnTo>
                    <a:pt x="1571244" y="331469"/>
                  </a:lnTo>
                  <a:lnTo>
                    <a:pt x="1566029" y="357258"/>
                  </a:lnTo>
                  <a:lnTo>
                    <a:pt x="1551813" y="378332"/>
                  </a:lnTo>
                  <a:lnTo>
                    <a:pt x="1530738" y="392549"/>
                  </a:lnTo>
                  <a:lnTo>
                    <a:pt x="1504950" y="397763"/>
                  </a:lnTo>
                  <a:lnTo>
                    <a:pt x="66294" y="397763"/>
                  </a:lnTo>
                  <a:lnTo>
                    <a:pt x="40505" y="392549"/>
                  </a:lnTo>
                  <a:lnTo>
                    <a:pt x="19431" y="378333"/>
                  </a:lnTo>
                  <a:lnTo>
                    <a:pt x="5214" y="357258"/>
                  </a:lnTo>
                  <a:lnTo>
                    <a:pt x="0" y="331469"/>
                  </a:lnTo>
                  <a:lnTo>
                    <a:pt x="0" y="66293"/>
                  </a:lnTo>
                  <a:close/>
                </a:path>
              </a:pathLst>
            </a:custGeom>
            <a:ln w="12699">
              <a:solidFill>
                <a:srgbClr val="EE5250"/>
              </a:solidFill>
              <a:prstDash val="lgDash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6" name="object 86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8220455" y="2247861"/>
              <a:ext cx="1272540" cy="376466"/>
            </a:xfrm>
            <a:prstGeom prst="rect">
              <a:avLst/>
            </a:prstGeom>
          </p:spPr>
        </p:pic>
        <p:pic>
          <p:nvPicPr>
            <p:cNvPr id="87" name="object 87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8453627" y="2238717"/>
              <a:ext cx="1053096" cy="475526"/>
            </a:xfrm>
            <a:prstGeom prst="rect">
              <a:avLst/>
            </a:prstGeom>
          </p:spPr>
        </p:pic>
        <p:sp>
          <p:nvSpPr>
            <p:cNvPr id="88" name="object 88"/>
            <p:cNvSpPr/>
            <p:nvPr/>
          </p:nvSpPr>
          <p:spPr>
            <a:xfrm>
              <a:off x="8246363" y="2273808"/>
              <a:ext cx="1170940" cy="274320"/>
            </a:xfrm>
            <a:custGeom>
              <a:avLst/>
              <a:gdLst/>
              <a:ahLst/>
              <a:cxnLst/>
              <a:rect l="l" t="t" r="r" b="b"/>
              <a:pathLst>
                <a:path w="1170940" h="274319">
                  <a:moveTo>
                    <a:pt x="1170431" y="0"/>
                  </a:moveTo>
                  <a:lnTo>
                    <a:pt x="0" y="0"/>
                  </a:lnTo>
                  <a:lnTo>
                    <a:pt x="0" y="274320"/>
                  </a:lnTo>
                  <a:lnTo>
                    <a:pt x="1170431" y="274320"/>
                  </a:lnTo>
                  <a:lnTo>
                    <a:pt x="1170431" y="0"/>
                  </a:lnTo>
                  <a:close/>
                </a:path>
              </a:pathLst>
            </a:custGeom>
            <a:solidFill>
              <a:srgbClr val="0FCF9B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9" name="object 89"/>
          <p:cNvSpPr txBox="1"/>
          <p:nvPr/>
        </p:nvSpPr>
        <p:spPr>
          <a:xfrm>
            <a:off x="8246364" y="2273807"/>
            <a:ext cx="1170940" cy="274320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340995">
              <a:lnSpc>
                <a:spcPct val="100000"/>
              </a:lnSpc>
              <a:spcBef>
                <a:spcPts val="265"/>
              </a:spcBef>
            </a:pP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result-</a:t>
            </a:r>
            <a:r>
              <a:rPr sz="1400" spc="-25" dirty="0">
                <a:solidFill>
                  <a:srgbClr val="FFFFFF"/>
                </a:solidFill>
                <a:latin typeface="Calibri"/>
                <a:cs typeface="Calibri"/>
              </a:rPr>
              <a:t>app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90" name="object 90"/>
          <p:cNvPicPr/>
          <p:nvPr/>
        </p:nvPicPr>
        <p:blipFill>
          <a:blip r:embed="rId43" cstate="print"/>
          <a:stretch>
            <a:fillRect/>
          </a:stretch>
        </p:blipFill>
        <p:spPr>
          <a:xfrm>
            <a:off x="8289935" y="2324990"/>
            <a:ext cx="157457" cy="188097"/>
          </a:xfrm>
          <a:prstGeom prst="rect">
            <a:avLst/>
          </a:prstGeom>
        </p:spPr>
      </p:pic>
      <p:sp>
        <p:nvSpPr>
          <p:cNvPr id="91" name="object 91"/>
          <p:cNvSpPr txBox="1"/>
          <p:nvPr/>
        </p:nvSpPr>
        <p:spPr>
          <a:xfrm>
            <a:off x="6972300" y="5388864"/>
            <a:ext cx="1183005" cy="287020"/>
          </a:xfrm>
          <a:prstGeom prst="rect">
            <a:avLst/>
          </a:prstGeom>
        </p:spPr>
        <p:txBody>
          <a:bodyPr vert="horz" wrap="square" lIns="0" tIns="34290" rIns="0" bIns="0" rtlCol="0">
            <a:spAutoFit/>
          </a:bodyPr>
          <a:lstStyle/>
          <a:p>
            <a:pPr marL="581025">
              <a:lnSpc>
                <a:spcPct val="100000"/>
              </a:lnSpc>
              <a:spcBef>
                <a:spcPts val="270"/>
              </a:spcBef>
            </a:pP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worker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92" name="object 92"/>
          <p:cNvGrpSpPr/>
          <p:nvPr/>
        </p:nvGrpSpPr>
        <p:grpSpPr>
          <a:xfrm>
            <a:off x="5272785" y="3558285"/>
            <a:ext cx="1900555" cy="2062480"/>
            <a:chOff x="5272785" y="3558285"/>
            <a:chExt cx="1900555" cy="2062480"/>
          </a:xfrm>
        </p:grpSpPr>
        <p:pic>
          <p:nvPicPr>
            <p:cNvPr id="93" name="object 93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7014594" y="5431045"/>
              <a:ext cx="158494" cy="189337"/>
            </a:xfrm>
            <a:prstGeom prst="rect">
              <a:avLst/>
            </a:prstGeom>
          </p:spPr>
        </p:pic>
        <p:sp>
          <p:nvSpPr>
            <p:cNvPr id="94" name="object 94"/>
            <p:cNvSpPr/>
            <p:nvPr/>
          </p:nvSpPr>
          <p:spPr>
            <a:xfrm>
              <a:off x="5279135" y="3564635"/>
              <a:ext cx="187960" cy="1195070"/>
            </a:xfrm>
            <a:custGeom>
              <a:avLst/>
              <a:gdLst/>
              <a:ahLst/>
              <a:cxnLst/>
              <a:rect l="l" t="t" r="r" b="b"/>
              <a:pathLst>
                <a:path w="187960" h="1195070">
                  <a:moveTo>
                    <a:pt x="156210" y="0"/>
                  </a:moveTo>
                  <a:lnTo>
                    <a:pt x="168378" y="2452"/>
                  </a:lnTo>
                  <a:lnTo>
                    <a:pt x="178308" y="9143"/>
                  </a:lnTo>
                  <a:lnTo>
                    <a:pt x="184999" y="19073"/>
                  </a:lnTo>
                  <a:lnTo>
                    <a:pt x="187451" y="31241"/>
                  </a:lnTo>
                  <a:lnTo>
                    <a:pt x="187451" y="1163574"/>
                  </a:lnTo>
                  <a:lnTo>
                    <a:pt x="184999" y="1175742"/>
                  </a:lnTo>
                  <a:lnTo>
                    <a:pt x="178307" y="1185671"/>
                  </a:lnTo>
                  <a:lnTo>
                    <a:pt x="168378" y="1192363"/>
                  </a:lnTo>
                  <a:lnTo>
                    <a:pt x="156210" y="1194815"/>
                  </a:lnTo>
                  <a:lnTo>
                    <a:pt x="31241" y="1194815"/>
                  </a:lnTo>
                  <a:lnTo>
                    <a:pt x="19073" y="1192363"/>
                  </a:lnTo>
                  <a:lnTo>
                    <a:pt x="9143" y="1185671"/>
                  </a:lnTo>
                  <a:lnTo>
                    <a:pt x="2452" y="1175742"/>
                  </a:lnTo>
                  <a:lnTo>
                    <a:pt x="0" y="1163574"/>
                  </a:lnTo>
                  <a:lnTo>
                    <a:pt x="0" y="31241"/>
                  </a:lnTo>
                  <a:lnTo>
                    <a:pt x="2452" y="19073"/>
                  </a:lnTo>
                  <a:lnTo>
                    <a:pt x="9143" y="9143"/>
                  </a:lnTo>
                  <a:lnTo>
                    <a:pt x="19073" y="2452"/>
                  </a:lnTo>
                  <a:lnTo>
                    <a:pt x="31241" y="0"/>
                  </a:lnTo>
                  <a:lnTo>
                    <a:pt x="156210" y="0"/>
                  </a:lnTo>
                  <a:close/>
                </a:path>
              </a:pathLst>
            </a:custGeom>
            <a:ln w="12700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5" name="object 95"/>
          <p:cNvSpPr/>
          <p:nvPr/>
        </p:nvSpPr>
        <p:spPr>
          <a:xfrm>
            <a:off x="146304" y="6323076"/>
            <a:ext cx="1572895" cy="338455"/>
          </a:xfrm>
          <a:custGeom>
            <a:avLst/>
            <a:gdLst/>
            <a:ahLst/>
            <a:cxnLst/>
            <a:rect l="l" t="t" r="r" b="b"/>
            <a:pathLst>
              <a:path w="1572895" h="338454">
                <a:moveTo>
                  <a:pt x="0" y="56388"/>
                </a:moveTo>
                <a:lnTo>
                  <a:pt x="4431" y="34440"/>
                </a:lnTo>
                <a:lnTo>
                  <a:pt x="16516" y="16516"/>
                </a:lnTo>
                <a:lnTo>
                  <a:pt x="34440" y="4431"/>
                </a:lnTo>
                <a:lnTo>
                  <a:pt x="56388" y="0"/>
                </a:lnTo>
                <a:lnTo>
                  <a:pt x="1516380" y="0"/>
                </a:lnTo>
                <a:lnTo>
                  <a:pt x="1538317" y="4431"/>
                </a:lnTo>
                <a:lnTo>
                  <a:pt x="1556242" y="16516"/>
                </a:lnTo>
                <a:lnTo>
                  <a:pt x="1568332" y="34440"/>
                </a:lnTo>
                <a:lnTo>
                  <a:pt x="1572768" y="56388"/>
                </a:lnTo>
                <a:lnTo>
                  <a:pt x="1572768" y="281940"/>
                </a:lnTo>
                <a:lnTo>
                  <a:pt x="1568332" y="303887"/>
                </a:lnTo>
                <a:lnTo>
                  <a:pt x="1556242" y="321811"/>
                </a:lnTo>
                <a:lnTo>
                  <a:pt x="1538317" y="333896"/>
                </a:lnTo>
                <a:lnTo>
                  <a:pt x="1516380" y="338328"/>
                </a:lnTo>
                <a:lnTo>
                  <a:pt x="56388" y="338328"/>
                </a:lnTo>
                <a:lnTo>
                  <a:pt x="34440" y="333896"/>
                </a:lnTo>
                <a:lnTo>
                  <a:pt x="16516" y="321811"/>
                </a:lnTo>
                <a:lnTo>
                  <a:pt x="4431" y="303887"/>
                </a:lnTo>
                <a:lnTo>
                  <a:pt x="0" y="281940"/>
                </a:lnTo>
                <a:lnTo>
                  <a:pt x="0" y="56388"/>
                </a:lnTo>
                <a:close/>
              </a:path>
            </a:pathLst>
          </a:custGeom>
          <a:ln w="12700">
            <a:solidFill>
              <a:srgbClr val="4453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 txBox="1"/>
          <p:nvPr/>
        </p:nvSpPr>
        <p:spPr>
          <a:xfrm>
            <a:off x="154869" y="6361887"/>
            <a:ext cx="155575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17525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solidFill>
                  <a:srgbClr val="44536A"/>
                </a:solidFill>
                <a:latin typeface="Calibri"/>
                <a:cs typeface="Calibri"/>
              </a:rPr>
              <a:t>Service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97" name="object 97"/>
          <p:cNvSpPr/>
          <p:nvPr/>
        </p:nvSpPr>
        <p:spPr>
          <a:xfrm>
            <a:off x="232003" y="6413893"/>
            <a:ext cx="227329" cy="194945"/>
          </a:xfrm>
          <a:custGeom>
            <a:avLst/>
            <a:gdLst/>
            <a:ahLst/>
            <a:cxnLst/>
            <a:rect l="l" t="t" r="r" b="b"/>
            <a:pathLst>
              <a:path w="227329" h="194945">
                <a:moveTo>
                  <a:pt x="56807" y="154343"/>
                </a:moveTo>
                <a:lnTo>
                  <a:pt x="0" y="154343"/>
                </a:lnTo>
                <a:lnTo>
                  <a:pt x="0" y="194360"/>
                </a:lnTo>
                <a:lnTo>
                  <a:pt x="56807" y="194360"/>
                </a:lnTo>
                <a:lnTo>
                  <a:pt x="56807" y="154343"/>
                </a:lnTo>
                <a:close/>
              </a:path>
              <a:path w="227329" h="194945">
                <a:moveTo>
                  <a:pt x="142036" y="154343"/>
                </a:moveTo>
                <a:lnTo>
                  <a:pt x="85217" y="154343"/>
                </a:lnTo>
                <a:lnTo>
                  <a:pt x="85217" y="194360"/>
                </a:lnTo>
                <a:lnTo>
                  <a:pt x="142036" y="194360"/>
                </a:lnTo>
                <a:lnTo>
                  <a:pt x="142036" y="154343"/>
                </a:lnTo>
                <a:close/>
              </a:path>
              <a:path w="227329" h="194945">
                <a:moveTo>
                  <a:pt x="142036" y="0"/>
                </a:moveTo>
                <a:lnTo>
                  <a:pt x="85217" y="0"/>
                </a:lnTo>
                <a:lnTo>
                  <a:pt x="85217" y="40017"/>
                </a:lnTo>
                <a:lnTo>
                  <a:pt x="142036" y="40017"/>
                </a:lnTo>
                <a:lnTo>
                  <a:pt x="142036" y="0"/>
                </a:lnTo>
                <a:close/>
              </a:path>
              <a:path w="227329" h="194945">
                <a:moveTo>
                  <a:pt x="204546" y="91376"/>
                </a:moveTo>
                <a:lnTo>
                  <a:pt x="119316" y="91376"/>
                </a:lnTo>
                <a:lnTo>
                  <a:pt x="119316" y="51892"/>
                </a:lnTo>
                <a:lnTo>
                  <a:pt x="107950" y="51892"/>
                </a:lnTo>
                <a:lnTo>
                  <a:pt x="107950" y="91376"/>
                </a:lnTo>
                <a:lnTo>
                  <a:pt x="22720" y="91376"/>
                </a:lnTo>
                <a:lnTo>
                  <a:pt x="22720" y="102844"/>
                </a:lnTo>
                <a:lnTo>
                  <a:pt x="22720" y="142328"/>
                </a:lnTo>
                <a:lnTo>
                  <a:pt x="34086" y="142328"/>
                </a:lnTo>
                <a:lnTo>
                  <a:pt x="34086" y="102844"/>
                </a:lnTo>
                <a:lnTo>
                  <a:pt x="107950" y="102844"/>
                </a:lnTo>
                <a:lnTo>
                  <a:pt x="107950" y="142328"/>
                </a:lnTo>
                <a:lnTo>
                  <a:pt x="119316" y="142328"/>
                </a:lnTo>
                <a:lnTo>
                  <a:pt x="119316" y="102844"/>
                </a:lnTo>
                <a:lnTo>
                  <a:pt x="193179" y="102844"/>
                </a:lnTo>
                <a:lnTo>
                  <a:pt x="193179" y="142328"/>
                </a:lnTo>
                <a:lnTo>
                  <a:pt x="204546" y="142328"/>
                </a:lnTo>
                <a:lnTo>
                  <a:pt x="204546" y="102844"/>
                </a:lnTo>
                <a:lnTo>
                  <a:pt x="204546" y="91376"/>
                </a:lnTo>
                <a:close/>
              </a:path>
              <a:path w="227329" h="194945">
                <a:moveTo>
                  <a:pt x="227266" y="154343"/>
                </a:moveTo>
                <a:lnTo>
                  <a:pt x="170446" y="154343"/>
                </a:lnTo>
                <a:lnTo>
                  <a:pt x="170446" y="194360"/>
                </a:lnTo>
                <a:lnTo>
                  <a:pt x="227266" y="194360"/>
                </a:lnTo>
                <a:lnTo>
                  <a:pt x="227266" y="154343"/>
                </a:lnTo>
                <a:close/>
              </a:path>
            </a:pathLst>
          </a:custGeom>
          <a:solidFill>
            <a:srgbClr val="4453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 txBox="1"/>
          <p:nvPr/>
        </p:nvSpPr>
        <p:spPr>
          <a:xfrm>
            <a:off x="5278627" y="3945382"/>
            <a:ext cx="165735" cy="43370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1150"/>
              </a:lnSpc>
            </a:pPr>
            <a:r>
              <a:rPr sz="1100" spc="-10" dirty="0">
                <a:solidFill>
                  <a:srgbClr val="44536A"/>
                </a:solidFill>
                <a:latin typeface="Calibri"/>
                <a:cs typeface="Calibri"/>
              </a:rPr>
              <a:t>Service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99" name="object 99"/>
          <p:cNvGrpSpPr/>
          <p:nvPr/>
        </p:nvGrpSpPr>
        <p:grpSpPr>
          <a:xfrm>
            <a:off x="4407280" y="3102736"/>
            <a:ext cx="1405890" cy="1971039"/>
            <a:chOff x="4407280" y="3102736"/>
            <a:chExt cx="1405890" cy="1971039"/>
          </a:xfrm>
        </p:grpSpPr>
        <p:sp>
          <p:nvSpPr>
            <p:cNvPr id="100" name="object 100"/>
            <p:cNvSpPr/>
            <p:nvPr/>
          </p:nvSpPr>
          <p:spPr>
            <a:xfrm>
              <a:off x="4410455" y="3105911"/>
              <a:ext cx="1149350" cy="1964689"/>
            </a:xfrm>
            <a:custGeom>
              <a:avLst/>
              <a:gdLst/>
              <a:ahLst/>
              <a:cxnLst/>
              <a:rect l="l" t="t" r="r" b="b"/>
              <a:pathLst>
                <a:path w="1149350" h="1964689">
                  <a:moveTo>
                    <a:pt x="963168" y="1653539"/>
                  </a:moveTo>
                  <a:lnTo>
                    <a:pt x="963168" y="1808861"/>
                  </a:lnTo>
                  <a:lnTo>
                    <a:pt x="1148969" y="1808861"/>
                  </a:lnTo>
                  <a:lnTo>
                    <a:pt x="1148969" y="1964308"/>
                  </a:lnTo>
                </a:path>
                <a:path w="1149350" h="1964689">
                  <a:moveTo>
                    <a:pt x="0" y="0"/>
                  </a:moveTo>
                  <a:lnTo>
                    <a:pt x="0" y="229742"/>
                  </a:lnTo>
                  <a:lnTo>
                    <a:pt x="962787" y="229742"/>
                  </a:lnTo>
                  <a:lnTo>
                    <a:pt x="962787" y="459486"/>
                  </a:lnTo>
                </a:path>
              </a:pathLst>
            </a:custGeom>
            <a:ln w="6350">
              <a:solidFill>
                <a:srgbClr val="44536A"/>
              </a:solidFill>
              <a:prstDash val="sysDash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5617463" y="3564635"/>
              <a:ext cx="189230" cy="1195070"/>
            </a:xfrm>
            <a:custGeom>
              <a:avLst/>
              <a:gdLst/>
              <a:ahLst/>
              <a:cxnLst/>
              <a:rect l="l" t="t" r="r" b="b"/>
              <a:pathLst>
                <a:path w="189229" h="1195070">
                  <a:moveTo>
                    <a:pt x="31496" y="1194815"/>
                  </a:moveTo>
                  <a:lnTo>
                    <a:pt x="19234" y="1192341"/>
                  </a:lnTo>
                  <a:lnTo>
                    <a:pt x="9223" y="1185592"/>
                  </a:lnTo>
                  <a:lnTo>
                    <a:pt x="2474" y="1175581"/>
                  </a:lnTo>
                  <a:lnTo>
                    <a:pt x="0" y="1163320"/>
                  </a:lnTo>
                  <a:lnTo>
                    <a:pt x="0" y="31496"/>
                  </a:lnTo>
                  <a:lnTo>
                    <a:pt x="2474" y="19234"/>
                  </a:lnTo>
                  <a:lnTo>
                    <a:pt x="9223" y="9223"/>
                  </a:lnTo>
                  <a:lnTo>
                    <a:pt x="19234" y="2474"/>
                  </a:lnTo>
                  <a:lnTo>
                    <a:pt x="31496" y="0"/>
                  </a:lnTo>
                  <a:lnTo>
                    <a:pt x="157480" y="0"/>
                  </a:lnTo>
                  <a:lnTo>
                    <a:pt x="169741" y="2474"/>
                  </a:lnTo>
                  <a:lnTo>
                    <a:pt x="179752" y="9223"/>
                  </a:lnTo>
                  <a:lnTo>
                    <a:pt x="186501" y="19234"/>
                  </a:lnTo>
                  <a:lnTo>
                    <a:pt x="188975" y="31496"/>
                  </a:lnTo>
                  <a:lnTo>
                    <a:pt x="188975" y="1163320"/>
                  </a:lnTo>
                  <a:lnTo>
                    <a:pt x="186501" y="1175581"/>
                  </a:lnTo>
                  <a:lnTo>
                    <a:pt x="179752" y="1185592"/>
                  </a:lnTo>
                  <a:lnTo>
                    <a:pt x="169741" y="1192341"/>
                  </a:lnTo>
                  <a:lnTo>
                    <a:pt x="157480" y="1194815"/>
                  </a:lnTo>
                  <a:lnTo>
                    <a:pt x="31496" y="1194815"/>
                  </a:lnTo>
                  <a:close/>
                </a:path>
              </a:pathLst>
            </a:custGeom>
            <a:ln w="12700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2" name="object 102"/>
          <p:cNvSpPr txBox="1"/>
          <p:nvPr/>
        </p:nvSpPr>
        <p:spPr>
          <a:xfrm>
            <a:off x="5641975" y="3947288"/>
            <a:ext cx="165735" cy="43370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150"/>
              </a:lnSpc>
            </a:pPr>
            <a:r>
              <a:rPr sz="1100" spc="-10" dirty="0">
                <a:solidFill>
                  <a:srgbClr val="44536A"/>
                </a:solidFill>
                <a:latin typeface="Calibri"/>
                <a:cs typeface="Calibri"/>
              </a:rPr>
              <a:t>Service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103" name="object 103"/>
          <p:cNvGrpSpPr/>
          <p:nvPr/>
        </p:nvGrpSpPr>
        <p:grpSpPr>
          <a:xfrm>
            <a:off x="2849626" y="3102736"/>
            <a:ext cx="3832225" cy="1971039"/>
            <a:chOff x="2849626" y="3102736"/>
            <a:chExt cx="3832225" cy="1971039"/>
          </a:xfrm>
        </p:grpSpPr>
        <p:sp>
          <p:nvSpPr>
            <p:cNvPr id="104" name="object 104"/>
            <p:cNvSpPr/>
            <p:nvPr/>
          </p:nvSpPr>
          <p:spPr>
            <a:xfrm>
              <a:off x="5711952" y="3105911"/>
              <a:ext cx="967105" cy="459740"/>
            </a:xfrm>
            <a:custGeom>
              <a:avLst/>
              <a:gdLst/>
              <a:ahLst/>
              <a:cxnLst/>
              <a:rect l="l" t="t" r="r" b="b"/>
              <a:pathLst>
                <a:path w="967104" h="459739">
                  <a:moveTo>
                    <a:pt x="966724" y="0"/>
                  </a:moveTo>
                  <a:lnTo>
                    <a:pt x="966724" y="229742"/>
                  </a:lnTo>
                  <a:lnTo>
                    <a:pt x="0" y="229742"/>
                  </a:lnTo>
                  <a:lnTo>
                    <a:pt x="0" y="459359"/>
                  </a:lnTo>
                </a:path>
              </a:pathLst>
            </a:custGeom>
            <a:ln w="6350">
              <a:solidFill>
                <a:srgbClr val="44536A"/>
              </a:solidFill>
              <a:prstDash val="sysDash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5559552" y="4759451"/>
              <a:ext cx="153035" cy="311150"/>
            </a:xfrm>
            <a:custGeom>
              <a:avLst/>
              <a:gdLst/>
              <a:ahLst/>
              <a:cxnLst/>
              <a:rect l="l" t="t" r="r" b="b"/>
              <a:pathLst>
                <a:path w="153035" h="311150">
                  <a:moveTo>
                    <a:pt x="0" y="310769"/>
                  </a:moveTo>
                  <a:lnTo>
                    <a:pt x="0" y="155321"/>
                  </a:lnTo>
                  <a:lnTo>
                    <a:pt x="153035" y="155321"/>
                  </a:lnTo>
                  <a:lnTo>
                    <a:pt x="153035" y="0"/>
                  </a:lnTo>
                </a:path>
              </a:pathLst>
            </a:custGeom>
            <a:ln w="6349">
              <a:solidFill>
                <a:srgbClr val="44536A"/>
              </a:solidFill>
              <a:prstDash val="sysDash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5184648" y="3921251"/>
              <a:ext cx="93345" cy="0"/>
            </a:xfrm>
            <a:custGeom>
              <a:avLst/>
              <a:gdLst/>
              <a:ahLst/>
              <a:cxnLst/>
              <a:rect l="l" t="t" r="r" b="b"/>
              <a:pathLst>
                <a:path w="93345">
                  <a:moveTo>
                    <a:pt x="93344" y="0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5151120" y="3895343"/>
              <a:ext cx="45720" cy="45720"/>
            </a:xfrm>
            <a:custGeom>
              <a:avLst/>
              <a:gdLst/>
              <a:ahLst/>
              <a:cxnLst/>
              <a:rect l="l" t="t" r="r" b="b"/>
              <a:pathLst>
                <a:path w="45720" h="45720">
                  <a:moveTo>
                    <a:pt x="22859" y="0"/>
                  </a:moveTo>
                  <a:lnTo>
                    <a:pt x="13983" y="1803"/>
                  </a:lnTo>
                  <a:lnTo>
                    <a:pt x="6715" y="6715"/>
                  </a:lnTo>
                  <a:lnTo>
                    <a:pt x="1803" y="13983"/>
                  </a:lnTo>
                  <a:lnTo>
                    <a:pt x="0" y="22859"/>
                  </a:lnTo>
                  <a:lnTo>
                    <a:pt x="1803" y="31736"/>
                  </a:lnTo>
                  <a:lnTo>
                    <a:pt x="6715" y="39004"/>
                  </a:lnTo>
                  <a:lnTo>
                    <a:pt x="13983" y="43916"/>
                  </a:lnTo>
                  <a:lnTo>
                    <a:pt x="22859" y="45719"/>
                  </a:lnTo>
                  <a:lnTo>
                    <a:pt x="31736" y="43916"/>
                  </a:lnTo>
                  <a:lnTo>
                    <a:pt x="39004" y="39004"/>
                  </a:lnTo>
                  <a:lnTo>
                    <a:pt x="43916" y="31736"/>
                  </a:lnTo>
                  <a:lnTo>
                    <a:pt x="45719" y="22859"/>
                  </a:lnTo>
                  <a:lnTo>
                    <a:pt x="43916" y="13983"/>
                  </a:lnTo>
                  <a:lnTo>
                    <a:pt x="39004" y="6715"/>
                  </a:lnTo>
                  <a:lnTo>
                    <a:pt x="31736" y="1803"/>
                  </a:lnTo>
                  <a:lnTo>
                    <a:pt x="22859" y="0"/>
                  </a:lnTo>
                  <a:close/>
                </a:path>
              </a:pathLst>
            </a:custGeom>
            <a:solidFill>
              <a:srgbClr val="4453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/>
            <p:cNvSpPr/>
            <p:nvPr/>
          </p:nvSpPr>
          <p:spPr>
            <a:xfrm>
              <a:off x="5151120" y="3895343"/>
              <a:ext cx="45720" cy="45720"/>
            </a:xfrm>
            <a:custGeom>
              <a:avLst/>
              <a:gdLst/>
              <a:ahLst/>
              <a:cxnLst/>
              <a:rect l="l" t="t" r="r" b="b"/>
              <a:pathLst>
                <a:path w="45720" h="45720">
                  <a:moveTo>
                    <a:pt x="0" y="22859"/>
                  </a:moveTo>
                  <a:lnTo>
                    <a:pt x="1803" y="13983"/>
                  </a:lnTo>
                  <a:lnTo>
                    <a:pt x="6715" y="6715"/>
                  </a:lnTo>
                  <a:lnTo>
                    <a:pt x="13983" y="1803"/>
                  </a:lnTo>
                  <a:lnTo>
                    <a:pt x="22859" y="0"/>
                  </a:lnTo>
                  <a:lnTo>
                    <a:pt x="31736" y="1803"/>
                  </a:lnTo>
                  <a:lnTo>
                    <a:pt x="39004" y="6715"/>
                  </a:lnTo>
                  <a:lnTo>
                    <a:pt x="43916" y="13983"/>
                  </a:lnTo>
                  <a:lnTo>
                    <a:pt x="45719" y="22859"/>
                  </a:lnTo>
                  <a:lnTo>
                    <a:pt x="43916" y="31736"/>
                  </a:lnTo>
                  <a:lnTo>
                    <a:pt x="39004" y="39004"/>
                  </a:lnTo>
                  <a:lnTo>
                    <a:pt x="31736" y="43916"/>
                  </a:lnTo>
                  <a:lnTo>
                    <a:pt x="22859" y="45719"/>
                  </a:lnTo>
                  <a:lnTo>
                    <a:pt x="13983" y="43916"/>
                  </a:lnTo>
                  <a:lnTo>
                    <a:pt x="6715" y="39004"/>
                  </a:lnTo>
                  <a:lnTo>
                    <a:pt x="1803" y="31736"/>
                  </a:lnTo>
                  <a:lnTo>
                    <a:pt x="0" y="22859"/>
                  </a:lnTo>
                  <a:close/>
                </a:path>
              </a:pathLst>
            </a:custGeom>
            <a:ln w="12700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9"/>
            <p:cNvSpPr/>
            <p:nvPr/>
          </p:nvSpPr>
          <p:spPr>
            <a:xfrm>
              <a:off x="5184648" y="4212336"/>
              <a:ext cx="93345" cy="0"/>
            </a:xfrm>
            <a:custGeom>
              <a:avLst/>
              <a:gdLst/>
              <a:ahLst/>
              <a:cxnLst/>
              <a:rect l="l" t="t" r="r" b="b"/>
              <a:pathLst>
                <a:path w="93345">
                  <a:moveTo>
                    <a:pt x="93344" y="0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5151120" y="4186427"/>
              <a:ext cx="45720" cy="45720"/>
            </a:xfrm>
            <a:custGeom>
              <a:avLst/>
              <a:gdLst/>
              <a:ahLst/>
              <a:cxnLst/>
              <a:rect l="l" t="t" r="r" b="b"/>
              <a:pathLst>
                <a:path w="45720" h="45720">
                  <a:moveTo>
                    <a:pt x="22859" y="0"/>
                  </a:moveTo>
                  <a:lnTo>
                    <a:pt x="13983" y="1803"/>
                  </a:lnTo>
                  <a:lnTo>
                    <a:pt x="6715" y="6715"/>
                  </a:lnTo>
                  <a:lnTo>
                    <a:pt x="1803" y="13983"/>
                  </a:lnTo>
                  <a:lnTo>
                    <a:pt x="0" y="22860"/>
                  </a:lnTo>
                  <a:lnTo>
                    <a:pt x="1803" y="31736"/>
                  </a:lnTo>
                  <a:lnTo>
                    <a:pt x="6715" y="39004"/>
                  </a:lnTo>
                  <a:lnTo>
                    <a:pt x="13983" y="43916"/>
                  </a:lnTo>
                  <a:lnTo>
                    <a:pt x="22859" y="45720"/>
                  </a:lnTo>
                  <a:lnTo>
                    <a:pt x="31736" y="43916"/>
                  </a:lnTo>
                  <a:lnTo>
                    <a:pt x="39004" y="39004"/>
                  </a:lnTo>
                  <a:lnTo>
                    <a:pt x="43916" y="31736"/>
                  </a:lnTo>
                  <a:lnTo>
                    <a:pt x="45719" y="22860"/>
                  </a:lnTo>
                  <a:lnTo>
                    <a:pt x="43916" y="13983"/>
                  </a:lnTo>
                  <a:lnTo>
                    <a:pt x="39004" y="6715"/>
                  </a:lnTo>
                  <a:lnTo>
                    <a:pt x="31736" y="1803"/>
                  </a:lnTo>
                  <a:lnTo>
                    <a:pt x="22859" y="0"/>
                  </a:lnTo>
                  <a:close/>
                </a:path>
              </a:pathLst>
            </a:custGeom>
            <a:solidFill>
              <a:srgbClr val="4453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/>
            <p:cNvSpPr/>
            <p:nvPr/>
          </p:nvSpPr>
          <p:spPr>
            <a:xfrm>
              <a:off x="5151120" y="4186427"/>
              <a:ext cx="45720" cy="45720"/>
            </a:xfrm>
            <a:custGeom>
              <a:avLst/>
              <a:gdLst/>
              <a:ahLst/>
              <a:cxnLst/>
              <a:rect l="l" t="t" r="r" b="b"/>
              <a:pathLst>
                <a:path w="45720" h="45720">
                  <a:moveTo>
                    <a:pt x="0" y="22860"/>
                  </a:moveTo>
                  <a:lnTo>
                    <a:pt x="1803" y="13983"/>
                  </a:lnTo>
                  <a:lnTo>
                    <a:pt x="6715" y="6715"/>
                  </a:lnTo>
                  <a:lnTo>
                    <a:pt x="13983" y="1803"/>
                  </a:lnTo>
                  <a:lnTo>
                    <a:pt x="22859" y="0"/>
                  </a:lnTo>
                  <a:lnTo>
                    <a:pt x="31736" y="1803"/>
                  </a:lnTo>
                  <a:lnTo>
                    <a:pt x="39004" y="6715"/>
                  </a:lnTo>
                  <a:lnTo>
                    <a:pt x="43916" y="13983"/>
                  </a:lnTo>
                  <a:lnTo>
                    <a:pt x="45719" y="22860"/>
                  </a:lnTo>
                  <a:lnTo>
                    <a:pt x="43916" y="31736"/>
                  </a:lnTo>
                  <a:lnTo>
                    <a:pt x="39004" y="39004"/>
                  </a:lnTo>
                  <a:lnTo>
                    <a:pt x="31736" y="43916"/>
                  </a:lnTo>
                  <a:lnTo>
                    <a:pt x="22859" y="45720"/>
                  </a:lnTo>
                  <a:lnTo>
                    <a:pt x="13983" y="43916"/>
                  </a:lnTo>
                  <a:lnTo>
                    <a:pt x="6715" y="39004"/>
                  </a:lnTo>
                  <a:lnTo>
                    <a:pt x="1803" y="31736"/>
                  </a:lnTo>
                  <a:lnTo>
                    <a:pt x="0" y="22860"/>
                  </a:lnTo>
                  <a:close/>
                </a:path>
              </a:pathLst>
            </a:custGeom>
            <a:ln w="12700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5184648" y="4492751"/>
              <a:ext cx="93345" cy="0"/>
            </a:xfrm>
            <a:custGeom>
              <a:avLst/>
              <a:gdLst/>
              <a:ahLst/>
              <a:cxnLst/>
              <a:rect l="l" t="t" r="r" b="b"/>
              <a:pathLst>
                <a:path w="93345">
                  <a:moveTo>
                    <a:pt x="93344" y="0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5151120" y="4466844"/>
              <a:ext cx="45720" cy="45720"/>
            </a:xfrm>
            <a:custGeom>
              <a:avLst/>
              <a:gdLst/>
              <a:ahLst/>
              <a:cxnLst/>
              <a:rect l="l" t="t" r="r" b="b"/>
              <a:pathLst>
                <a:path w="45720" h="45720">
                  <a:moveTo>
                    <a:pt x="22859" y="0"/>
                  </a:moveTo>
                  <a:lnTo>
                    <a:pt x="13983" y="1803"/>
                  </a:lnTo>
                  <a:lnTo>
                    <a:pt x="6715" y="6715"/>
                  </a:lnTo>
                  <a:lnTo>
                    <a:pt x="1803" y="13983"/>
                  </a:lnTo>
                  <a:lnTo>
                    <a:pt x="0" y="22859"/>
                  </a:lnTo>
                  <a:lnTo>
                    <a:pt x="1803" y="31736"/>
                  </a:lnTo>
                  <a:lnTo>
                    <a:pt x="6715" y="39004"/>
                  </a:lnTo>
                  <a:lnTo>
                    <a:pt x="13983" y="43916"/>
                  </a:lnTo>
                  <a:lnTo>
                    <a:pt x="22859" y="45719"/>
                  </a:lnTo>
                  <a:lnTo>
                    <a:pt x="31736" y="43916"/>
                  </a:lnTo>
                  <a:lnTo>
                    <a:pt x="39004" y="39004"/>
                  </a:lnTo>
                  <a:lnTo>
                    <a:pt x="43916" y="31736"/>
                  </a:lnTo>
                  <a:lnTo>
                    <a:pt x="45719" y="22859"/>
                  </a:lnTo>
                  <a:lnTo>
                    <a:pt x="43916" y="13983"/>
                  </a:lnTo>
                  <a:lnTo>
                    <a:pt x="39004" y="6715"/>
                  </a:lnTo>
                  <a:lnTo>
                    <a:pt x="31736" y="1803"/>
                  </a:lnTo>
                  <a:lnTo>
                    <a:pt x="22859" y="0"/>
                  </a:lnTo>
                  <a:close/>
                </a:path>
              </a:pathLst>
            </a:custGeom>
            <a:solidFill>
              <a:srgbClr val="4453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4"/>
            <p:cNvSpPr/>
            <p:nvPr/>
          </p:nvSpPr>
          <p:spPr>
            <a:xfrm>
              <a:off x="5151120" y="4466844"/>
              <a:ext cx="45720" cy="45720"/>
            </a:xfrm>
            <a:custGeom>
              <a:avLst/>
              <a:gdLst/>
              <a:ahLst/>
              <a:cxnLst/>
              <a:rect l="l" t="t" r="r" b="b"/>
              <a:pathLst>
                <a:path w="45720" h="45720">
                  <a:moveTo>
                    <a:pt x="0" y="22859"/>
                  </a:moveTo>
                  <a:lnTo>
                    <a:pt x="1803" y="13983"/>
                  </a:lnTo>
                  <a:lnTo>
                    <a:pt x="6715" y="6715"/>
                  </a:lnTo>
                  <a:lnTo>
                    <a:pt x="13983" y="1803"/>
                  </a:lnTo>
                  <a:lnTo>
                    <a:pt x="22859" y="0"/>
                  </a:lnTo>
                  <a:lnTo>
                    <a:pt x="31736" y="1803"/>
                  </a:lnTo>
                  <a:lnTo>
                    <a:pt x="39004" y="6715"/>
                  </a:lnTo>
                  <a:lnTo>
                    <a:pt x="43916" y="13983"/>
                  </a:lnTo>
                  <a:lnTo>
                    <a:pt x="45719" y="22859"/>
                  </a:lnTo>
                  <a:lnTo>
                    <a:pt x="43916" y="31736"/>
                  </a:lnTo>
                  <a:lnTo>
                    <a:pt x="39004" y="39004"/>
                  </a:lnTo>
                  <a:lnTo>
                    <a:pt x="31736" y="43916"/>
                  </a:lnTo>
                  <a:lnTo>
                    <a:pt x="22859" y="45719"/>
                  </a:lnTo>
                  <a:lnTo>
                    <a:pt x="13983" y="43916"/>
                  </a:lnTo>
                  <a:lnTo>
                    <a:pt x="6715" y="39004"/>
                  </a:lnTo>
                  <a:lnTo>
                    <a:pt x="1803" y="31736"/>
                  </a:lnTo>
                  <a:lnTo>
                    <a:pt x="0" y="22859"/>
                  </a:lnTo>
                  <a:close/>
                </a:path>
              </a:pathLst>
            </a:custGeom>
            <a:ln w="12700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5"/>
            <p:cNvSpPr/>
            <p:nvPr/>
          </p:nvSpPr>
          <p:spPr>
            <a:xfrm>
              <a:off x="5806440" y="3924300"/>
              <a:ext cx="93345" cy="0"/>
            </a:xfrm>
            <a:custGeom>
              <a:avLst/>
              <a:gdLst/>
              <a:ahLst/>
              <a:cxnLst/>
              <a:rect l="l" t="t" r="r" b="b"/>
              <a:pathLst>
                <a:path w="93345">
                  <a:moveTo>
                    <a:pt x="0" y="0"/>
                  </a:moveTo>
                  <a:lnTo>
                    <a:pt x="93345" y="0"/>
                  </a:lnTo>
                </a:path>
              </a:pathLst>
            </a:custGeom>
            <a:ln w="6350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6"/>
            <p:cNvSpPr/>
            <p:nvPr/>
          </p:nvSpPr>
          <p:spPr>
            <a:xfrm>
              <a:off x="5887211" y="3898391"/>
              <a:ext cx="45720" cy="45720"/>
            </a:xfrm>
            <a:custGeom>
              <a:avLst/>
              <a:gdLst/>
              <a:ahLst/>
              <a:cxnLst/>
              <a:rect l="l" t="t" r="r" b="b"/>
              <a:pathLst>
                <a:path w="45720" h="45720">
                  <a:moveTo>
                    <a:pt x="22860" y="0"/>
                  </a:moveTo>
                  <a:lnTo>
                    <a:pt x="13983" y="1803"/>
                  </a:lnTo>
                  <a:lnTo>
                    <a:pt x="6715" y="6715"/>
                  </a:lnTo>
                  <a:lnTo>
                    <a:pt x="1803" y="13983"/>
                  </a:lnTo>
                  <a:lnTo>
                    <a:pt x="0" y="22859"/>
                  </a:lnTo>
                  <a:lnTo>
                    <a:pt x="1803" y="31736"/>
                  </a:lnTo>
                  <a:lnTo>
                    <a:pt x="6715" y="39004"/>
                  </a:lnTo>
                  <a:lnTo>
                    <a:pt x="13983" y="43916"/>
                  </a:lnTo>
                  <a:lnTo>
                    <a:pt x="22860" y="45719"/>
                  </a:lnTo>
                  <a:lnTo>
                    <a:pt x="31736" y="43916"/>
                  </a:lnTo>
                  <a:lnTo>
                    <a:pt x="39004" y="39004"/>
                  </a:lnTo>
                  <a:lnTo>
                    <a:pt x="43916" y="31736"/>
                  </a:lnTo>
                  <a:lnTo>
                    <a:pt x="45720" y="22859"/>
                  </a:lnTo>
                  <a:lnTo>
                    <a:pt x="43916" y="13983"/>
                  </a:lnTo>
                  <a:lnTo>
                    <a:pt x="39004" y="6715"/>
                  </a:lnTo>
                  <a:lnTo>
                    <a:pt x="31736" y="1803"/>
                  </a:lnTo>
                  <a:lnTo>
                    <a:pt x="22860" y="0"/>
                  </a:lnTo>
                  <a:close/>
                </a:path>
              </a:pathLst>
            </a:custGeom>
            <a:solidFill>
              <a:srgbClr val="4453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7"/>
            <p:cNvSpPr/>
            <p:nvPr/>
          </p:nvSpPr>
          <p:spPr>
            <a:xfrm>
              <a:off x="5887211" y="3898391"/>
              <a:ext cx="45720" cy="45720"/>
            </a:xfrm>
            <a:custGeom>
              <a:avLst/>
              <a:gdLst/>
              <a:ahLst/>
              <a:cxnLst/>
              <a:rect l="l" t="t" r="r" b="b"/>
              <a:pathLst>
                <a:path w="45720" h="45720">
                  <a:moveTo>
                    <a:pt x="45720" y="22859"/>
                  </a:moveTo>
                  <a:lnTo>
                    <a:pt x="43916" y="13983"/>
                  </a:lnTo>
                  <a:lnTo>
                    <a:pt x="39004" y="6715"/>
                  </a:lnTo>
                  <a:lnTo>
                    <a:pt x="31736" y="1803"/>
                  </a:lnTo>
                  <a:lnTo>
                    <a:pt x="22860" y="0"/>
                  </a:lnTo>
                  <a:lnTo>
                    <a:pt x="13983" y="1803"/>
                  </a:lnTo>
                  <a:lnTo>
                    <a:pt x="6715" y="6715"/>
                  </a:lnTo>
                  <a:lnTo>
                    <a:pt x="1803" y="13983"/>
                  </a:lnTo>
                  <a:lnTo>
                    <a:pt x="0" y="22859"/>
                  </a:lnTo>
                  <a:lnTo>
                    <a:pt x="1803" y="31736"/>
                  </a:lnTo>
                  <a:lnTo>
                    <a:pt x="6715" y="39004"/>
                  </a:lnTo>
                  <a:lnTo>
                    <a:pt x="13983" y="43916"/>
                  </a:lnTo>
                  <a:lnTo>
                    <a:pt x="22860" y="45719"/>
                  </a:lnTo>
                  <a:lnTo>
                    <a:pt x="31736" y="43916"/>
                  </a:lnTo>
                  <a:lnTo>
                    <a:pt x="39004" y="39004"/>
                  </a:lnTo>
                  <a:lnTo>
                    <a:pt x="43916" y="31736"/>
                  </a:lnTo>
                  <a:lnTo>
                    <a:pt x="45720" y="22859"/>
                  </a:lnTo>
                  <a:close/>
                </a:path>
              </a:pathLst>
            </a:custGeom>
            <a:ln w="12700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/>
            <p:cNvSpPr/>
            <p:nvPr/>
          </p:nvSpPr>
          <p:spPr>
            <a:xfrm>
              <a:off x="5806440" y="4213859"/>
              <a:ext cx="93345" cy="0"/>
            </a:xfrm>
            <a:custGeom>
              <a:avLst/>
              <a:gdLst/>
              <a:ahLst/>
              <a:cxnLst/>
              <a:rect l="l" t="t" r="r" b="b"/>
              <a:pathLst>
                <a:path w="93345">
                  <a:moveTo>
                    <a:pt x="0" y="0"/>
                  </a:moveTo>
                  <a:lnTo>
                    <a:pt x="93345" y="0"/>
                  </a:lnTo>
                </a:path>
              </a:pathLst>
            </a:custGeom>
            <a:ln w="6350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9"/>
            <p:cNvSpPr/>
            <p:nvPr/>
          </p:nvSpPr>
          <p:spPr>
            <a:xfrm>
              <a:off x="5887211" y="4189475"/>
              <a:ext cx="45720" cy="45720"/>
            </a:xfrm>
            <a:custGeom>
              <a:avLst/>
              <a:gdLst/>
              <a:ahLst/>
              <a:cxnLst/>
              <a:rect l="l" t="t" r="r" b="b"/>
              <a:pathLst>
                <a:path w="45720" h="45720">
                  <a:moveTo>
                    <a:pt x="22860" y="0"/>
                  </a:moveTo>
                  <a:lnTo>
                    <a:pt x="13983" y="1803"/>
                  </a:lnTo>
                  <a:lnTo>
                    <a:pt x="6715" y="6715"/>
                  </a:lnTo>
                  <a:lnTo>
                    <a:pt x="1803" y="13983"/>
                  </a:lnTo>
                  <a:lnTo>
                    <a:pt x="0" y="22860"/>
                  </a:lnTo>
                  <a:lnTo>
                    <a:pt x="1803" y="31736"/>
                  </a:lnTo>
                  <a:lnTo>
                    <a:pt x="6715" y="39004"/>
                  </a:lnTo>
                  <a:lnTo>
                    <a:pt x="13983" y="43916"/>
                  </a:lnTo>
                  <a:lnTo>
                    <a:pt x="22860" y="45719"/>
                  </a:lnTo>
                  <a:lnTo>
                    <a:pt x="31736" y="43916"/>
                  </a:lnTo>
                  <a:lnTo>
                    <a:pt x="39004" y="39004"/>
                  </a:lnTo>
                  <a:lnTo>
                    <a:pt x="43916" y="31736"/>
                  </a:lnTo>
                  <a:lnTo>
                    <a:pt x="45720" y="22860"/>
                  </a:lnTo>
                  <a:lnTo>
                    <a:pt x="43916" y="13983"/>
                  </a:lnTo>
                  <a:lnTo>
                    <a:pt x="39004" y="6715"/>
                  </a:lnTo>
                  <a:lnTo>
                    <a:pt x="31736" y="1803"/>
                  </a:lnTo>
                  <a:lnTo>
                    <a:pt x="22860" y="0"/>
                  </a:lnTo>
                  <a:close/>
                </a:path>
              </a:pathLst>
            </a:custGeom>
            <a:solidFill>
              <a:srgbClr val="4453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20"/>
            <p:cNvSpPr/>
            <p:nvPr/>
          </p:nvSpPr>
          <p:spPr>
            <a:xfrm>
              <a:off x="5887211" y="4189475"/>
              <a:ext cx="45720" cy="45720"/>
            </a:xfrm>
            <a:custGeom>
              <a:avLst/>
              <a:gdLst/>
              <a:ahLst/>
              <a:cxnLst/>
              <a:rect l="l" t="t" r="r" b="b"/>
              <a:pathLst>
                <a:path w="45720" h="45720">
                  <a:moveTo>
                    <a:pt x="45720" y="22860"/>
                  </a:moveTo>
                  <a:lnTo>
                    <a:pt x="43916" y="13983"/>
                  </a:lnTo>
                  <a:lnTo>
                    <a:pt x="39004" y="6715"/>
                  </a:lnTo>
                  <a:lnTo>
                    <a:pt x="31736" y="1803"/>
                  </a:lnTo>
                  <a:lnTo>
                    <a:pt x="22860" y="0"/>
                  </a:lnTo>
                  <a:lnTo>
                    <a:pt x="13983" y="1803"/>
                  </a:lnTo>
                  <a:lnTo>
                    <a:pt x="6715" y="6715"/>
                  </a:lnTo>
                  <a:lnTo>
                    <a:pt x="1803" y="13983"/>
                  </a:lnTo>
                  <a:lnTo>
                    <a:pt x="0" y="22860"/>
                  </a:lnTo>
                  <a:lnTo>
                    <a:pt x="1803" y="31736"/>
                  </a:lnTo>
                  <a:lnTo>
                    <a:pt x="6715" y="39004"/>
                  </a:lnTo>
                  <a:lnTo>
                    <a:pt x="13983" y="43916"/>
                  </a:lnTo>
                  <a:lnTo>
                    <a:pt x="22860" y="45719"/>
                  </a:lnTo>
                  <a:lnTo>
                    <a:pt x="31736" y="43916"/>
                  </a:lnTo>
                  <a:lnTo>
                    <a:pt x="39004" y="39004"/>
                  </a:lnTo>
                  <a:lnTo>
                    <a:pt x="43916" y="31736"/>
                  </a:lnTo>
                  <a:lnTo>
                    <a:pt x="45720" y="22860"/>
                  </a:lnTo>
                  <a:close/>
                </a:path>
              </a:pathLst>
            </a:custGeom>
            <a:ln w="12700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21"/>
            <p:cNvSpPr/>
            <p:nvPr/>
          </p:nvSpPr>
          <p:spPr>
            <a:xfrm>
              <a:off x="5806440" y="4495800"/>
              <a:ext cx="93345" cy="0"/>
            </a:xfrm>
            <a:custGeom>
              <a:avLst/>
              <a:gdLst/>
              <a:ahLst/>
              <a:cxnLst/>
              <a:rect l="l" t="t" r="r" b="b"/>
              <a:pathLst>
                <a:path w="93345">
                  <a:moveTo>
                    <a:pt x="0" y="0"/>
                  </a:moveTo>
                  <a:lnTo>
                    <a:pt x="93345" y="0"/>
                  </a:lnTo>
                </a:path>
              </a:pathLst>
            </a:custGeom>
            <a:ln w="6350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122"/>
            <p:cNvSpPr/>
            <p:nvPr/>
          </p:nvSpPr>
          <p:spPr>
            <a:xfrm>
              <a:off x="5887211" y="4469891"/>
              <a:ext cx="45720" cy="45720"/>
            </a:xfrm>
            <a:custGeom>
              <a:avLst/>
              <a:gdLst/>
              <a:ahLst/>
              <a:cxnLst/>
              <a:rect l="l" t="t" r="r" b="b"/>
              <a:pathLst>
                <a:path w="45720" h="45720">
                  <a:moveTo>
                    <a:pt x="22860" y="0"/>
                  </a:moveTo>
                  <a:lnTo>
                    <a:pt x="13983" y="1803"/>
                  </a:lnTo>
                  <a:lnTo>
                    <a:pt x="6715" y="6715"/>
                  </a:lnTo>
                  <a:lnTo>
                    <a:pt x="1803" y="13983"/>
                  </a:lnTo>
                  <a:lnTo>
                    <a:pt x="0" y="22859"/>
                  </a:lnTo>
                  <a:lnTo>
                    <a:pt x="1803" y="31736"/>
                  </a:lnTo>
                  <a:lnTo>
                    <a:pt x="6715" y="39004"/>
                  </a:lnTo>
                  <a:lnTo>
                    <a:pt x="13983" y="43916"/>
                  </a:lnTo>
                  <a:lnTo>
                    <a:pt x="22860" y="45719"/>
                  </a:lnTo>
                  <a:lnTo>
                    <a:pt x="31736" y="43916"/>
                  </a:lnTo>
                  <a:lnTo>
                    <a:pt x="39004" y="39004"/>
                  </a:lnTo>
                  <a:lnTo>
                    <a:pt x="43916" y="31736"/>
                  </a:lnTo>
                  <a:lnTo>
                    <a:pt x="45720" y="22859"/>
                  </a:lnTo>
                  <a:lnTo>
                    <a:pt x="43916" y="13983"/>
                  </a:lnTo>
                  <a:lnTo>
                    <a:pt x="39004" y="6715"/>
                  </a:lnTo>
                  <a:lnTo>
                    <a:pt x="31736" y="1803"/>
                  </a:lnTo>
                  <a:lnTo>
                    <a:pt x="22860" y="0"/>
                  </a:lnTo>
                  <a:close/>
                </a:path>
              </a:pathLst>
            </a:custGeom>
            <a:solidFill>
              <a:srgbClr val="4453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23"/>
            <p:cNvSpPr/>
            <p:nvPr/>
          </p:nvSpPr>
          <p:spPr>
            <a:xfrm>
              <a:off x="5887211" y="4469891"/>
              <a:ext cx="45720" cy="45720"/>
            </a:xfrm>
            <a:custGeom>
              <a:avLst/>
              <a:gdLst/>
              <a:ahLst/>
              <a:cxnLst/>
              <a:rect l="l" t="t" r="r" b="b"/>
              <a:pathLst>
                <a:path w="45720" h="45720">
                  <a:moveTo>
                    <a:pt x="45720" y="22859"/>
                  </a:moveTo>
                  <a:lnTo>
                    <a:pt x="43916" y="13983"/>
                  </a:lnTo>
                  <a:lnTo>
                    <a:pt x="39004" y="6715"/>
                  </a:lnTo>
                  <a:lnTo>
                    <a:pt x="31736" y="1803"/>
                  </a:lnTo>
                  <a:lnTo>
                    <a:pt x="22860" y="0"/>
                  </a:lnTo>
                  <a:lnTo>
                    <a:pt x="13983" y="1803"/>
                  </a:lnTo>
                  <a:lnTo>
                    <a:pt x="6715" y="6715"/>
                  </a:lnTo>
                  <a:lnTo>
                    <a:pt x="1803" y="13983"/>
                  </a:lnTo>
                  <a:lnTo>
                    <a:pt x="0" y="22859"/>
                  </a:lnTo>
                  <a:lnTo>
                    <a:pt x="1803" y="31736"/>
                  </a:lnTo>
                  <a:lnTo>
                    <a:pt x="6715" y="39004"/>
                  </a:lnTo>
                  <a:lnTo>
                    <a:pt x="13983" y="43916"/>
                  </a:lnTo>
                  <a:lnTo>
                    <a:pt x="22860" y="45719"/>
                  </a:lnTo>
                  <a:lnTo>
                    <a:pt x="31736" y="43916"/>
                  </a:lnTo>
                  <a:lnTo>
                    <a:pt x="39004" y="39004"/>
                  </a:lnTo>
                  <a:lnTo>
                    <a:pt x="43916" y="31736"/>
                  </a:lnTo>
                  <a:lnTo>
                    <a:pt x="45720" y="22859"/>
                  </a:lnTo>
                  <a:close/>
                </a:path>
              </a:pathLst>
            </a:custGeom>
            <a:ln w="12700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124"/>
            <p:cNvSpPr/>
            <p:nvPr/>
          </p:nvSpPr>
          <p:spPr>
            <a:xfrm>
              <a:off x="2855976" y="3941063"/>
              <a:ext cx="749935" cy="326390"/>
            </a:xfrm>
            <a:custGeom>
              <a:avLst/>
              <a:gdLst/>
              <a:ahLst/>
              <a:cxnLst/>
              <a:rect l="l" t="t" r="r" b="b"/>
              <a:pathLst>
                <a:path w="749935" h="326389">
                  <a:moveTo>
                    <a:pt x="0" y="163068"/>
                  </a:moveTo>
                  <a:lnTo>
                    <a:pt x="81534" y="81534"/>
                  </a:lnTo>
                  <a:lnTo>
                    <a:pt x="81534" y="122300"/>
                  </a:lnTo>
                  <a:lnTo>
                    <a:pt x="81534" y="0"/>
                  </a:lnTo>
                  <a:lnTo>
                    <a:pt x="668274" y="0"/>
                  </a:lnTo>
                  <a:lnTo>
                    <a:pt x="668274" y="122300"/>
                  </a:lnTo>
                  <a:lnTo>
                    <a:pt x="668274" y="81534"/>
                  </a:lnTo>
                  <a:lnTo>
                    <a:pt x="749808" y="163068"/>
                  </a:lnTo>
                  <a:lnTo>
                    <a:pt x="668274" y="244602"/>
                  </a:lnTo>
                  <a:lnTo>
                    <a:pt x="668274" y="203835"/>
                  </a:lnTo>
                  <a:lnTo>
                    <a:pt x="668274" y="326136"/>
                  </a:lnTo>
                  <a:lnTo>
                    <a:pt x="81534" y="326136"/>
                  </a:lnTo>
                  <a:lnTo>
                    <a:pt x="81534" y="203835"/>
                  </a:lnTo>
                  <a:lnTo>
                    <a:pt x="81534" y="244602"/>
                  </a:lnTo>
                  <a:lnTo>
                    <a:pt x="0" y="163068"/>
                  </a:lnTo>
                  <a:close/>
                </a:path>
              </a:pathLst>
            </a:custGeom>
            <a:ln w="12700">
              <a:solidFill>
                <a:srgbClr val="F44336"/>
              </a:solidFill>
              <a:prstDash val="lgDash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5" name="object 125"/>
          <p:cNvSpPr/>
          <p:nvPr/>
        </p:nvSpPr>
        <p:spPr>
          <a:xfrm>
            <a:off x="65531" y="4402835"/>
            <a:ext cx="1906905" cy="326390"/>
          </a:xfrm>
          <a:custGeom>
            <a:avLst/>
            <a:gdLst/>
            <a:ahLst/>
            <a:cxnLst/>
            <a:rect l="l" t="t" r="r" b="b"/>
            <a:pathLst>
              <a:path w="1906905" h="326389">
                <a:moveTo>
                  <a:pt x="0" y="163068"/>
                </a:moveTo>
                <a:lnTo>
                  <a:pt x="81534" y="81533"/>
                </a:lnTo>
                <a:lnTo>
                  <a:pt x="81534" y="122300"/>
                </a:lnTo>
                <a:lnTo>
                  <a:pt x="494525" y="122300"/>
                </a:lnTo>
                <a:lnTo>
                  <a:pt x="494525" y="0"/>
                </a:lnTo>
                <a:lnTo>
                  <a:pt x="1411986" y="0"/>
                </a:lnTo>
                <a:lnTo>
                  <a:pt x="1411986" y="122300"/>
                </a:lnTo>
                <a:lnTo>
                  <a:pt x="1824990" y="122300"/>
                </a:lnTo>
                <a:lnTo>
                  <a:pt x="1824990" y="81533"/>
                </a:lnTo>
                <a:lnTo>
                  <a:pt x="1906524" y="163068"/>
                </a:lnTo>
                <a:lnTo>
                  <a:pt x="1824990" y="244601"/>
                </a:lnTo>
                <a:lnTo>
                  <a:pt x="1824990" y="203834"/>
                </a:lnTo>
                <a:lnTo>
                  <a:pt x="1411986" y="203834"/>
                </a:lnTo>
                <a:lnTo>
                  <a:pt x="1411986" y="326136"/>
                </a:lnTo>
                <a:lnTo>
                  <a:pt x="494525" y="326136"/>
                </a:lnTo>
                <a:lnTo>
                  <a:pt x="494525" y="203834"/>
                </a:lnTo>
                <a:lnTo>
                  <a:pt x="81534" y="203834"/>
                </a:lnTo>
                <a:lnTo>
                  <a:pt x="81534" y="244601"/>
                </a:lnTo>
                <a:lnTo>
                  <a:pt x="0" y="163068"/>
                </a:lnTo>
                <a:close/>
              </a:path>
            </a:pathLst>
          </a:custGeom>
          <a:ln w="12700">
            <a:solidFill>
              <a:srgbClr val="F44336"/>
            </a:solidFill>
            <a:prstDash val="lgDash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 txBox="1"/>
          <p:nvPr/>
        </p:nvSpPr>
        <p:spPr>
          <a:xfrm>
            <a:off x="703275" y="4392548"/>
            <a:ext cx="631190" cy="3327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44536A"/>
                </a:solidFill>
                <a:latin typeface="Calibri"/>
                <a:cs typeface="Calibri"/>
              </a:rPr>
              <a:t>Secrets</a:t>
            </a:r>
            <a:endParaRPr sz="12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15"/>
              </a:spcBef>
            </a:pPr>
            <a:r>
              <a:rPr sz="800" dirty="0">
                <a:solidFill>
                  <a:srgbClr val="44536A"/>
                </a:solidFill>
                <a:latin typeface="Calibri"/>
                <a:cs typeface="Calibri"/>
              </a:rPr>
              <a:t>DB</a:t>
            </a:r>
            <a:r>
              <a:rPr sz="800" spc="-10" dirty="0">
                <a:solidFill>
                  <a:srgbClr val="44536A"/>
                </a:solidFill>
                <a:latin typeface="Calibri"/>
                <a:cs typeface="Calibri"/>
              </a:rPr>
              <a:t> Credentials</a:t>
            </a:r>
            <a:endParaRPr sz="800">
              <a:latin typeface="Calibri"/>
              <a:cs typeface="Calibri"/>
            </a:endParaRPr>
          </a:p>
        </p:txBody>
      </p:sp>
      <p:grpSp>
        <p:nvGrpSpPr>
          <p:cNvPr id="127" name="object 127"/>
          <p:cNvGrpSpPr/>
          <p:nvPr/>
        </p:nvGrpSpPr>
        <p:grpSpPr>
          <a:xfrm>
            <a:off x="103599" y="3864689"/>
            <a:ext cx="1667510" cy="663575"/>
            <a:chOff x="103599" y="3864689"/>
            <a:chExt cx="1667510" cy="663575"/>
          </a:xfrm>
        </p:grpSpPr>
        <p:pic>
          <p:nvPicPr>
            <p:cNvPr id="128" name="object 128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576710" y="4426744"/>
              <a:ext cx="211326" cy="100915"/>
            </a:xfrm>
            <a:prstGeom prst="rect">
              <a:avLst/>
            </a:prstGeom>
          </p:spPr>
        </p:pic>
        <p:pic>
          <p:nvPicPr>
            <p:cNvPr id="129" name="object 129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103599" y="3864689"/>
              <a:ext cx="1667321" cy="449754"/>
            </a:xfrm>
            <a:prstGeom prst="rect">
              <a:avLst/>
            </a:prstGeom>
          </p:spPr>
        </p:pic>
        <p:pic>
          <p:nvPicPr>
            <p:cNvPr id="130" name="object 130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559308" y="3867899"/>
              <a:ext cx="755891" cy="487692"/>
            </a:xfrm>
            <a:prstGeom prst="rect">
              <a:avLst/>
            </a:prstGeom>
          </p:spPr>
        </p:pic>
        <p:pic>
          <p:nvPicPr>
            <p:cNvPr id="131" name="object 131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153924" y="3895343"/>
              <a:ext cx="1571244" cy="345948"/>
            </a:xfrm>
            <a:prstGeom prst="rect">
              <a:avLst/>
            </a:prstGeom>
          </p:spPr>
        </p:pic>
      </p:grpSp>
      <p:sp>
        <p:nvSpPr>
          <p:cNvPr id="132" name="object 132"/>
          <p:cNvSpPr txBox="1"/>
          <p:nvPr/>
        </p:nvSpPr>
        <p:spPr>
          <a:xfrm>
            <a:off x="3024377" y="3991736"/>
            <a:ext cx="413384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44536A"/>
                </a:solidFill>
                <a:latin typeface="Calibri"/>
                <a:cs typeface="Calibri"/>
              </a:rPr>
              <a:t>Secret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133" name="object 133"/>
          <p:cNvGrpSpPr/>
          <p:nvPr/>
        </p:nvGrpSpPr>
        <p:grpSpPr>
          <a:xfrm>
            <a:off x="7491730" y="3925570"/>
            <a:ext cx="761365" cy="339090"/>
            <a:chOff x="7491730" y="3925570"/>
            <a:chExt cx="761365" cy="339090"/>
          </a:xfrm>
        </p:grpSpPr>
        <p:sp>
          <p:nvSpPr>
            <p:cNvPr id="134" name="object 134"/>
            <p:cNvSpPr/>
            <p:nvPr/>
          </p:nvSpPr>
          <p:spPr>
            <a:xfrm>
              <a:off x="7498080" y="3931920"/>
              <a:ext cx="748665" cy="326390"/>
            </a:xfrm>
            <a:custGeom>
              <a:avLst/>
              <a:gdLst/>
              <a:ahLst/>
              <a:cxnLst/>
              <a:rect l="l" t="t" r="r" b="b"/>
              <a:pathLst>
                <a:path w="748665" h="326389">
                  <a:moveTo>
                    <a:pt x="666750" y="203834"/>
                  </a:moveTo>
                  <a:lnTo>
                    <a:pt x="81534" y="203834"/>
                  </a:lnTo>
                  <a:lnTo>
                    <a:pt x="81534" y="326135"/>
                  </a:lnTo>
                  <a:lnTo>
                    <a:pt x="666750" y="326135"/>
                  </a:lnTo>
                  <a:lnTo>
                    <a:pt x="666750" y="203834"/>
                  </a:lnTo>
                  <a:close/>
                </a:path>
                <a:path w="748665" h="326389">
                  <a:moveTo>
                    <a:pt x="81534" y="81533"/>
                  </a:moveTo>
                  <a:lnTo>
                    <a:pt x="0" y="163067"/>
                  </a:lnTo>
                  <a:lnTo>
                    <a:pt x="81534" y="244601"/>
                  </a:lnTo>
                  <a:lnTo>
                    <a:pt x="81534" y="203834"/>
                  </a:lnTo>
                  <a:lnTo>
                    <a:pt x="707517" y="203834"/>
                  </a:lnTo>
                  <a:lnTo>
                    <a:pt x="748284" y="163067"/>
                  </a:lnTo>
                  <a:lnTo>
                    <a:pt x="707517" y="122300"/>
                  </a:lnTo>
                  <a:lnTo>
                    <a:pt x="81534" y="122300"/>
                  </a:lnTo>
                  <a:lnTo>
                    <a:pt x="81534" y="81533"/>
                  </a:lnTo>
                  <a:close/>
                </a:path>
                <a:path w="748665" h="326389">
                  <a:moveTo>
                    <a:pt x="707517" y="203834"/>
                  </a:moveTo>
                  <a:lnTo>
                    <a:pt x="666750" y="203834"/>
                  </a:lnTo>
                  <a:lnTo>
                    <a:pt x="666750" y="244601"/>
                  </a:lnTo>
                  <a:lnTo>
                    <a:pt x="707517" y="203834"/>
                  </a:lnTo>
                  <a:close/>
                </a:path>
                <a:path w="748665" h="326389">
                  <a:moveTo>
                    <a:pt x="666750" y="0"/>
                  </a:moveTo>
                  <a:lnTo>
                    <a:pt x="81534" y="0"/>
                  </a:lnTo>
                  <a:lnTo>
                    <a:pt x="81534" y="122300"/>
                  </a:lnTo>
                  <a:lnTo>
                    <a:pt x="666750" y="122300"/>
                  </a:lnTo>
                  <a:lnTo>
                    <a:pt x="666750" y="0"/>
                  </a:lnTo>
                  <a:close/>
                </a:path>
                <a:path w="748665" h="326389">
                  <a:moveTo>
                    <a:pt x="666750" y="81533"/>
                  </a:moveTo>
                  <a:lnTo>
                    <a:pt x="666750" y="122300"/>
                  </a:lnTo>
                  <a:lnTo>
                    <a:pt x="707517" y="122300"/>
                  </a:lnTo>
                  <a:lnTo>
                    <a:pt x="666750" y="8153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135"/>
            <p:cNvSpPr/>
            <p:nvPr/>
          </p:nvSpPr>
          <p:spPr>
            <a:xfrm>
              <a:off x="7498080" y="3931920"/>
              <a:ext cx="748665" cy="326390"/>
            </a:xfrm>
            <a:custGeom>
              <a:avLst/>
              <a:gdLst/>
              <a:ahLst/>
              <a:cxnLst/>
              <a:rect l="l" t="t" r="r" b="b"/>
              <a:pathLst>
                <a:path w="748665" h="326389">
                  <a:moveTo>
                    <a:pt x="0" y="163067"/>
                  </a:moveTo>
                  <a:lnTo>
                    <a:pt x="81534" y="81533"/>
                  </a:lnTo>
                  <a:lnTo>
                    <a:pt x="81534" y="122300"/>
                  </a:lnTo>
                  <a:lnTo>
                    <a:pt x="81534" y="0"/>
                  </a:lnTo>
                  <a:lnTo>
                    <a:pt x="666750" y="0"/>
                  </a:lnTo>
                  <a:lnTo>
                    <a:pt x="666750" y="122300"/>
                  </a:lnTo>
                  <a:lnTo>
                    <a:pt x="666750" y="81533"/>
                  </a:lnTo>
                  <a:lnTo>
                    <a:pt x="748284" y="163067"/>
                  </a:lnTo>
                  <a:lnTo>
                    <a:pt x="666750" y="244601"/>
                  </a:lnTo>
                  <a:lnTo>
                    <a:pt x="666750" y="203834"/>
                  </a:lnTo>
                  <a:lnTo>
                    <a:pt x="666750" y="326135"/>
                  </a:lnTo>
                  <a:lnTo>
                    <a:pt x="81534" y="326135"/>
                  </a:lnTo>
                  <a:lnTo>
                    <a:pt x="81534" y="203834"/>
                  </a:lnTo>
                  <a:lnTo>
                    <a:pt x="81534" y="244601"/>
                  </a:lnTo>
                  <a:lnTo>
                    <a:pt x="0" y="163067"/>
                  </a:lnTo>
                  <a:close/>
                </a:path>
              </a:pathLst>
            </a:custGeom>
            <a:ln w="12700">
              <a:solidFill>
                <a:srgbClr val="F44336"/>
              </a:solidFill>
              <a:prstDash val="lgDash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6" name="object 136"/>
          <p:cNvSpPr txBox="1"/>
          <p:nvPr/>
        </p:nvSpPr>
        <p:spPr>
          <a:xfrm>
            <a:off x="7666101" y="3982339"/>
            <a:ext cx="413384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44536A"/>
                </a:solidFill>
                <a:latin typeface="Calibri"/>
                <a:cs typeface="Calibri"/>
              </a:rPr>
              <a:t>Secret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37" name="object 137"/>
          <p:cNvSpPr/>
          <p:nvPr/>
        </p:nvSpPr>
        <p:spPr>
          <a:xfrm>
            <a:off x="3813047" y="1673351"/>
            <a:ext cx="1195070" cy="187960"/>
          </a:xfrm>
          <a:custGeom>
            <a:avLst/>
            <a:gdLst/>
            <a:ahLst/>
            <a:cxnLst/>
            <a:rect l="l" t="t" r="r" b="b"/>
            <a:pathLst>
              <a:path w="1195070" h="187960">
                <a:moveTo>
                  <a:pt x="0" y="31242"/>
                </a:moveTo>
                <a:lnTo>
                  <a:pt x="2452" y="19073"/>
                </a:lnTo>
                <a:lnTo>
                  <a:pt x="9144" y="9144"/>
                </a:lnTo>
                <a:lnTo>
                  <a:pt x="19073" y="2452"/>
                </a:lnTo>
                <a:lnTo>
                  <a:pt x="31241" y="0"/>
                </a:lnTo>
                <a:lnTo>
                  <a:pt x="1163574" y="0"/>
                </a:lnTo>
                <a:lnTo>
                  <a:pt x="1175742" y="2452"/>
                </a:lnTo>
                <a:lnTo>
                  <a:pt x="1185672" y="9144"/>
                </a:lnTo>
                <a:lnTo>
                  <a:pt x="1192363" y="19073"/>
                </a:lnTo>
                <a:lnTo>
                  <a:pt x="1194815" y="31242"/>
                </a:lnTo>
                <a:lnTo>
                  <a:pt x="1194815" y="156210"/>
                </a:lnTo>
                <a:lnTo>
                  <a:pt x="1192363" y="168378"/>
                </a:lnTo>
                <a:lnTo>
                  <a:pt x="1185672" y="178308"/>
                </a:lnTo>
                <a:lnTo>
                  <a:pt x="1175742" y="184999"/>
                </a:lnTo>
                <a:lnTo>
                  <a:pt x="1163574" y="187451"/>
                </a:lnTo>
                <a:lnTo>
                  <a:pt x="31241" y="187451"/>
                </a:lnTo>
                <a:lnTo>
                  <a:pt x="19073" y="184999"/>
                </a:lnTo>
                <a:lnTo>
                  <a:pt x="9143" y="178307"/>
                </a:lnTo>
                <a:lnTo>
                  <a:pt x="2452" y="168378"/>
                </a:lnTo>
                <a:lnTo>
                  <a:pt x="0" y="156210"/>
                </a:lnTo>
                <a:lnTo>
                  <a:pt x="0" y="31242"/>
                </a:lnTo>
                <a:close/>
              </a:path>
            </a:pathLst>
          </a:custGeom>
          <a:ln w="12700">
            <a:solidFill>
              <a:srgbClr val="4453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 txBox="1"/>
          <p:nvPr/>
        </p:nvSpPr>
        <p:spPr>
          <a:xfrm>
            <a:off x="4193285" y="1661922"/>
            <a:ext cx="433705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10" dirty="0">
                <a:solidFill>
                  <a:srgbClr val="44536A"/>
                </a:solidFill>
                <a:latin typeface="Calibri"/>
                <a:cs typeface="Calibri"/>
              </a:rPr>
              <a:t>Service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139" name="object 139"/>
          <p:cNvGrpSpPr/>
          <p:nvPr/>
        </p:nvGrpSpPr>
        <p:grpSpPr>
          <a:xfrm>
            <a:off x="4020058" y="1680717"/>
            <a:ext cx="3303270" cy="316230"/>
            <a:chOff x="4020058" y="1680717"/>
            <a:chExt cx="3303270" cy="316230"/>
          </a:xfrm>
        </p:grpSpPr>
        <p:sp>
          <p:nvSpPr>
            <p:cNvPr id="140" name="object 140"/>
            <p:cNvSpPr/>
            <p:nvPr/>
          </p:nvSpPr>
          <p:spPr>
            <a:xfrm>
              <a:off x="4052316" y="1860803"/>
              <a:ext cx="0" cy="93345"/>
            </a:xfrm>
            <a:custGeom>
              <a:avLst/>
              <a:gdLst/>
              <a:ahLst/>
              <a:cxnLst/>
              <a:rect l="l" t="t" r="r" b="b"/>
              <a:pathLst>
                <a:path h="93344">
                  <a:moveTo>
                    <a:pt x="0" y="0"/>
                  </a:moveTo>
                  <a:lnTo>
                    <a:pt x="0" y="93345"/>
                  </a:lnTo>
                </a:path>
              </a:pathLst>
            </a:custGeom>
            <a:ln w="6350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141"/>
            <p:cNvSpPr/>
            <p:nvPr/>
          </p:nvSpPr>
          <p:spPr>
            <a:xfrm>
              <a:off x="4026408" y="1941575"/>
              <a:ext cx="45720" cy="45720"/>
            </a:xfrm>
            <a:custGeom>
              <a:avLst/>
              <a:gdLst/>
              <a:ahLst/>
              <a:cxnLst/>
              <a:rect l="l" t="t" r="r" b="b"/>
              <a:pathLst>
                <a:path w="45720" h="45719">
                  <a:moveTo>
                    <a:pt x="22859" y="0"/>
                  </a:moveTo>
                  <a:lnTo>
                    <a:pt x="13983" y="1803"/>
                  </a:lnTo>
                  <a:lnTo>
                    <a:pt x="6715" y="6715"/>
                  </a:lnTo>
                  <a:lnTo>
                    <a:pt x="1803" y="13983"/>
                  </a:lnTo>
                  <a:lnTo>
                    <a:pt x="0" y="22860"/>
                  </a:lnTo>
                  <a:lnTo>
                    <a:pt x="1803" y="31736"/>
                  </a:lnTo>
                  <a:lnTo>
                    <a:pt x="6715" y="39004"/>
                  </a:lnTo>
                  <a:lnTo>
                    <a:pt x="13983" y="43916"/>
                  </a:lnTo>
                  <a:lnTo>
                    <a:pt x="22859" y="45720"/>
                  </a:lnTo>
                  <a:lnTo>
                    <a:pt x="31736" y="43916"/>
                  </a:lnTo>
                  <a:lnTo>
                    <a:pt x="39004" y="39004"/>
                  </a:lnTo>
                  <a:lnTo>
                    <a:pt x="43916" y="31736"/>
                  </a:lnTo>
                  <a:lnTo>
                    <a:pt x="45719" y="22860"/>
                  </a:lnTo>
                  <a:lnTo>
                    <a:pt x="43916" y="13983"/>
                  </a:lnTo>
                  <a:lnTo>
                    <a:pt x="39004" y="6715"/>
                  </a:lnTo>
                  <a:lnTo>
                    <a:pt x="31736" y="1803"/>
                  </a:lnTo>
                  <a:lnTo>
                    <a:pt x="22859" y="0"/>
                  </a:lnTo>
                  <a:close/>
                </a:path>
              </a:pathLst>
            </a:custGeom>
            <a:solidFill>
              <a:srgbClr val="4453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142"/>
            <p:cNvSpPr/>
            <p:nvPr/>
          </p:nvSpPr>
          <p:spPr>
            <a:xfrm>
              <a:off x="4026408" y="1941575"/>
              <a:ext cx="45720" cy="45720"/>
            </a:xfrm>
            <a:custGeom>
              <a:avLst/>
              <a:gdLst/>
              <a:ahLst/>
              <a:cxnLst/>
              <a:rect l="l" t="t" r="r" b="b"/>
              <a:pathLst>
                <a:path w="45720" h="45719">
                  <a:moveTo>
                    <a:pt x="22859" y="45720"/>
                  </a:moveTo>
                  <a:lnTo>
                    <a:pt x="13983" y="43916"/>
                  </a:lnTo>
                  <a:lnTo>
                    <a:pt x="6715" y="39004"/>
                  </a:lnTo>
                  <a:lnTo>
                    <a:pt x="1803" y="31736"/>
                  </a:lnTo>
                  <a:lnTo>
                    <a:pt x="0" y="22860"/>
                  </a:lnTo>
                  <a:lnTo>
                    <a:pt x="1803" y="13983"/>
                  </a:lnTo>
                  <a:lnTo>
                    <a:pt x="6715" y="6715"/>
                  </a:lnTo>
                  <a:lnTo>
                    <a:pt x="13983" y="1803"/>
                  </a:lnTo>
                  <a:lnTo>
                    <a:pt x="22859" y="0"/>
                  </a:lnTo>
                  <a:lnTo>
                    <a:pt x="31736" y="1803"/>
                  </a:lnTo>
                  <a:lnTo>
                    <a:pt x="39004" y="6715"/>
                  </a:lnTo>
                  <a:lnTo>
                    <a:pt x="43916" y="13983"/>
                  </a:lnTo>
                  <a:lnTo>
                    <a:pt x="45719" y="22860"/>
                  </a:lnTo>
                  <a:lnTo>
                    <a:pt x="43916" y="31736"/>
                  </a:lnTo>
                  <a:lnTo>
                    <a:pt x="39004" y="39004"/>
                  </a:lnTo>
                  <a:lnTo>
                    <a:pt x="31736" y="43916"/>
                  </a:lnTo>
                  <a:lnTo>
                    <a:pt x="22859" y="45720"/>
                  </a:lnTo>
                  <a:close/>
                </a:path>
              </a:pathLst>
            </a:custGeom>
            <a:ln w="12700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143"/>
            <p:cNvSpPr/>
            <p:nvPr/>
          </p:nvSpPr>
          <p:spPr>
            <a:xfrm>
              <a:off x="4390644" y="1860803"/>
              <a:ext cx="0" cy="93345"/>
            </a:xfrm>
            <a:custGeom>
              <a:avLst/>
              <a:gdLst/>
              <a:ahLst/>
              <a:cxnLst/>
              <a:rect l="l" t="t" r="r" b="b"/>
              <a:pathLst>
                <a:path h="93344">
                  <a:moveTo>
                    <a:pt x="0" y="0"/>
                  </a:moveTo>
                  <a:lnTo>
                    <a:pt x="0" y="93345"/>
                  </a:lnTo>
                </a:path>
              </a:pathLst>
            </a:custGeom>
            <a:ln w="6350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144"/>
            <p:cNvSpPr/>
            <p:nvPr/>
          </p:nvSpPr>
          <p:spPr>
            <a:xfrm>
              <a:off x="4364736" y="1941575"/>
              <a:ext cx="45720" cy="45720"/>
            </a:xfrm>
            <a:custGeom>
              <a:avLst/>
              <a:gdLst/>
              <a:ahLst/>
              <a:cxnLst/>
              <a:rect l="l" t="t" r="r" b="b"/>
              <a:pathLst>
                <a:path w="45720" h="45719">
                  <a:moveTo>
                    <a:pt x="22860" y="0"/>
                  </a:moveTo>
                  <a:lnTo>
                    <a:pt x="13983" y="1803"/>
                  </a:lnTo>
                  <a:lnTo>
                    <a:pt x="6715" y="6715"/>
                  </a:lnTo>
                  <a:lnTo>
                    <a:pt x="1803" y="13983"/>
                  </a:lnTo>
                  <a:lnTo>
                    <a:pt x="0" y="22860"/>
                  </a:lnTo>
                  <a:lnTo>
                    <a:pt x="1803" y="31736"/>
                  </a:lnTo>
                  <a:lnTo>
                    <a:pt x="6715" y="39004"/>
                  </a:lnTo>
                  <a:lnTo>
                    <a:pt x="13983" y="43916"/>
                  </a:lnTo>
                  <a:lnTo>
                    <a:pt x="22860" y="45720"/>
                  </a:lnTo>
                  <a:lnTo>
                    <a:pt x="31736" y="43916"/>
                  </a:lnTo>
                  <a:lnTo>
                    <a:pt x="39004" y="39004"/>
                  </a:lnTo>
                  <a:lnTo>
                    <a:pt x="43916" y="31736"/>
                  </a:lnTo>
                  <a:lnTo>
                    <a:pt x="45719" y="22860"/>
                  </a:lnTo>
                  <a:lnTo>
                    <a:pt x="43916" y="13983"/>
                  </a:lnTo>
                  <a:lnTo>
                    <a:pt x="39004" y="6715"/>
                  </a:lnTo>
                  <a:lnTo>
                    <a:pt x="31736" y="1803"/>
                  </a:lnTo>
                  <a:lnTo>
                    <a:pt x="22860" y="0"/>
                  </a:lnTo>
                  <a:close/>
                </a:path>
              </a:pathLst>
            </a:custGeom>
            <a:solidFill>
              <a:srgbClr val="4453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145"/>
            <p:cNvSpPr/>
            <p:nvPr/>
          </p:nvSpPr>
          <p:spPr>
            <a:xfrm>
              <a:off x="4364736" y="1941575"/>
              <a:ext cx="45720" cy="45720"/>
            </a:xfrm>
            <a:custGeom>
              <a:avLst/>
              <a:gdLst/>
              <a:ahLst/>
              <a:cxnLst/>
              <a:rect l="l" t="t" r="r" b="b"/>
              <a:pathLst>
                <a:path w="45720" h="45719">
                  <a:moveTo>
                    <a:pt x="22860" y="45720"/>
                  </a:moveTo>
                  <a:lnTo>
                    <a:pt x="13983" y="43916"/>
                  </a:lnTo>
                  <a:lnTo>
                    <a:pt x="6715" y="39004"/>
                  </a:lnTo>
                  <a:lnTo>
                    <a:pt x="1803" y="31736"/>
                  </a:lnTo>
                  <a:lnTo>
                    <a:pt x="0" y="22860"/>
                  </a:lnTo>
                  <a:lnTo>
                    <a:pt x="1803" y="13983"/>
                  </a:lnTo>
                  <a:lnTo>
                    <a:pt x="6715" y="6715"/>
                  </a:lnTo>
                  <a:lnTo>
                    <a:pt x="13983" y="1803"/>
                  </a:lnTo>
                  <a:lnTo>
                    <a:pt x="22860" y="0"/>
                  </a:lnTo>
                  <a:lnTo>
                    <a:pt x="31736" y="1803"/>
                  </a:lnTo>
                  <a:lnTo>
                    <a:pt x="39004" y="6715"/>
                  </a:lnTo>
                  <a:lnTo>
                    <a:pt x="43916" y="13983"/>
                  </a:lnTo>
                  <a:lnTo>
                    <a:pt x="45719" y="22860"/>
                  </a:lnTo>
                  <a:lnTo>
                    <a:pt x="43916" y="31736"/>
                  </a:lnTo>
                  <a:lnTo>
                    <a:pt x="39004" y="39004"/>
                  </a:lnTo>
                  <a:lnTo>
                    <a:pt x="31736" y="43916"/>
                  </a:lnTo>
                  <a:lnTo>
                    <a:pt x="22860" y="45720"/>
                  </a:lnTo>
                  <a:close/>
                </a:path>
              </a:pathLst>
            </a:custGeom>
            <a:ln w="12700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146"/>
            <p:cNvSpPr/>
            <p:nvPr/>
          </p:nvSpPr>
          <p:spPr>
            <a:xfrm>
              <a:off x="4707636" y="1863851"/>
              <a:ext cx="0" cy="93345"/>
            </a:xfrm>
            <a:custGeom>
              <a:avLst/>
              <a:gdLst/>
              <a:ahLst/>
              <a:cxnLst/>
              <a:rect l="l" t="t" r="r" b="b"/>
              <a:pathLst>
                <a:path h="93344">
                  <a:moveTo>
                    <a:pt x="0" y="0"/>
                  </a:moveTo>
                  <a:lnTo>
                    <a:pt x="0" y="93345"/>
                  </a:lnTo>
                </a:path>
              </a:pathLst>
            </a:custGeom>
            <a:ln w="6350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147"/>
            <p:cNvSpPr/>
            <p:nvPr/>
          </p:nvSpPr>
          <p:spPr>
            <a:xfrm>
              <a:off x="4683252" y="1944623"/>
              <a:ext cx="45720" cy="45720"/>
            </a:xfrm>
            <a:custGeom>
              <a:avLst/>
              <a:gdLst/>
              <a:ahLst/>
              <a:cxnLst/>
              <a:rect l="l" t="t" r="r" b="b"/>
              <a:pathLst>
                <a:path w="45720" h="45719">
                  <a:moveTo>
                    <a:pt x="22860" y="0"/>
                  </a:moveTo>
                  <a:lnTo>
                    <a:pt x="13983" y="1803"/>
                  </a:lnTo>
                  <a:lnTo>
                    <a:pt x="6715" y="6715"/>
                  </a:lnTo>
                  <a:lnTo>
                    <a:pt x="1803" y="13983"/>
                  </a:lnTo>
                  <a:lnTo>
                    <a:pt x="0" y="22860"/>
                  </a:lnTo>
                  <a:lnTo>
                    <a:pt x="1803" y="31736"/>
                  </a:lnTo>
                  <a:lnTo>
                    <a:pt x="6715" y="39004"/>
                  </a:lnTo>
                  <a:lnTo>
                    <a:pt x="13983" y="43916"/>
                  </a:lnTo>
                  <a:lnTo>
                    <a:pt x="22860" y="45720"/>
                  </a:lnTo>
                  <a:lnTo>
                    <a:pt x="31736" y="43916"/>
                  </a:lnTo>
                  <a:lnTo>
                    <a:pt x="39004" y="39004"/>
                  </a:lnTo>
                  <a:lnTo>
                    <a:pt x="43916" y="31736"/>
                  </a:lnTo>
                  <a:lnTo>
                    <a:pt x="45720" y="22860"/>
                  </a:lnTo>
                  <a:lnTo>
                    <a:pt x="43916" y="13983"/>
                  </a:lnTo>
                  <a:lnTo>
                    <a:pt x="39004" y="6715"/>
                  </a:lnTo>
                  <a:lnTo>
                    <a:pt x="31736" y="1803"/>
                  </a:lnTo>
                  <a:lnTo>
                    <a:pt x="22860" y="0"/>
                  </a:lnTo>
                  <a:close/>
                </a:path>
              </a:pathLst>
            </a:custGeom>
            <a:solidFill>
              <a:srgbClr val="4453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148"/>
            <p:cNvSpPr/>
            <p:nvPr/>
          </p:nvSpPr>
          <p:spPr>
            <a:xfrm>
              <a:off x="4683252" y="1944623"/>
              <a:ext cx="45720" cy="45720"/>
            </a:xfrm>
            <a:custGeom>
              <a:avLst/>
              <a:gdLst/>
              <a:ahLst/>
              <a:cxnLst/>
              <a:rect l="l" t="t" r="r" b="b"/>
              <a:pathLst>
                <a:path w="45720" h="45719">
                  <a:moveTo>
                    <a:pt x="22860" y="45720"/>
                  </a:moveTo>
                  <a:lnTo>
                    <a:pt x="13983" y="43916"/>
                  </a:lnTo>
                  <a:lnTo>
                    <a:pt x="6715" y="39004"/>
                  </a:lnTo>
                  <a:lnTo>
                    <a:pt x="1803" y="31736"/>
                  </a:lnTo>
                  <a:lnTo>
                    <a:pt x="0" y="22860"/>
                  </a:lnTo>
                  <a:lnTo>
                    <a:pt x="1803" y="13983"/>
                  </a:lnTo>
                  <a:lnTo>
                    <a:pt x="6715" y="6715"/>
                  </a:lnTo>
                  <a:lnTo>
                    <a:pt x="13983" y="1803"/>
                  </a:lnTo>
                  <a:lnTo>
                    <a:pt x="22860" y="0"/>
                  </a:lnTo>
                  <a:lnTo>
                    <a:pt x="31736" y="1803"/>
                  </a:lnTo>
                  <a:lnTo>
                    <a:pt x="39004" y="6715"/>
                  </a:lnTo>
                  <a:lnTo>
                    <a:pt x="43916" y="13983"/>
                  </a:lnTo>
                  <a:lnTo>
                    <a:pt x="45720" y="22860"/>
                  </a:lnTo>
                  <a:lnTo>
                    <a:pt x="43916" y="31736"/>
                  </a:lnTo>
                  <a:lnTo>
                    <a:pt x="39004" y="39004"/>
                  </a:lnTo>
                  <a:lnTo>
                    <a:pt x="31736" y="43916"/>
                  </a:lnTo>
                  <a:lnTo>
                    <a:pt x="22860" y="45720"/>
                  </a:lnTo>
                  <a:close/>
                </a:path>
              </a:pathLst>
            </a:custGeom>
            <a:ln w="12700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149"/>
            <p:cNvSpPr/>
            <p:nvPr/>
          </p:nvSpPr>
          <p:spPr>
            <a:xfrm>
              <a:off x="6121908" y="1687067"/>
              <a:ext cx="1195070" cy="189230"/>
            </a:xfrm>
            <a:custGeom>
              <a:avLst/>
              <a:gdLst/>
              <a:ahLst/>
              <a:cxnLst/>
              <a:rect l="l" t="t" r="r" b="b"/>
              <a:pathLst>
                <a:path w="1195070" h="189230">
                  <a:moveTo>
                    <a:pt x="0" y="31496"/>
                  </a:moveTo>
                  <a:lnTo>
                    <a:pt x="2474" y="19234"/>
                  </a:lnTo>
                  <a:lnTo>
                    <a:pt x="9223" y="9223"/>
                  </a:lnTo>
                  <a:lnTo>
                    <a:pt x="19234" y="2474"/>
                  </a:lnTo>
                  <a:lnTo>
                    <a:pt x="31495" y="0"/>
                  </a:lnTo>
                  <a:lnTo>
                    <a:pt x="1163319" y="0"/>
                  </a:lnTo>
                  <a:lnTo>
                    <a:pt x="1175581" y="2474"/>
                  </a:lnTo>
                  <a:lnTo>
                    <a:pt x="1185592" y="9223"/>
                  </a:lnTo>
                  <a:lnTo>
                    <a:pt x="1192341" y="19234"/>
                  </a:lnTo>
                  <a:lnTo>
                    <a:pt x="1194815" y="31496"/>
                  </a:lnTo>
                  <a:lnTo>
                    <a:pt x="1194815" y="157480"/>
                  </a:lnTo>
                  <a:lnTo>
                    <a:pt x="1192341" y="169741"/>
                  </a:lnTo>
                  <a:lnTo>
                    <a:pt x="1185592" y="179752"/>
                  </a:lnTo>
                  <a:lnTo>
                    <a:pt x="1175581" y="186501"/>
                  </a:lnTo>
                  <a:lnTo>
                    <a:pt x="1163319" y="188976"/>
                  </a:lnTo>
                  <a:lnTo>
                    <a:pt x="31495" y="188976"/>
                  </a:lnTo>
                  <a:lnTo>
                    <a:pt x="19234" y="186501"/>
                  </a:lnTo>
                  <a:lnTo>
                    <a:pt x="9223" y="179752"/>
                  </a:lnTo>
                  <a:lnTo>
                    <a:pt x="2474" y="169741"/>
                  </a:lnTo>
                  <a:lnTo>
                    <a:pt x="0" y="157480"/>
                  </a:lnTo>
                  <a:lnTo>
                    <a:pt x="0" y="31496"/>
                  </a:lnTo>
                  <a:close/>
                </a:path>
              </a:pathLst>
            </a:custGeom>
            <a:ln w="12700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0" name="object 150"/>
          <p:cNvSpPr txBox="1"/>
          <p:nvPr/>
        </p:nvSpPr>
        <p:spPr>
          <a:xfrm>
            <a:off x="6503034" y="1676145"/>
            <a:ext cx="433705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10" dirty="0">
                <a:solidFill>
                  <a:srgbClr val="44536A"/>
                </a:solidFill>
                <a:latin typeface="Calibri"/>
                <a:cs typeface="Calibri"/>
              </a:rPr>
              <a:t>Service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151" name="object 151"/>
          <p:cNvGrpSpPr/>
          <p:nvPr/>
        </p:nvGrpSpPr>
        <p:grpSpPr>
          <a:xfrm>
            <a:off x="3567684" y="1170432"/>
            <a:ext cx="3476625" cy="840105"/>
            <a:chOff x="3567684" y="1170432"/>
            <a:chExt cx="3476625" cy="840105"/>
          </a:xfrm>
        </p:grpSpPr>
        <p:sp>
          <p:nvSpPr>
            <p:cNvPr id="152" name="object 152"/>
            <p:cNvSpPr/>
            <p:nvPr/>
          </p:nvSpPr>
          <p:spPr>
            <a:xfrm>
              <a:off x="6361176" y="1874520"/>
              <a:ext cx="0" cy="93345"/>
            </a:xfrm>
            <a:custGeom>
              <a:avLst/>
              <a:gdLst/>
              <a:ahLst/>
              <a:cxnLst/>
              <a:rect l="l" t="t" r="r" b="b"/>
              <a:pathLst>
                <a:path h="93344">
                  <a:moveTo>
                    <a:pt x="0" y="0"/>
                  </a:moveTo>
                  <a:lnTo>
                    <a:pt x="0" y="93344"/>
                  </a:lnTo>
                </a:path>
              </a:pathLst>
            </a:custGeom>
            <a:ln w="6350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153"/>
            <p:cNvSpPr/>
            <p:nvPr/>
          </p:nvSpPr>
          <p:spPr>
            <a:xfrm>
              <a:off x="6335268" y="1955292"/>
              <a:ext cx="45720" cy="45720"/>
            </a:xfrm>
            <a:custGeom>
              <a:avLst/>
              <a:gdLst/>
              <a:ahLst/>
              <a:cxnLst/>
              <a:rect l="l" t="t" r="r" b="b"/>
              <a:pathLst>
                <a:path w="45720" h="45719">
                  <a:moveTo>
                    <a:pt x="22860" y="0"/>
                  </a:moveTo>
                  <a:lnTo>
                    <a:pt x="13983" y="1803"/>
                  </a:lnTo>
                  <a:lnTo>
                    <a:pt x="6715" y="6715"/>
                  </a:lnTo>
                  <a:lnTo>
                    <a:pt x="1803" y="13983"/>
                  </a:lnTo>
                  <a:lnTo>
                    <a:pt x="0" y="22860"/>
                  </a:lnTo>
                  <a:lnTo>
                    <a:pt x="1803" y="31736"/>
                  </a:lnTo>
                  <a:lnTo>
                    <a:pt x="6715" y="39004"/>
                  </a:lnTo>
                  <a:lnTo>
                    <a:pt x="13983" y="43916"/>
                  </a:lnTo>
                  <a:lnTo>
                    <a:pt x="22860" y="45720"/>
                  </a:lnTo>
                  <a:lnTo>
                    <a:pt x="31736" y="43916"/>
                  </a:lnTo>
                  <a:lnTo>
                    <a:pt x="39004" y="39004"/>
                  </a:lnTo>
                  <a:lnTo>
                    <a:pt x="43916" y="31736"/>
                  </a:lnTo>
                  <a:lnTo>
                    <a:pt x="45720" y="22860"/>
                  </a:lnTo>
                  <a:lnTo>
                    <a:pt x="43916" y="13983"/>
                  </a:lnTo>
                  <a:lnTo>
                    <a:pt x="39004" y="6715"/>
                  </a:lnTo>
                  <a:lnTo>
                    <a:pt x="31736" y="1803"/>
                  </a:lnTo>
                  <a:lnTo>
                    <a:pt x="22860" y="0"/>
                  </a:lnTo>
                  <a:close/>
                </a:path>
              </a:pathLst>
            </a:custGeom>
            <a:solidFill>
              <a:srgbClr val="4453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154"/>
            <p:cNvSpPr/>
            <p:nvPr/>
          </p:nvSpPr>
          <p:spPr>
            <a:xfrm>
              <a:off x="6335268" y="1955292"/>
              <a:ext cx="45720" cy="45720"/>
            </a:xfrm>
            <a:custGeom>
              <a:avLst/>
              <a:gdLst/>
              <a:ahLst/>
              <a:cxnLst/>
              <a:rect l="l" t="t" r="r" b="b"/>
              <a:pathLst>
                <a:path w="45720" h="45719">
                  <a:moveTo>
                    <a:pt x="22860" y="45720"/>
                  </a:moveTo>
                  <a:lnTo>
                    <a:pt x="13983" y="43916"/>
                  </a:lnTo>
                  <a:lnTo>
                    <a:pt x="6715" y="39004"/>
                  </a:lnTo>
                  <a:lnTo>
                    <a:pt x="1803" y="31736"/>
                  </a:lnTo>
                  <a:lnTo>
                    <a:pt x="0" y="22860"/>
                  </a:lnTo>
                  <a:lnTo>
                    <a:pt x="1803" y="13983"/>
                  </a:lnTo>
                  <a:lnTo>
                    <a:pt x="6715" y="6715"/>
                  </a:lnTo>
                  <a:lnTo>
                    <a:pt x="13983" y="1803"/>
                  </a:lnTo>
                  <a:lnTo>
                    <a:pt x="22860" y="0"/>
                  </a:lnTo>
                  <a:lnTo>
                    <a:pt x="31736" y="1803"/>
                  </a:lnTo>
                  <a:lnTo>
                    <a:pt x="39004" y="6715"/>
                  </a:lnTo>
                  <a:lnTo>
                    <a:pt x="43916" y="13983"/>
                  </a:lnTo>
                  <a:lnTo>
                    <a:pt x="45720" y="22860"/>
                  </a:lnTo>
                  <a:lnTo>
                    <a:pt x="43916" y="31736"/>
                  </a:lnTo>
                  <a:lnTo>
                    <a:pt x="39004" y="39004"/>
                  </a:lnTo>
                  <a:lnTo>
                    <a:pt x="31736" y="43916"/>
                  </a:lnTo>
                  <a:lnTo>
                    <a:pt x="22860" y="45720"/>
                  </a:lnTo>
                  <a:close/>
                </a:path>
              </a:pathLst>
            </a:custGeom>
            <a:ln w="12700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155"/>
            <p:cNvSpPr/>
            <p:nvPr/>
          </p:nvSpPr>
          <p:spPr>
            <a:xfrm>
              <a:off x="6699504" y="1874520"/>
              <a:ext cx="0" cy="93345"/>
            </a:xfrm>
            <a:custGeom>
              <a:avLst/>
              <a:gdLst/>
              <a:ahLst/>
              <a:cxnLst/>
              <a:rect l="l" t="t" r="r" b="b"/>
              <a:pathLst>
                <a:path h="93344">
                  <a:moveTo>
                    <a:pt x="0" y="0"/>
                  </a:moveTo>
                  <a:lnTo>
                    <a:pt x="0" y="93344"/>
                  </a:lnTo>
                </a:path>
              </a:pathLst>
            </a:custGeom>
            <a:ln w="6350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object 156"/>
            <p:cNvSpPr/>
            <p:nvPr/>
          </p:nvSpPr>
          <p:spPr>
            <a:xfrm>
              <a:off x="6673596" y="1955292"/>
              <a:ext cx="45720" cy="45720"/>
            </a:xfrm>
            <a:custGeom>
              <a:avLst/>
              <a:gdLst/>
              <a:ahLst/>
              <a:cxnLst/>
              <a:rect l="l" t="t" r="r" b="b"/>
              <a:pathLst>
                <a:path w="45720" h="45719">
                  <a:moveTo>
                    <a:pt x="22859" y="0"/>
                  </a:moveTo>
                  <a:lnTo>
                    <a:pt x="13983" y="1803"/>
                  </a:lnTo>
                  <a:lnTo>
                    <a:pt x="6715" y="6715"/>
                  </a:lnTo>
                  <a:lnTo>
                    <a:pt x="1803" y="13983"/>
                  </a:lnTo>
                  <a:lnTo>
                    <a:pt x="0" y="22860"/>
                  </a:lnTo>
                  <a:lnTo>
                    <a:pt x="1803" y="31736"/>
                  </a:lnTo>
                  <a:lnTo>
                    <a:pt x="6715" y="39004"/>
                  </a:lnTo>
                  <a:lnTo>
                    <a:pt x="13983" y="43916"/>
                  </a:lnTo>
                  <a:lnTo>
                    <a:pt x="22859" y="45720"/>
                  </a:lnTo>
                  <a:lnTo>
                    <a:pt x="31736" y="43916"/>
                  </a:lnTo>
                  <a:lnTo>
                    <a:pt x="39004" y="39004"/>
                  </a:lnTo>
                  <a:lnTo>
                    <a:pt x="43916" y="31736"/>
                  </a:lnTo>
                  <a:lnTo>
                    <a:pt x="45720" y="22860"/>
                  </a:lnTo>
                  <a:lnTo>
                    <a:pt x="43916" y="13983"/>
                  </a:lnTo>
                  <a:lnTo>
                    <a:pt x="39004" y="6715"/>
                  </a:lnTo>
                  <a:lnTo>
                    <a:pt x="31736" y="1803"/>
                  </a:lnTo>
                  <a:lnTo>
                    <a:pt x="22859" y="0"/>
                  </a:lnTo>
                  <a:close/>
                </a:path>
              </a:pathLst>
            </a:custGeom>
            <a:solidFill>
              <a:srgbClr val="4453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157"/>
            <p:cNvSpPr/>
            <p:nvPr/>
          </p:nvSpPr>
          <p:spPr>
            <a:xfrm>
              <a:off x="6673596" y="1955292"/>
              <a:ext cx="45720" cy="45720"/>
            </a:xfrm>
            <a:custGeom>
              <a:avLst/>
              <a:gdLst/>
              <a:ahLst/>
              <a:cxnLst/>
              <a:rect l="l" t="t" r="r" b="b"/>
              <a:pathLst>
                <a:path w="45720" h="45719">
                  <a:moveTo>
                    <a:pt x="22859" y="45720"/>
                  </a:moveTo>
                  <a:lnTo>
                    <a:pt x="13983" y="43916"/>
                  </a:lnTo>
                  <a:lnTo>
                    <a:pt x="6715" y="39004"/>
                  </a:lnTo>
                  <a:lnTo>
                    <a:pt x="1803" y="31736"/>
                  </a:lnTo>
                  <a:lnTo>
                    <a:pt x="0" y="22860"/>
                  </a:lnTo>
                  <a:lnTo>
                    <a:pt x="1803" y="13983"/>
                  </a:lnTo>
                  <a:lnTo>
                    <a:pt x="6715" y="6715"/>
                  </a:lnTo>
                  <a:lnTo>
                    <a:pt x="13983" y="1803"/>
                  </a:lnTo>
                  <a:lnTo>
                    <a:pt x="22859" y="0"/>
                  </a:lnTo>
                  <a:lnTo>
                    <a:pt x="31736" y="1803"/>
                  </a:lnTo>
                  <a:lnTo>
                    <a:pt x="39004" y="6715"/>
                  </a:lnTo>
                  <a:lnTo>
                    <a:pt x="43916" y="13983"/>
                  </a:lnTo>
                  <a:lnTo>
                    <a:pt x="45720" y="22860"/>
                  </a:lnTo>
                  <a:lnTo>
                    <a:pt x="43916" y="31736"/>
                  </a:lnTo>
                  <a:lnTo>
                    <a:pt x="39004" y="39004"/>
                  </a:lnTo>
                  <a:lnTo>
                    <a:pt x="31736" y="43916"/>
                  </a:lnTo>
                  <a:lnTo>
                    <a:pt x="22859" y="45720"/>
                  </a:lnTo>
                  <a:close/>
                </a:path>
              </a:pathLst>
            </a:custGeom>
            <a:ln w="12700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158"/>
            <p:cNvSpPr/>
            <p:nvPr/>
          </p:nvSpPr>
          <p:spPr>
            <a:xfrm>
              <a:off x="7018020" y="1877568"/>
              <a:ext cx="0" cy="93345"/>
            </a:xfrm>
            <a:custGeom>
              <a:avLst/>
              <a:gdLst/>
              <a:ahLst/>
              <a:cxnLst/>
              <a:rect l="l" t="t" r="r" b="b"/>
              <a:pathLst>
                <a:path h="93344">
                  <a:moveTo>
                    <a:pt x="0" y="0"/>
                  </a:moveTo>
                  <a:lnTo>
                    <a:pt x="0" y="93345"/>
                  </a:lnTo>
                </a:path>
              </a:pathLst>
            </a:custGeom>
            <a:ln w="6350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159"/>
            <p:cNvSpPr/>
            <p:nvPr/>
          </p:nvSpPr>
          <p:spPr>
            <a:xfrm>
              <a:off x="6992112" y="1958340"/>
              <a:ext cx="45720" cy="45720"/>
            </a:xfrm>
            <a:custGeom>
              <a:avLst/>
              <a:gdLst/>
              <a:ahLst/>
              <a:cxnLst/>
              <a:rect l="l" t="t" r="r" b="b"/>
              <a:pathLst>
                <a:path w="45720" h="45719">
                  <a:moveTo>
                    <a:pt x="22860" y="0"/>
                  </a:moveTo>
                  <a:lnTo>
                    <a:pt x="13983" y="1803"/>
                  </a:lnTo>
                  <a:lnTo>
                    <a:pt x="6715" y="6715"/>
                  </a:lnTo>
                  <a:lnTo>
                    <a:pt x="1803" y="13983"/>
                  </a:lnTo>
                  <a:lnTo>
                    <a:pt x="0" y="22860"/>
                  </a:lnTo>
                  <a:lnTo>
                    <a:pt x="1803" y="31736"/>
                  </a:lnTo>
                  <a:lnTo>
                    <a:pt x="6715" y="39004"/>
                  </a:lnTo>
                  <a:lnTo>
                    <a:pt x="13983" y="43916"/>
                  </a:lnTo>
                  <a:lnTo>
                    <a:pt x="22860" y="45720"/>
                  </a:lnTo>
                  <a:lnTo>
                    <a:pt x="31736" y="43916"/>
                  </a:lnTo>
                  <a:lnTo>
                    <a:pt x="39004" y="39004"/>
                  </a:lnTo>
                  <a:lnTo>
                    <a:pt x="43916" y="31736"/>
                  </a:lnTo>
                  <a:lnTo>
                    <a:pt x="45720" y="22860"/>
                  </a:lnTo>
                  <a:lnTo>
                    <a:pt x="43916" y="13983"/>
                  </a:lnTo>
                  <a:lnTo>
                    <a:pt x="39004" y="6715"/>
                  </a:lnTo>
                  <a:lnTo>
                    <a:pt x="31736" y="1803"/>
                  </a:lnTo>
                  <a:lnTo>
                    <a:pt x="22860" y="0"/>
                  </a:lnTo>
                  <a:close/>
                </a:path>
              </a:pathLst>
            </a:custGeom>
            <a:solidFill>
              <a:srgbClr val="4453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160"/>
            <p:cNvSpPr/>
            <p:nvPr/>
          </p:nvSpPr>
          <p:spPr>
            <a:xfrm>
              <a:off x="6992112" y="1958340"/>
              <a:ext cx="45720" cy="45720"/>
            </a:xfrm>
            <a:custGeom>
              <a:avLst/>
              <a:gdLst/>
              <a:ahLst/>
              <a:cxnLst/>
              <a:rect l="l" t="t" r="r" b="b"/>
              <a:pathLst>
                <a:path w="45720" h="45719">
                  <a:moveTo>
                    <a:pt x="22860" y="45720"/>
                  </a:moveTo>
                  <a:lnTo>
                    <a:pt x="13983" y="43916"/>
                  </a:lnTo>
                  <a:lnTo>
                    <a:pt x="6715" y="39004"/>
                  </a:lnTo>
                  <a:lnTo>
                    <a:pt x="1803" y="31736"/>
                  </a:lnTo>
                  <a:lnTo>
                    <a:pt x="0" y="22860"/>
                  </a:lnTo>
                  <a:lnTo>
                    <a:pt x="1803" y="13983"/>
                  </a:lnTo>
                  <a:lnTo>
                    <a:pt x="6715" y="6715"/>
                  </a:lnTo>
                  <a:lnTo>
                    <a:pt x="13983" y="1803"/>
                  </a:lnTo>
                  <a:lnTo>
                    <a:pt x="22860" y="0"/>
                  </a:lnTo>
                  <a:lnTo>
                    <a:pt x="31736" y="1803"/>
                  </a:lnTo>
                  <a:lnTo>
                    <a:pt x="39004" y="6715"/>
                  </a:lnTo>
                  <a:lnTo>
                    <a:pt x="43916" y="13983"/>
                  </a:lnTo>
                  <a:lnTo>
                    <a:pt x="45720" y="22860"/>
                  </a:lnTo>
                  <a:lnTo>
                    <a:pt x="43916" y="31736"/>
                  </a:lnTo>
                  <a:lnTo>
                    <a:pt x="39004" y="39004"/>
                  </a:lnTo>
                  <a:lnTo>
                    <a:pt x="31736" y="43916"/>
                  </a:lnTo>
                  <a:lnTo>
                    <a:pt x="22860" y="45720"/>
                  </a:lnTo>
                  <a:close/>
                </a:path>
              </a:pathLst>
            </a:custGeom>
            <a:ln w="12700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1" name="object 161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3567684" y="1173441"/>
              <a:ext cx="1687067" cy="349034"/>
            </a:xfrm>
            <a:prstGeom prst="rect">
              <a:avLst/>
            </a:prstGeom>
          </p:spPr>
        </p:pic>
        <p:pic>
          <p:nvPicPr>
            <p:cNvPr id="162" name="object 162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3656076" y="1170432"/>
              <a:ext cx="1510284" cy="397763"/>
            </a:xfrm>
            <a:prstGeom prst="rect">
              <a:avLst/>
            </a:prstGeom>
          </p:spPr>
        </p:pic>
        <p:pic>
          <p:nvPicPr>
            <p:cNvPr id="163" name="object 163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3627120" y="1213104"/>
              <a:ext cx="1572767" cy="236220"/>
            </a:xfrm>
            <a:prstGeom prst="rect">
              <a:avLst/>
            </a:prstGeom>
          </p:spPr>
        </p:pic>
      </p:grpSp>
      <p:sp>
        <p:nvSpPr>
          <p:cNvPr id="164" name="object 164"/>
          <p:cNvSpPr txBox="1"/>
          <p:nvPr/>
        </p:nvSpPr>
        <p:spPr>
          <a:xfrm>
            <a:off x="713028" y="3937508"/>
            <a:ext cx="454659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Route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165" name="object 165"/>
          <p:cNvPicPr/>
          <p:nvPr/>
        </p:nvPicPr>
        <p:blipFill>
          <a:blip r:embed="rId52" cstate="print"/>
          <a:stretch>
            <a:fillRect/>
          </a:stretch>
        </p:blipFill>
        <p:spPr>
          <a:xfrm>
            <a:off x="186171" y="3938284"/>
            <a:ext cx="250502" cy="250640"/>
          </a:xfrm>
          <a:prstGeom prst="rect">
            <a:avLst/>
          </a:prstGeom>
        </p:spPr>
      </p:pic>
      <p:sp>
        <p:nvSpPr>
          <p:cNvPr id="166" name="object 166"/>
          <p:cNvSpPr txBox="1"/>
          <p:nvPr/>
        </p:nvSpPr>
        <p:spPr>
          <a:xfrm>
            <a:off x="3784219" y="1229690"/>
            <a:ext cx="1260475" cy="1873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spc="-10" dirty="0">
                <a:solidFill>
                  <a:srgbClr val="FFFFFF"/>
                </a:solidFill>
                <a:latin typeface="Calibri"/>
                <a:cs typeface="Calibri"/>
                <a:hlinkClick r:id="rId53"/>
              </a:rPr>
              <a:t>www.vote.myapp.com</a:t>
            </a:r>
            <a:endParaRPr sz="1050">
              <a:latin typeface="Calibri"/>
              <a:cs typeface="Calibri"/>
            </a:endParaRPr>
          </a:p>
        </p:txBody>
      </p:sp>
      <p:grpSp>
        <p:nvGrpSpPr>
          <p:cNvPr id="167" name="object 167"/>
          <p:cNvGrpSpPr/>
          <p:nvPr/>
        </p:nvGrpSpPr>
        <p:grpSpPr>
          <a:xfrm>
            <a:off x="4407280" y="1162811"/>
            <a:ext cx="3144520" cy="512445"/>
            <a:chOff x="4407280" y="1162811"/>
            <a:chExt cx="3144520" cy="512445"/>
          </a:xfrm>
        </p:grpSpPr>
        <p:sp>
          <p:nvSpPr>
            <p:cNvPr id="168" name="object 168"/>
            <p:cNvSpPr/>
            <p:nvPr/>
          </p:nvSpPr>
          <p:spPr>
            <a:xfrm>
              <a:off x="4410455" y="1449323"/>
              <a:ext cx="3175" cy="222885"/>
            </a:xfrm>
            <a:custGeom>
              <a:avLst/>
              <a:gdLst/>
              <a:ahLst/>
              <a:cxnLst/>
              <a:rect l="l" t="t" r="r" b="b"/>
              <a:pathLst>
                <a:path w="3175" h="222885">
                  <a:moveTo>
                    <a:pt x="0" y="222758"/>
                  </a:moveTo>
                  <a:lnTo>
                    <a:pt x="3175" y="0"/>
                  </a:lnTo>
                </a:path>
              </a:pathLst>
            </a:custGeom>
            <a:ln w="6350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9" name="object 169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5884131" y="1179343"/>
              <a:ext cx="1667321" cy="340084"/>
            </a:xfrm>
            <a:prstGeom prst="rect">
              <a:avLst/>
            </a:prstGeom>
          </p:spPr>
        </p:pic>
        <p:pic>
          <p:nvPicPr>
            <p:cNvPr id="170" name="object 170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5893308" y="1162811"/>
              <a:ext cx="1645919" cy="406908"/>
            </a:xfrm>
            <a:prstGeom prst="rect">
              <a:avLst/>
            </a:prstGeom>
          </p:spPr>
        </p:pic>
        <p:pic>
          <p:nvPicPr>
            <p:cNvPr id="171" name="object 171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5934455" y="1210055"/>
              <a:ext cx="1571244" cy="236220"/>
            </a:xfrm>
            <a:prstGeom prst="rect">
              <a:avLst/>
            </a:prstGeom>
          </p:spPr>
        </p:pic>
      </p:grpSp>
      <p:sp>
        <p:nvSpPr>
          <p:cNvPr id="172" name="object 172"/>
          <p:cNvSpPr txBox="1"/>
          <p:nvPr/>
        </p:nvSpPr>
        <p:spPr>
          <a:xfrm>
            <a:off x="6025134" y="1223009"/>
            <a:ext cx="1390650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10" dirty="0">
                <a:solidFill>
                  <a:srgbClr val="FFFFFF"/>
                </a:solidFill>
                <a:latin typeface="Calibri"/>
                <a:cs typeface="Calibri"/>
                <a:hlinkClick r:id="rId57"/>
              </a:rPr>
              <a:t>www.result.myapp.com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73" name="object 173"/>
          <p:cNvSpPr/>
          <p:nvPr/>
        </p:nvSpPr>
        <p:spPr>
          <a:xfrm>
            <a:off x="6719316" y="1446275"/>
            <a:ext cx="0" cy="240665"/>
          </a:xfrm>
          <a:custGeom>
            <a:avLst/>
            <a:gdLst/>
            <a:ahLst/>
            <a:cxnLst/>
            <a:rect l="l" t="t" r="r" b="b"/>
            <a:pathLst>
              <a:path h="240664">
                <a:moveTo>
                  <a:pt x="0" y="240411"/>
                </a:moveTo>
                <a:lnTo>
                  <a:pt x="0" y="0"/>
                </a:lnTo>
              </a:path>
            </a:pathLst>
          </a:custGeom>
          <a:ln w="6350">
            <a:solidFill>
              <a:srgbClr val="4453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261808" y="2662808"/>
            <a:ext cx="10314940" cy="3678554"/>
            <a:chOff x="1261808" y="2662808"/>
            <a:chExt cx="10314940" cy="3678554"/>
          </a:xfrm>
        </p:grpSpPr>
        <p:sp>
          <p:nvSpPr>
            <p:cNvPr id="3" name="object 3"/>
            <p:cNvSpPr/>
            <p:nvPr/>
          </p:nvSpPr>
          <p:spPr>
            <a:xfrm>
              <a:off x="2822829" y="2672333"/>
              <a:ext cx="7514590" cy="2148840"/>
            </a:xfrm>
            <a:custGeom>
              <a:avLst/>
              <a:gdLst/>
              <a:ahLst/>
              <a:cxnLst/>
              <a:rect l="l" t="t" r="r" b="b"/>
              <a:pathLst>
                <a:path w="7514590" h="2148840">
                  <a:moveTo>
                    <a:pt x="8000" y="963167"/>
                  </a:moveTo>
                  <a:lnTo>
                    <a:pt x="0" y="963167"/>
                  </a:lnTo>
                  <a:lnTo>
                    <a:pt x="0" y="1079880"/>
                  </a:lnTo>
                  <a:lnTo>
                    <a:pt x="1600199" y="1079880"/>
                  </a:lnTo>
                </a:path>
                <a:path w="7514590" h="2148840">
                  <a:moveTo>
                    <a:pt x="59816" y="2148713"/>
                  </a:moveTo>
                  <a:lnTo>
                    <a:pt x="836041" y="2148713"/>
                  </a:lnTo>
                  <a:lnTo>
                    <a:pt x="836041" y="1091183"/>
                  </a:lnTo>
                  <a:lnTo>
                    <a:pt x="1612265" y="1091183"/>
                  </a:lnTo>
                </a:path>
                <a:path w="7514590" h="2148840">
                  <a:moveTo>
                    <a:pt x="1605153" y="1056893"/>
                  </a:moveTo>
                  <a:lnTo>
                    <a:pt x="1609851" y="1056893"/>
                  </a:lnTo>
                  <a:lnTo>
                    <a:pt x="1609851" y="102107"/>
                  </a:lnTo>
                  <a:lnTo>
                    <a:pt x="3553841" y="102107"/>
                  </a:lnTo>
                </a:path>
                <a:path w="7514590" h="2148840">
                  <a:moveTo>
                    <a:pt x="1615820" y="1067561"/>
                  </a:moveTo>
                  <a:lnTo>
                    <a:pt x="7514209" y="1067561"/>
                  </a:lnTo>
                  <a:lnTo>
                    <a:pt x="7514209" y="0"/>
                  </a:lnTo>
                </a:path>
              </a:pathLst>
            </a:custGeom>
            <a:ln w="19050">
              <a:solidFill>
                <a:srgbClr val="E7E6E6"/>
              </a:solidFill>
              <a:prstDash val="lgDash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263396" y="3730751"/>
              <a:ext cx="3182620" cy="2096770"/>
            </a:xfrm>
            <a:custGeom>
              <a:avLst/>
              <a:gdLst/>
              <a:ahLst/>
              <a:cxnLst/>
              <a:rect l="l" t="t" r="r" b="b"/>
              <a:pathLst>
                <a:path w="3182620" h="2096770">
                  <a:moveTo>
                    <a:pt x="3182366" y="0"/>
                  </a:moveTo>
                  <a:lnTo>
                    <a:pt x="3159887" y="0"/>
                  </a:lnTo>
                  <a:lnTo>
                    <a:pt x="3159887" y="2096325"/>
                  </a:lnTo>
                  <a:lnTo>
                    <a:pt x="0" y="2096325"/>
                  </a:lnTo>
                </a:path>
              </a:pathLst>
            </a:custGeom>
            <a:ln w="3175">
              <a:solidFill>
                <a:srgbClr val="E7E6E6"/>
              </a:solidFill>
              <a:prstDash val="lgDash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644384" y="4323588"/>
              <a:ext cx="529590" cy="8890"/>
            </a:xfrm>
            <a:custGeom>
              <a:avLst/>
              <a:gdLst/>
              <a:ahLst/>
              <a:cxnLst/>
              <a:rect l="l" t="t" r="r" b="b"/>
              <a:pathLst>
                <a:path w="529590" h="8889">
                  <a:moveTo>
                    <a:pt x="0" y="0"/>
                  </a:moveTo>
                  <a:lnTo>
                    <a:pt x="529336" y="8381"/>
                  </a:lnTo>
                </a:path>
              </a:pathLst>
            </a:custGeom>
            <a:ln w="12700">
              <a:solidFill>
                <a:srgbClr val="44536A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711952" y="3720083"/>
              <a:ext cx="1449705" cy="1449705"/>
            </a:xfrm>
            <a:custGeom>
              <a:avLst/>
              <a:gdLst/>
              <a:ahLst/>
              <a:cxnLst/>
              <a:rect l="l" t="t" r="r" b="b"/>
              <a:pathLst>
                <a:path w="1449704" h="1449704">
                  <a:moveTo>
                    <a:pt x="724662" y="0"/>
                  </a:moveTo>
                  <a:lnTo>
                    <a:pt x="677020" y="1541"/>
                  </a:lnTo>
                  <a:lnTo>
                    <a:pt x="630200" y="6102"/>
                  </a:lnTo>
                  <a:lnTo>
                    <a:pt x="584298" y="13587"/>
                  </a:lnTo>
                  <a:lnTo>
                    <a:pt x="539409" y="23901"/>
                  </a:lnTo>
                  <a:lnTo>
                    <a:pt x="495629" y="36947"/>
                  </a:lnTo>
                  <a:lnTo>
                    <a:pt x="453053" y="52631"/>
                  </a:lnTo>
                  <a:lnTo>
                    <a:pt x="411777" y="70857"/>
                  </a:lnTo>
                  <a:lnTo>
                    <a:pt x="371897" y="91529"/>
                  </a:lnTo>
                  <a:lnTo>
                    <a:pt x="333507" y="114552"/>
                  </a:lnTo>
                  <a:lnTo>
                    <a:pt x="296704" y="139830"/>
                  </a:lnTo>
                  <a:lnTo>
                    <a:pt x="261583" y="167267"/>
                  </a:lnTo>
                  <a:lnTo>
                    <a:pt x="228239" y="196769"/>
                  </a:lnTo>
                  <a:lnTo>
                    <a:pt x="196769" y="228239"/>
                  </a:lnTo>
                  <a:lnTo>
                    <a:pt x="167267" y="261583"/>
                  </a:lnTo>
                  <a:lnTo>
                    <a:pt x="139830" y="296704"/>
                  </a:lnTo>
                  <a:lnTo>
                    <a:pt x="114552" y="333507"/>
                  </a:lnTo>
                  <a:lnTo>
                    <a:pt x="91529" y="371897"/>
                  </a:lnTo>
                  <a:lnTo>
                    <a:pt x="70857" y="411777"/>
                  </a:lnTo>
                  <a:lnTo>
                    <a:pt x="52631" y="453053"/>
                  </a:lnTo>
                  <a:lnTo>
                    <a:pt x="36947" y="495629"/>
                  </a:lnTo>
                  <a:lnTo>
                    <a:pt x="23901" y="539409"/>
                  </a:lnTo>
                  <a:lnTo>
                    <a:pt x="13587" y="584298"/>
                  </a:lnTo>
                  <a:lnTo>
                    <a:pt x="6102" y="630200"/>
                  </a:lnTo>
                  <a:lnTo>
                    <a:pt x="1541" y="677020"/>
                  </a:lnTo>
                  <a:lnTo>
                    <a:pt x="0" y="724662"/>
                  </a:lnTo>
                  <a:lnTo>
                    <a:pt x="1541" y="772303"/>
                  </a:lnTo>
                  <a:lnTo>
                    <a:pt x="6102" y="819123"/>
                  </a:lnTo>
                  <a:lnTo>
                    <a:pt x="13587" y="865025"/>
                  </a:lnTo>
                  <a:lnTo>
                    <a:pt x="23901" y="909914"/>
                  </a:lnTo>
                  <a:lnTo>
                    <a:pt x="36947" y="953694"/>
                  </a:lnTo>
                  <a:lnTo>
                    <a:pt x="52631" y="996270"/>
                  </a:lnTo>
                  <a:lnTo>
                    <a:pt x="70857" y="1037546"/>
                  </a:lnTo>
                  <a:lnTo>
                    <a:pt x="91529" y="1077426"/>
                  </a:lnTo>
                  <a:lnTo>
                    <a:pt x="114552" y="1115816"/>
                  </a:lnTo>
                  <a:lnTo>
                    <a:pt x="139830" y="1152619"/>
                  </a:lnTo>
                  <a:lnTo>
                    <a:pt x="167267" y="1187740"/>
                  </a:lnTo>
                  <a:lnTo>
                    <a:pt x="196769" y="1221084"/>
                  </a:lnTo>
                  <a:lnTo>
                    <a:pt x="228239" y="1252554"/>
                  </a:lnTo>
                  <a:lnTo>
                    <a:pt x="261583" y="1282056"/>
                  </a:lnTo>
                  <a:lnTo>
                    <a:pt x="296704" y="1309493"/>
                  </a:lnTo>
                  <a:lnTo>
                    <a:pt x="333507" y="1334771"/>
                  </a:lnTo>
                  <a:lnTo>
                    <a:pt x="371897" y="1357794"/>
                  </a:lnTo>
                  <a:lnTo>
                    <a:pt x="411777" y="1378466"/>
                  </a:lnTo>
                  <a:lnTo>
                    <a:pt x="453053" y="1396692"/>
                  </a:lnTo>
                  <a:lnTo>
                    <a:pt x="495629" y="1412376"/>
                  </a:lnTo>
                  <a:lnTo>
                    <a:pt x="539409" y="1425422"/>
                  </a:lnTo>
                  <a:lnTo>
                    <a:pt x="584298" y="1435736"/>
                  </a:lnTo>
                  <a:lnTo>
                    <a:pt x="630200" y="1443221"/>
                  </a:lnTo>
                  <a:lnTo>
                    <a:pt x="677020" y="1447782"/>
                  </a:lnTo>
                  <a:lnTo>
                    <a:pt x="724662" y="1449324"/>
                  </a:lnTo>
                  <a:lnTo>
                    <a:pt x="772303" y="1447782"/>
                  </a:lnTo>
                  <a:lnTo>
                    <a:pt x="819123" y="1443221"/>
                  </a:lnTo>
                  <a:lnTo>
                    <a:pt x="865025" y="1435736"/>
                  </a:lnTo>
                  <a:lnTo>
                    <a:pt x="909914" y="1425422"/>
                  </a:lnTo>
                  <a:lnTo>
                    <a:pt x="953694" y="1412376"/>
                  </a:lnTo>
                  <a:lnTo>
                    <a:pt x="996270" y="1396692"/>
                  </a:lnTo>
                  <a:lnTo>
                    <a:pt x="1037546" y="1378466"/>
                  </a:lnTo>
                  <a:lnTo>
                    <a:pt x="1077426" y="1357794"/>
                  </a:lnTo>
                  <a:lnTo>
                    <a:pt x="1115816" y="1334771"/>
                  </a:lnTo>
                  <a:lnTo>
                    <a:pt x="1152619" y="1309493"/>
                  </a:lnTo>
                  <a:lnTo>
                    <a:pt x="1187740" y="1282056"/>
                  </a:lnTo>
                  <a:lnTo>
                    <a:pt x="1221084" y="1252554"/>
                  </a:lnTo>
                  <a:lnTo>
                    <a:pt x="1252554" y="1221084"/>
                  </a:lnTo>
                  <a:lnTo>
                    <a:pt x="1282056" y="1187740"/>
                  </a:lnTo>
                  <a:lnTo>
                    <a:pt x="1309493" y="1152619"/>
                  </a:lnTo>
                  <a:lnTo>
                    <a:pt x="1334771" y="1115816"/>
                  </a:lnTo>
                  <a:lnTo>
                    <a:pt x="1357794" y="1077426"/>
                  </a:lnTo>
                  <a:lnTo>
                    <a:pt x="1378466" y="1037546"/>
                  </a:lnTo>
                  <a:lnTo>
                    <a:pt x="1396692" y="996270"/>
                  </a:lnTo>
                  <a:lnTo>
                    <a:pt x="1412376" y="953694"/>
                  </a:lnTo>
                  <a:lnTo>
                    <a:pt x="1425422" y="909914"/>
                  </a:lnTo>
                  <a:lnTo>
                    <a:pt x="1435736" y="865025"/>
                  </a:lnTo>
                  <a:lnTo>
                    <a:pt x="1443221" y="819123"/>
                  </a:lnTo>
                  <a:lnTo>
                    <a:pt x="1447782" y="772303"/>
                  </a:lnTo>
                  <a:lnTo>
                    <a:pt x="1449324" y="724662"/>
                  </a:lnTo>
                  <a:lnTo>
                    <a:pt x="1447782" y="677020"/>
                  </a:lnTo>
                  <a:lnTo>
                    <a:pt x="1443221" y="630200"/>
                  </a:lnTo>
                  <a:lnTo>
                    <a:pt x="1435736" y="584298"/>
                  </a:lnTo>
                  <a:lnTo>
                    <a:pt x="1425422" y="539409"/>
                  </a:lnTo>
                  <a:lnTo>
                    <a:pt x="1412376" y="495629"/>
                  </a:lnTo>
                  <a:lnTo>
                    <a:pt x="1396692" y="453053"/>
                  </a:lnTo>
                  <a:lnTo>
                    <a:pt x="1378466" y="411777"/>
                  </a:lnTo>
                  <a:lnTo>
                    <a:pt x="1357794" y="371897"/>
                  </a:lnTo>
                  <a:lnTo>
                    <a:pt x="1334771" y="333507"/>
                  </a:lnTo>
                  <a:lnTo>
                    <a:pt x="1309493" y="296704"/>
                  </a:lnTo>
                  <a:lnTo>
                    <a:pt x="1282056" y="261583"/>
                  </a:lnTo>
                  <a:lnTo>
                    <a:pt x="1252554" y="228239"/>
                  </a:lnTo>
                  <a:lnTo>
                    <a:pt x="1221084" y="196769"/>
                  </a:lnTo>
                  <a:lnTo>
                    <a:pt x="1187740" y="167267"/>
                  </a:lnTo>
                  <a:lnTo>
                    <a:pt x="1152619" y="139830"/>
                  </a:lnTo>
                  <a:lnTo>
                    <a:pt x="1115816" y="114552"/>
                  </a:lnTo>
                  <a:lnTo>
                    <a:pt x="1077426" y="91529"/>
                  </a:lnTo>
                  <a:lnTo>
                    <a:pt x="1037546" y="70857"/>
                  </a:lnTo>
                  <a:lnTo>
                    <a:pt x="996270" y="52631"/>
                  </a:lnTo>
                  <a:lnTo>
                    <a:pt x="953694" y="36947"/>
                  </a:lnTo>
                  <a:lnTo>
                    <a:pt x="909914" y="23901"/>
                  </a:lnTo>
                  <a:lnTo>
                    <a:pt x="865025" y="13587"/>
                  </a:lnTo>
                  <a:lnTo>
                    <a:pt x="819123" y="6102"/>
                  </a:lnTo>
                  <a:lnTo>
                    <a:pt x="772303" y="1541"/>
                  </a:lnTo>
                  <a:lnTo>
                    <a:pt x="724662" y="0"/>
                  </a:lnTo>
                  <a:close/>
                </a:path>
              </a:pathLst>
            </a:custGeom>
            <a:solidFill>
              <a:srgbClr val="FBDD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9415272" y="4855463"/>
              <a:ext cx="1082040" cy="817244"/>
            </a:xfrm>
            <a:custGeom>
              <a:avLst/>
              <a:gdLst/>
              <a:ahLst/>
              <a:cxnLst/>
              <a:rect l="l" t="t" r="r" b="b"/>
              <a:pathLst>
                <a:path w="1082040" h="817245">
                  <a:moveTo>
                    <a:pt x="0" y="0"/>
                  </a:moveTo>
                  <a:lnTo>
                    <a:pt x="0" y="509143"/>
                  </a:lnTo>
                  <a:lnTo>
                    <a:pt x="1082039" y="816864"/>
                  </a:lnTo>
                  <a:lnTo>
                    <a:pt x="1082039" y="3067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20F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0494264" y="4855463"/>
              <a:ext cx="1082040" cy="817244"/>
            </a:xfrm>
            <a:custGeom>
              <a:avLst/>
              <a:gdLst/>
              <a:ahLst/>
              <a:cxnLst/>
              <a:rect l="l" t="t" r="r" b="b"/>
              <a:pathLst>
                <a:path w="1082040" h="817245">
                  <a:moveTo>
                    <a:pt x="1082039" y="0"/>
                  </a:moveTo>
                  <a:lnTo>
                    <a:pt x="0" y="306705"/>
                  </a:lnTo>
                  <a:lnTo>
                    <a:pt x="0" y="816864"/>
                  </a:lnTo>
                  <a:lnTo>
                    <a:pt x="1082039" y="509143"/>
                  </a:lnTo>
                  <a:lnTo>
                    <a:pt x="1082039" y="0"/>
                  </a:lnTo>
                  <a:close/>
                </a:path>
              </a:pathLst>
            </a:custGeom>
            <a:solidFill>
              <a:srgbClr val="DB171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9415272" y="4541519"/>
              <a:ext cx="2161540" cy="620395"/>
            </a:xfrm>
            <a:custGeom>
              <a:avLst/>
              <a:gdLst/>
              <a:ahLst/>
              <a:cxnLst/>
              <a:rect l="l" t="t" r="r" b="b"/>
              <a:pathLst>
                <a:path w="2161540" h="620395">
                  <a:moveTo>
                    <a:pt x="1082039" y="0"/>
                  </a:moveTo>
                  <a:lnTo>
                    <a:pt x="0" y="307466"/>
                  </a:lnTo>
                  <a:lnTo>
                    <a:pt x="0" y="313816"/>
                  </a:lnTo>
                  <a:lnTo>
                    <a:pt x="1080007" y="620267"/>
                  </a:lnTo>
                  <a:lnTo>
                    <a:pt x="2161031" y="313816"/>
                  </a:lnTo>
                  <a:lnTo>
                    <a:pt x="2161031" y="307466"/>
                  </a:lnTo>
                  <a:lnTo>
                    <a:pt x="1082039" y="0"/>
                  </a:lnTo>
                  <a:close/>
                </a:path>
              </a:pathLst>
            </a:custGeom>
            <a:solidFill>
              <a:srgbClr val="EE52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8221979" y="5184648"/>
              <a:ext cx="1082040" cy="815340"/>
            </a:xfrm>
            <a:custGeom>
              <a:avLst/>
              <a:gdLst/>
              <a:ahLst/>
              <a:cxnLst/>
              <a:rect l="l" t="t" r="r" b="b"/>
              <a:pathLst>
                <a:path w="1082040" h="815339">
                  <a:moveTo>
                    <a:pt x="0" y="0"/>
                  </a:moveTo>
                  <a:lnTo>
                    <a:pt x="0" y="508152"/>
                  </a:lnTo>
                  <a:lnTo>
                    <a:pt x="1082040" y="815339"/>
                  </a:lnTo>
                  <a:lnTo>
                    <a:pt x="1082040" y="3061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20F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9302496" y="5184648"/>
              <a:ext cx="1080770" cy="815340"/>
            </a:xfrm>
            <a:custGeom>
              <a:avLst/>
              <a:gdLst/>
              <a:ahLst/>
              <a:cxnLst/>
              <a:rect l="l" t="t" r="r" b="b"/>
              <a:pathLst>
                <a:path w="1080770" h="815339">
                  <a:moveTo>
                    <a:pt x="1080515" y="0"/>
                  </a:moveTo>
                  <a:lnTo>
                    <a:pt x="0" y="306196"/>
                  </a:lnTo>
                  <a:lnTo>
                    <a:pt x="0" y="815339"/>
                  </a:lnTo>
                  <a:lnTo>
                    <a:pt x="1080515" y="508152"/>
                  </a:lnTo>
                  <a:lnTo>
                    <a:pt x="1080515" y="0"/>
                  </a:lnTo>
                  <a:close/>
                </a:path>
              </a:pathLst>
            </a:custGeom>
            <a:solidFill>
              <a:srgbClr val="DB171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221979" y="4870704"/>
              <a:ext cx="2161540" cy="620395"/>
            </a:xfrm>
            <a:custGeom>
              <a:avLst/>
              <a:gdLst/>
              <a:ahLst/>
              <a:cxnLst/>
              <a:rect l="l" t="t" r="r" b="b"/>
              <a:pathLst>
                <a:path w="2161540" h="620395">
                  <a:moveTo>
                    <a:pt x="1082040" y="0"/>
                  </a:moveTo>
                  <a:lnTo>
                    <a:pt x="0" y="307467"/>
                  </a:lnTo>
                  <a:lnTo>
                    <a:pt x="0" y="313817"/>
                  </a:lnTo>
                  <a:lnTo>
                    <a:pt x="1080008" y="620268"/>
                  </a:lnTo>
                  <a:lnTo>
                    <a:pt x="2161031" y="313817"/>
                  </a:lnTo>
                  <a:lnTo>
                    <a:pt x="2161031" y="307467"/>
                  </a:lnTo>
                  <a:lnTo>
                    <a:pt x="1082040" y="0"/>
                  </a:lnTo>
                  <a:close/>
                </a:path>
              </a:pathLst>
            </a:custGeom>
            <a:solidFill>
              <a:srgbClr val="EE52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7030211" y="5524500"/>
              <a:ext cx="1082040" cy="817244"/>
            </a:xfrm>
            <a:custGeom>
              <a:avLst/>
              <a:gdLst/>
              <a:ahLst/>
              <a:cxnLst/>
              <a:rect l="l" t="t" r="r" b="b"/>
              <a:pathLst>
                <a:path w="1082040" h="817245">
                  <a:moveTo>
                    <a:pt x="0" y="0"/>
                  </a:moveTo>
                  <a:lnTo>
                    <a:pt x="0" y="509104"/>
                  </a:lnTo>
                  <a:lnTo>
                    <a:pt x="1082040" y="816863"/>
                  </a:lnTo>
                  <a:lnTo>
                    <a:pt x="1082040" y="3067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20F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8110727" y="5524500"/>
              <a:ext cx="1080770" cy="817244"/>
            </a:xfrm>
            <a:custGeom>
              <a:avLst/>
              <a:gdLst/>
              <a:ahLst/>
              <a:cxnLst/>
              <a:rect l="l" t="t" r="r" b="b"/>
              <a:pathLst>
                <a:path w="1080770" h="817245">
                  <a:moveTo>
                    <a:pt x="1080516" y="0"/>
                  </a:moveTo>
                  <a:lnTo>
                    <a:pt x="0" y="306717"/>
                  </a:lnTo>
                  <a:lnTo>
                    <a:pt x="0" y="816863"/>
                  </a:lnTo>
                  <a:lnTo>
                    <a:pt x="1080516" y="509104"/>
                  </a:lnTo>
                  <a:lnTo>
                    <a:pt x="1080516" y="0"/>
                  </a:lnTo>
                  <a:close/>
                </a:path>
              </a:pathLst>
            </a:custGeom>
            <a:solidFill>
              <a:srgbClr val="DB171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7030211" y="5210555"/>
              <a:ext cx="2161540" cy="620395"/>
            </a:xfrm>
            <a:custGeom>
              <a:avLst/>
              <a:gdLst/>
              <a:ahLst/>
              <a:cxnLst/>
              <a:rect l="l" t="t" r="r" b="b"/>
              <a:pathLst>
                <a:path w="2161540" h="620395">
                  <a:moveTo>
                    <a:pt x="1082040" y="0"/>
                  </a:moveTo>
                  <a:lnTo>
                    <a:pt x="0" y="307467"/>
                  </a:lnTo>
                  <a:lnTo>
                    <a:pt x="0" y="313817"/>
                  </a:lnTo>
                  <a:lnTo>
                    <a:pt x="1080008" y="620268"/>
                  </a:lnTo>
                  <a:lnTo>
                    <a:pt x="2161032" y="313817"/>
                  </a:lnTo>
                  <a:lnTo>
                    <a:pt x="2161032" y="307467"/>
                  </a:lnTo>
                  <a:lnTo>
                    <a:pt x="1082040" y="0"/>
                  </a:lnTo>
                  <a:close/>
                </a:path>
              </a:pathLst>
            </a:custGeom>
            <a:solidFill>
              <a:srgbClr val="EE52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6" name="object 16"/>
          <p:cNvGrpSpPr/>
          <p:nvPr/>
        </p:nvGrpSpPr>
        <p:grpSpPr>
          <a:xfrm>
            <a:off x="610933" y="0"/>
            <a:ext cx="32384" cy="1207135"/>
            <a:chOff x="610933" y="0"/>
            <a:chExt cx="32384" cy="1207135"/>
          </a:xfrm>
        </p:grpSpPr>
        <p:sp>
          <p:nvSpPr>
            <p:cNvPr id="17" name="object 17"/>
            <p:cNvSpPr/>
            <p:nvPr/>
          </p:nvSpPr>
          <p:spPr>
            <a:xfrm>
              <a:off x="628649" y="553973"/>
              <a:ext cx="1905" cy="640080"/>
            </a:xfrm>
            <a:custGeom>
              <a:avLst/>
              <a:gdLst/>
              <a:ahLst/>
              <a:cxnLst/>
              <a:rect l="l" t="t" r="r" b="b"/>
              <a:pathLst>
                <a:path w="1904" h="640080">
                  <a:moveTo>
                    <a:pt x="1523" y="640079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EE52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615695" y="0"/>
              <a:ext cx="0" cy="1195070"/>
            </a:xfrm>
            <a:custGeom>
              <a:avLst/>
              <a:gdLst/>
              <a:ahLst/>
              <a:cxnLst/>
              <a:rect l="l" t="t" r="r" b="b"/>
              <a:pathLst>
                <a:path h="1195070">
                  <a:moveTo>
                    <a:pt x="0" y="1194815"/>
                  </a:moveTo>
                  <a:lnTo>
                    <a:pt x="0" y="0"/>
                  </a:lnTo>
                </a:path>
              </a:pathLst>
            </a:custGeom>
            <a:ln w="9525">
              <a:solidFill>
                <a:srgbClr val="EE52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9" name="object 19"/>
          <p:cNvGrpSpPr/>
          <p:nvPr/>
        </p:nvGrpSpPr>
        <p:grpSpPr>
          <a:xfrm>
            <a:off x="5829300" y="5161775"/>
            <a:ext cx="2861945" cy="1513840"/>
            <a:chOff x="5829300" y="5161775"/>
            <a:chExt cx="2861945" cy="1513840"/>
          </a:xfrm>
        </p:grpSpPr>
        <p:sp>
          <p:nvSpPr>
            <p:cNvPr id="20" name="object 20"/>
            <p:cNvSpPr/>
            <p:nvPr/>
          </p:nvSpPr>
          <p:spPr>
            <a:xfrm>
              <a:off x="5829300" y="5859779"/>
              <a:ext cx="1082040" cy="815340"/>
            </a:xfrm>
            <a:custGeom>
              <a:avLst/>
              <a:gdLst/>
              <a:ahLst/>
              <a:cxnLst/>
              <a:rect l="l" t="t" r="r" b="b"/>
              <a:pathLst>
                <a:path w="1082040" h="815340">
                  <a:moveTo>
                    <a:pt x="0" y="0"/>
                  </a:moveTo>
                  <a:lnTo>
                    <a:pt x="0" y="508152"/>
                  </a:lnTo>
                  <a:lnTo>
                    <a:pt x="1082040" y="815340"/>
                  </a:lnTo>
                  <a:lnTo>
                    <a:pt x="1082040" y="3061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20F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6908291" y="5859779"/>
              <a:ext cx="1082040" cy="815340"/>
            </a:xfrm>
            <a:custGeom>
              <a:avLst/>
              <a:gdLst/>
              <a:ahLst/>
              <a:cxnLst/>
              <a:rect l="l" t="t" r="r" b="b"/>
              <a:pathLst>
                <a:path w="1082040" h="815340">
                  <a:moveTo>
                    <a:pt x="1082039" y="0"/>
                  </a:moveTo>
                  <a:lnTo>
                    <a:pt x="0" y="306146"/>
                  </a:lnTo>
                  <a:lnTo>
                    <a:pt x="0" y="815340"/>
                  </a:lnTo>
                  <a:lnTo>
                    <a:pt x="1082039" y="508152"/>
                  </a:lnTo>
                  <a:lnTo>
                    <a:pt x="1082039" y="0"/>
                  </a:lnTo>
                  <a:close/>
                </a:path>
              </a:pathLst>
            </a:custGeom>
            <a:solidFill>
              <a:srgbClr val="DB171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5829300" y="5545835"/>
              <a:ext cx="2161540" cy="620395"/>
            </a:xfrm>
            <a:custGeom>
              <a:avLst/>
              <a:gdLst/>
              <a:ahLst/>
              <a:cxnLst/>
              <a:rect l="l" t="t" r="r" b="b"/>
              <a:pathLst>
                <a:path w="2161540" h="620395">
                  <a:moveTo>
                    <a:pt x="1082040" y="0"/>
                  </a:moveTo>
                  <a:lnTo>
                    <a:pt x="0" y="307530"/>
                  </a:lnTo>
                  <a:lnTo>
                    <a:pt x="0" y="313778"/>
                  </a:lnTo>
                  <a:lnTo>
                    <a:pt x="1080007" y="620268"/>
                  </a:lnTo>
                  <a:lnTo>
                    <a:pt x="2161031" y="313778"/>
                  </a:lnTo>
                  <a:lnTo>
                    <a:pt x="2161031" y="307530"/>
                  </a:lnTo>
                  <a:lnTo>
                    <a:pt x="1082040" y="0"/>
                  </a:lnTo>
                  <a:close/>
                </a:path>
              </a:pathLst>
            </a:custGeom>
            <a:solidFill>
              <a:srgbClr val="EE52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81343" y="5675375"/>
              <a:ext cx="523494" cy="343674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886700" y="5161775"/>
              <a:ext cx="523494" cy="343674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53527" y="5250179"/>
              <a:ext cx="523494" cy="342163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402067" y="5335523"/>
              <a:ext cx="523494" cy="343674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165592" y="5301995"/>
              <a:ext cx="525030" cy="343700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926323" y="5398007"/>
              <a:ext cx="523506" cy="343700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84007" y="5472683"/>
              <a:ext cx="523506" cy="342163"/>
            </a:xfrm>
            <a:prstGeom prst="rect">
              <a:avLst/>
            </a:prstGeom>
          </p:spPr>
        </p:pic>
      </p:grpSp>
      <p:grpSp>
        <p:nvGrpSpPr>
          <p:cNvPr id="30" name="object 30"/>
          <p:cNvGrpSpPr/>
          <p:nvPr/>
        </p:nvGrpSpPr>
        <p:grpSpPr>
          <a:xfrm>
            <a:off x="8610600" y="4814303"/>
            <a:ext cx="1287145" cy="654685"/>
            <a:chOff x="8610600" y="4814303"/>
            <a:chExt cx="1287145" cy="654685"/>
          </a:xfrm>
        </p:grpSpPr>
        <p:pic>
          <p:nvPicPr>
            <p:cNvPr id="31" name="object 3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95231" y="4814303"/>
              <a:ext cx="523506" cy="343674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862059" y="4902695"/>
              <a:ext cx="523506" cy="343674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610600" y="4989550"/>
              <a:ext cx="523506" cy="342163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374123" y="4956022"/>
              <a:ext cx="523506" cy="342163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33331" y="5052034"/>
              <a:ext cx="525030" cy="342163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891015" y="5125199"/>
              <a:ext cx="525030" cy="343674"/>
            </a:xfrm>
            <a:prstGeom prst="rect">
              <a:avLst/>
            </a:prstGeom>
          </p:spPr>
        </p:pic>
      </p:grpSp>
      <p:grpSp>
        <p:nvGrpSpPr>
          <p:cNvPr id="37" name="object 37"/>
          <p:cNvGrpSpPr/>
          <p:nvPr/>
        </p:nvGrpSpPr>
        <p:grpSpPr>
          <a:xfrm>
            <a:off x="9828276" y="4478997"/>
            <a:ext cx="1289050" cy="653415"/>
            <a:chOff x="9828276" y="4478997"/>
            <a:chExt cx="1289050" cy="653415"/>
          </a:xfrm>
        </p:grpSpPr>
        <p:pic>
          <p:nvPicPr>
            <p:cNvPr id="38" name="object 3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312908" y="4478997"/>
              <a:ext cx="523506" cy="343700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079736" y="4567402"/>
              <a:ext cx="525030" cy="342163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828276" y="4652733"/>
              <a:ext cx="525030" cy="343700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591800" y="4619231"/>
              <a:ext cx="525030" cy="343674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352532" y="4715243"/>
              <a:ext cx="523506" cy="343674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110216" y="4789906"/>
              <a:ext cx="523506" cy="342163"/>
            </a:xfrm>
            <a:prstGeom prst="rect">
              <a:avLst/>
            </a:prstGeom>
          </p:spPr>
        </p:pic>
      </p:grpSp>
      <p:pic>
        <p:nvPicPr>
          <p:cNvPr id="44" name="object 4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747759" y="5871971"/>
            <a:ext cx="1207770" cy="491515"/>
          </a:xfrm>
          <a:prstGeom prst="rect">
            <a:avLst/>
          </a:prstGeom>
        </p:spPr>
      </p:pic>
      <p:pic>
        <p:nvPicPr>
          <p:cNvPr id="45" name="object 4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711952" y="2002535"/>
            <a:ext cx="2913888" cy="3831590"/>
          </a:xfrm>
          <a:prstGeom prst="rect">
            <a:avLst/>
          </a:prstGeom>
        </p:spPr>
      </p:pic>
      <p:sp>
        <p:nvSpPr>
          <p:cNvPr id="46" name="object 46"/>
          <p:cNvSpPr txBox="1"/>
          <p:nvPr/>
        </p:nvSpPr>
        <p:spPr>
          <a:xfrm>
            <a:off x="5048503" y="4352670"/>
            <a:ext cx="69532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40" dirty="0">
                <a:solidFill>
                  <a:srgbClr val="44536A"/>
                </a:solidFill>
                <a:latin typeface="Tahoma"/>
                <a:cs typeface="Tahoma"/>
              </a:rPr>
              <a:t>Containers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5189346" y="2627121"/>
            <a:ext cx="4699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70" dirty="0">
                <a:solidFill>
                  <a:srgbClr val="44536A"/>
                </a:solidFill>
                <a:latin typeface="Tahoma"/>
                <a:cs typeface="Tahoma"/>
              </a:rPr>
              <a:t>Images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596900" y="1455547"/>
            <a:ext cx="1621790" cy="35560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882650">
              <a:lnSpc>
                <a:spcPct val="100000"/>
              </a:lnSpc>
              <a:spcBef>
                <a:spcPts val="105"/>
              </a:spcBef>
            </a:pPr>
            <a:r>
              <a:rPr sz="1050" b="1" spc="-10" dirty="0">
                <a:solidFill>
                  <a:srgbClr val="44536A"/>
                </a:solidFill>
                <a:latin typeface="Roboto Bk"/>
                <a:cs typeface="Roboto Bk"/>
              </a:rPr>
              <a:t>OPENSHIFT</a:t>
            </a:r>
            <a:endParaRPr sz="1050">
              <a:latin typeface="Roboto Bk"/>
              <a:cs typeface="Roboto Bk"/>
            </a:endParaRPr>
          </a:p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100" b="1" dirty="0">
                <a:solidFill>
                  <a:srgbClr val="44536A"/>
                </a:solidFill>
                <a:latin typeface="Roboto Bk"/>
                <a:cs typeface="Roboto Bk"/>
              </a:rPr>
              <a:t>Container</a:t>
            </a:r>
            <a:r>
              <a:rPr sz="1100" b="1" spc="35" dirty="0">
                <a:solidFill>
                  <a:srgbClr val="44536A"/>
                </a:solidFill>
                <a:latin typeface="Roboto Bk"/>
                <a:cs typeface="Roboto Bk"/>
              </a:rPr>
              <a:t> </a:t>
            </a:r>
            <a:r>
              <a:rPr sz="1100" b="1" dirty="0">
                <a:solidFill>
                  <a:srgbClr val="44536A"/>
                </a:solidFill>
                <a:latin typeface="Roboto Bk"/>
                <a:cs typeface="Roboto Bk"/>
              </a:rPr>
              <a:t>Registry</a:t>
            </a:r>
            <a:r>
              <a:rPr sz="1100" b="1" spc="40" dirty="0">
                <a:solidFill>
                  <a:srgbClr val="44536A"/>
                </a:solidFill>
                <a:latin typeface="Roboto Bk"/>
                <a:cs typeface="Roboto Bk"/>
              </a:rPr>
              <a:t> </a:t>
            </a:r>
            <a:r>
              <a:rPr sz="1100" b="1" spc="-20" dirty="0">
                <a:solidFill>
                  <a:srgbClr val="44536A"/>
                </a:solidFill>
                <a:latin typeface="Roboto Bk"/>
                <a:cs typeface="Roboto Bk"/>
              </a:rPr>
              <a:t>(OCR)</a:t>
            </a:r>
            <a:endParaRPr sz="1100">
              <a:latin typeface="Roboto Bk"/>
              <a:cs typeface="Roboto Bk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8442452" y="3925951"/>
            <a:ext cx="30099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45" dirty="0">
                <a:solidFill>
                  <a:srgbClr val="44536A"/>
                </a:solidFill>
                <a:latin typeface="Tahoma"/>
                <a:cs typeface="Tahoma"/>
              </a:rPr>
              <a:t>POD</a:t>
            </a:r>
            <a:endParaRPr sz="1200">
              <a:latin typeface="Tahoma"/>
              <a:cs typeface="Tahoma"/>
            </a:endParaRPr>
          </a:p>
        </p:txBody>
      </p:sp>
      <p:grpSp>
        <p:nvGrpSpPr>
          <p:cNvPr id="50" name="object 50"/>
          <p:cNvGrpSpPr/>
          <p:nvPr/>
        </p:nvGrpSpPr>
        <p:grpSpPr>
          <a:xfrm>
            <a:off x="9861804" y="1956816"/>
            <a:ext cx="1391920" cy="2687320"/>
            <a:chOff x="9861804" y="1956816"/>
            <a:chExt cx="1391920" cy="2687320"/>
          </a:xfrm>
        </p:grpSpPr>
        <p:pic>
          <p:nvPicPr>
            <p:cNvPr id="51" name="object 5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494010" y="4509261"/>
              <a:ext cx="134620" cy="134619"/>
            </a:xfrm>
            <a:prstGeom prst="rect">
              <a:avLst/>
            </a:prstGeom>
          </p:spPr>
        </p:pic>
        <p:sp>
          <p:nvSpPr>
            <p:cNvPr id="52" name="object 52"/>
            <p:cNvSpPr/>
            <p:nvPr/>
          </p:nvSpPr>
          <p:spPr>
            <a:xfrm>
              <a:off x="10561320" y="2682240"/>
              <a:ext cx="0" cy="1833245"/>
            </a:xfrm>
            <a:custGeom>
              <a:avLst/>
              <a:gdLst/>
              <a:ahLst/>
              <a:cxnLst/>
              <a:rect l="l" t="t" r="r" b="b"/>
              <a:pathLst>
                <a:path h="1833245">
                  <a:moveTo>
                    <a:pt x="0" y="1832864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EE525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9861804" y="1956816"/>
              <a:ext cx="1391920" cy="1074420"/>
            </a:xfrm>
            <a:custGeom>
              <a:avLst/>
              <a:gdLst/>
              <a:ahLst/>
              <a:cxnLst/>
              <a:rect l="l" t="t" r="r" b="b"/>
              <a:pathLst>
                <a:path w="1391920" h="1074420">
                  <a:moveTo>
                    <a:pt x="695705" y="0"/>
                  </a:moveTo>
                  <a:lnTo>
                    <a:pt x="641343" y="1616"/>
                  </a:lnTo>
                  <a:lnTo>
                    <a:pt x="588124" y="6385"/>
                  </a:lnTo>
                  <a:lnTo>
                    <a:pt x="536203" y="14189"/>
                  </a:lnTo>
                  <a:lnTo>
                    <a:pt x="485735" y="24906"/>
                  </a:lnTo>
                  <a:lnTo>
                    <a:pt x="436874" y="38418"/>
                  </a:lnTo>
                  <a:lnTo>
                    <a:pt x="389775" y="54606"/>
                  </a:lnTo>
                  <a:lnTo>
                    <a:pt x="344593" y="73349"/>
                  </a:lnTo>
                  <a:lnTo>
                    <a:pt x="301483" y="94529"/>
                  </a:lnTo>
                  <a:lnTo>
                    <a:pt x="260599" y="118025"/>
                  </a:lnTo>
                  <a:lnTo>
                    <a:pt x="222097" y="143719"/>
                  </a:lnTo>
                  <a:lnTo>
                    <a:pt x="186130" y="171491"/>
                  </a:lnTo>
                  <a:lnTo>
                    <a:pt x="152855" y="201221"/>
                  </a:lnTo>
                  <a:lnTo>
                    <a:pt x="122425" y="232790"/>
                  </a:lnTo>
                  <a:lnTo>
                    <a:pt x="94995" y="266079"/>
                  </a:lnTo>
                  <a:lnTo>
                    <a:pt x="70721" y="300967"/>
                  </a:lnTo>
                  <a:lnTo>
                    <a:pt x="49757" y="337337"/>
                  </a:lnTo>
                  <a:lnTo>
                    <a:pt x="32257" y="375067"/>
                  </a:lnTo>
                  <a:lnTo>
                    <a:pt x="18376" y="414039"/>
                  </a:lnTo>
                  <a:lnTo>
                    <a:pt x="8270" y="454133"/>
                  </a:lnTo>
                  <a:lnTo>
                    <a:pt x="2093" y="495230"/>
                  </a:lnTo>
                  <a:lnTo>
                    <a:pt x="0" y="537210"/>
                  </a:lnTo>
                  <a:lnTo>
                    <a:pt x="2093" y="579189"/>
                  </a:lnTo>
                  <a:lnTo>
                    <a:pt x="8270" y="620286"/>
                  </a:lnTo>
                  <a:lnTo>
                    <a:pt x="18376" y="660380"/>
                  </a:lnTo>
                  <a:lnTo>
                    <a:pt x="32257" y="699352"/>
                  </a:lnTo>
                  <a:lnTo>
                    <a:pt x="49757" y="737082"/>
                  </a:lnTo>
                  <a:lnTo>
                    <a:pt x="70721" y="773452"/>
                  </a:lnTo>
                  <a:lnTo>
                    <a:pt x="94996" y="808340"/>
                  </a:lnTo>
                  <a:lnTo>
                    <a:pt x="122425" y="841629"/>
                  </a:lnTo>
                  <a:lnTo>
                    <a:pt x="152855" y="873198"/>
                  </a:lnTo>
                  <a:lnTo>
                    <a:pt x="186130" y="902928"/>
                  </a:lnTo>
                  <a:lnTo>
                    <a:pt x="222097" y="930700"/>
                  </a:lnTo>
                  <a:lnTo>
                    <a:pt x="260599" y="956394"/>
                  </a:lnTo>
                  <a:lnTo>
                    <a:pt x="301483" y="979890"/>
                  </a:lnTo>
                  <a:lnTo>
                    <a:pt x="344593" y="1001070"/>
                  </a:lnTo>
                  <a:lnTo>
                    <a:pt x="389775" y="1019813"/>
                  </a:lnTo>
                  <a:lnTo>
                    <a:pt x="436874" y="1036001"/>
                  </a:lnTo>
                  <a:lnTo>
                    <a:pt x="485735" y="1049513"/>
                  </a:lnTo>
                  <a:lnTo>
                    <a:pt x="536203" y="1060230"/>
                  </a:lnTo>
                  <a:lnTo>
                    <a:pt x="588124" y="1068034"/>
                  </a:lnTo>
                  <a:lnTo>
                    <a:pt x="641343" y="1072803"/>
                  </a:lnTo>
                  <a:lnTo>
                    <a:pt x="695705" y="1074420"/>
                  </a:lnTo>
                  <a:lnTo>
                    <a:pt x="750068" y="1072803"/>
                  </a:lnTo>
                  <a:lnTo>
                    <a:pt x="803287" y="1068034"/>
                  </a:lnTo>
                  <a:lnTo>
                    <a:pt x="855208" y="1060230"/>
                  </a:lnTo>
                  <a:lnTo>
                    <a:pt x="905676" y="1049513"/>
                  </a:lnTo>
                  <a:lnTo>
                    <a:pt x="954537" y="1036001"/>
                  </a:lnTo>
                  <a:lnTo>
                    <a:pt x="1001636" y="1019813"/>
                  </a:lnTo>
                  <a:lnTo>
                    <a:pt x="1046818" y="1001070"/>
                  </a:lnTo>
                  <a:lnTo>
                    <a:pt x="1089928" y="979890"/>
                  </a:lnTo>
                  <a:lnTo>
                    <a:pt x="1130812" y="956394"/>
                  </a:lnTo>
                  <a:lnTo>
                    <a:pt x="1169314" y="930700"/>
                  </a:lnTo>
                  <a:lnTo>
                    <a:pt x="1205281" y="902928"/>
                  </a:lnTo>
                  <a:lnTo>
                    <a:pt x="1238556" y="873198"/>
                  </a:lnTo>
                  <a:lnTo>
                    <a:pt x="1268986" y="841629"/>
                  </a:lnTo>
                  <a:lnTo>
                    <a:pt x="1296416" y="808340"/>
                  </a:lnTo>
                  <a:lnTo>
                    <a:pt x="1320690" y="773452"/>
                  </a:lnTo>
                  <a:lnTo>
                    <a:pt x="1341654" y="737082"/>
                  </a:lnTo>
                  <a:lnTo>
                    <a:pt x="1359154" y="699352"/>
                  </a:lnTo>
                  <a:lnTo>
                    <a:pt x="1373035" y="660380"/>
                  </a:lnTo>
                  <a:lnTo>
                    <a:pt x="1383141" y="620286"/>
                  </a:lnTo>
                  <a:lnTo>
                    <a:pt x="1389318" y="579189"/>
                  </a:lnTo>
                  <a:lnTo>
                    <a:pt x="1391412" y="537210"/>
                  </a:lnTo>
                  <a:lnTo>
                    <a:pt x="1389318" y="495230"/>
                  </a:lnTo>
                  <a:lnTo>
                    <a:pt x="1383141" y="454133"/>
                  </a:lnTo>
                  <a:lnTo>
                    <a:pt x="1373035" y="414039"/>
                  </a:lnTo>
                  <a:lnTo>
                    <a:pt x="1359154" y="375067"/>
                  </a:lnTo>
                  <a:lnTo>
                    <a:pt x="1341654" y="337337"/>
                  </a:lnTo>
                  <a:lnTo>
                    <a:pt x="1320690" y="300967"/>
                  </a:lnTo>
                  <a:lnTo>
                    <a:pt x="1296415" y="266079"/>
                  </a:lnTo>
                  <a:lnTo>
                    <a:pt x="1268986" y="232790"/>
                  </a:lnTo>
                  <a:lnTo>
                    <a:pt x="1238556" y="201221"/>
                  </a:lnTo>
                  <a:lnTo>
                    <a:pt x="1205281" y="171491"/>
                  </a:lnTo>
                  <a:lnTo>
                    <a:pt x="1169314" y="143719"/>
                  </a:lnTo>
                  <a:lnTo>
                    <a:pt x="1130812" y="118025"/>
                  </a:lnTo>
                  <a:lnTo>
                    <a:pt x="1089928" y="94529"/>
                  </a:lnTo>
                  <a:lnTo>
                    <a:pt x="1046818" y="73349"/>
                  </a:lnTo>
                  <a:lnTo>
                    <a:pt x="1001636" y="54606"/>
                  </a:lnTo>
                  <a:lnTo>
                    <a:pt x="954537" y="38418"/>
                  </a:lnTo>
                  <a:lnTo>
                    <a:pt x="905676" y="24906"/>
                  </a:lnTo>
                  <a:lnTo>
                    <a:pt x="855208" y="14189"/>
                  </a:lnTo>
                  <a:lnTo>
                    <a:pt x="803287" y="6385"/>
                  </a:lnTo>
                  <a:lnTo>
                    <a:pt x="750068" y="1616"/>
                  </a:lnTo>
                  <a:lnTo>
                    <a:pt x="695705" y="0"/>
                  </a:lnTo>
                  <a:close/>
                </a:path>
              </a:pathLst>
            </a:custGeom>
            <a:solidFill>
              <a:srgbClr val="FBDD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10079736" y="2132076"/>
              <a:ext cx="957580" cy="741045"/>
            </a:xfrm>
            <a:custGeom>
              <a:avLst/>
              <a:gdLst/>
              <a:ahLst/>
              <a:cxnLst/>
              <a:rect l="l" t="t" r="r" b="b"/>
              <a:pathLst>
                <a:path w="957579" h="741044">
                  <a:moveTo>
                    <a:pt x="478536" y="0"/>
                  </a:moveTo>
                  <a:lnTo>
                    <a:pt x="426394" y="2173"/>
                  </a:lnTo>
                  <a:lnTo>
                    <a:pt x="375879" y="8544"/>
                  </a:lnTo>
                  <a:lnTo>
                    <a:pt x="327282" y="18885"/>
                  </a:lnTo>
                  <a:lnTo>
                    <a:pt x="280895" y="32970"/>
                  </a:lnTo>
                  <a:lnTo>
                    <a:pt x="237010" y="50574"/>
                  </a:lnTo>
                  <a:lnTo>
                    <a:pt x="195919" y="71469"/>
                  </a:lnTo>
                  <a:lnTo>
                    <a:pt x="157914" y="95430"/>
                  </a:lnTo>
                  <a:lnTo>
                    <a:pt x="123287" y="122230"/>
                  </a:lnTo>
                  <a:lnTo>
                    <a:pt x="92330" y="151644"/>
                  </a:lnTo>
                  <a:lnTo>
                    <a:pt x="65334" y="183444"/>
                  </a:lnTo>
                  <a:lnTo>
                    <a:pt x="42592" y="217405"/>
                  </a:lnTo>
                  <a:lnTo>
                    <a:pt x="24396" y="253300"/>
                  </a:lnTo>
                  <a:lnTo>
                    <a:pt x="11037" y="290904"/>
                  </a:lnTo>
                  <a:lnTo>
                    <a:pt x="2807" y="329990"/>
                  </a:lnTo>
                  <a:lnTo>
                    <a:pt x="0" y="370332"/>
                  </a:lnTo>
                  <a:lnTo>
                    <a:pt x="2807" y="410673"/>
                  </a:lnTo>
                  <a:lnTo>
                    <a:pt x="11037" y="449759"/>
                  </a:lnTo>
                  <a:lnTo>
                    <a:pt x="24396" y="487363"/>
                  </a:lnTo>
                  <a:lnTo>
                    <a:pt x="42592" y="523258"/>
                  </a:lnTo>
                  <a:lnTo>
                    <a:pt x="65334" y="557219"/>
                  </a:lnTo>
                  <a:lnTo>
                    <a:pt x="92330" y="589019"/>
                  </a:lnTo>
                  <a:lnTo>
                    <a:pt x="123287" y="618433"/>
                  </a:lnTo>
                  <a:lnTo>
                    <a:pt x="157914" y="645233"/>
                  </a:lnTo>
                  <a:lnTo>
                    <a:pt x="195919" y="669194"/>
                  </a:lnTo>
                  <a:lnTo>
                    <a:pt x="237010" y="690089"/>
                  </a:lnTo>
                  <a:lnTo>
                    <a:pt x="280895" y="707693"/>
                  </a:lnTo>
                  <a:lnTo>
                    <a:pt x="327282" y="721778"/>
                  </a:lnTo>
                  <a:lnTo>
                    <a:pt x="375879" y="732119"/>
                  </a:lnTo>
                  <a:lnTo>
                    <a:pt x="426394" y="738490"/>
                  </a:lnTo>
                  <a:lnTo>
                    <a:pt x="478536" y="740663"/>
                  </a:lnTo>
                  <a:lnTo>
                    <a:pt x="530677" y="738490"/>
                  </a:lnTo>
                  <a:lnTo>
                    <a:pt x="581192" y="732119"/>
                  </a:lnTo>
                  <a:lnTo>
                    <a:pt x="629789" y="721778"/>
                  </a:lnTo>
                  <a:lnTo>
                    <a:pt x="676176" y="707693"/>
                  </a:lnTo>
                  <a:lnTo>
                    <a:pt x="720061" y="690089"/>
                  </a:lnTo>
                  <a:lnTo>
                    <a:pt x="761152" y="669194"/>
                  </a:lnTo>
                  <a:lnTo>
                    <a:pt x="799157" y="645233"/>
                  </a:lnTo>
                  <a:lnTo>
                    <a:pt x="833784" y="618433"/>
                  </a:lnTo>
                  <a:lnTo>
                    <a:pt x="864741" y="589019"/>
                  </a:lnTo>
                  <a:lnTo>
                    <a:pt x="891737" y="557219"/>
                  </a:lnTo>
                  <a:lnTo>
                    <a:pt x="914479" y="523258"/>
                  </a:lnTo>
                  <a:lnTo>
                    <a:pt x="932675" y="487363"/>
                  </a:lnTo>
                  <a:lnTo>
                    <a:pt x="946034" y="449759"/>
                  </a:lnTo>
                  <a:lnTo>
                    <a:pt x="954264" y="410673"/>
                  </a:lnTo>
                  <a:lnTo>
                    <a:pt x="957072" y="370332"/>
                  </a:lnTo>
                  <a:lnTo>
                    <a:pt x="954264" y="329990"/>
                  </a:lnTo>
                  <a:lnTo>
                    <a:pt x="946034" y="290904"/>
                  </a:lnTo>
                  <a:lnTo>
                    <a:pt x="932675" y="253300"/>
                  </a:lnTo>
                  <a:lnTo>
                    <a:pt x="914479" y="217405"/>
                  </a:lnTo>
                  <a:lnTo>
                    <a:pt x="891737" y="183444"/>
                  </a:lnTo>
                  <a:lnTo>
                    <a:pt x="864741" y="151644"/>
                  </a:lnTo>
                  <a:lnTo>
                    <a:pt x="833784" y="122230"/>
                  </a:lnTo>
                  <a:lnTo>
                    <a:pt x="799157" y="95430"/>
                  </a:lnTo>
                  <a:lnTo>
                    <a:pt x="761152" y="71469"/>
                  </a:lnTo>
                  <a:lnTo>
                    <a:pt x="720061" y="50574"/>
                  </a:lnTo>
                  <a:lnTo>
                    <a:pt x="676176" y="32970"/>
                  </a:lnTo>
                  <a:lnTo>
                    <a:pt x="629789" y="18885"/>
                  </a:lnTo>
                  <a:lnTo>
                    <a:pt x="581192" y="8544"/>
                  </a:lnTo>
                  <a:lnTo>
                    <a:pt x="530677" y="2173"/>
                  </a:lnTo>
                  <a:lnTo>
                    <a:pt x="478536" y="0"/>
                  </a:lnTo>
                  <a:close/>
                </a:path>
              </a:pathLst>
            </a:custGeom>
            <a:solidFill>
              <a:srgbClr val="EE5250">
                <a:alpha val="7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10158984" y="2197608"/>
              <a:ext cx="791210" cy="611505"/>
            </a:xfrm>
            <a:custGeom>
              <a:avLst/>
              <a:gdLst/>
              <a:ahLst/>
              <a:cxnLst/>
              <a:rect l="l" t="t" r="r" b="b"/>
              <a:pathLst>
                <a:path w="791209" h="611505">
                  <a:moveTo>
                    <a:pt x="395477" y="0"/>
                  </a:moveTo>
                  <a:lnTo>
                    <a:pt x="341809" y="2788"/>
                  </a:lnTo>
                  <a:lnTo>
                    <a:pt x="290336" y="10913"/>
                  </a:lnTo>
                  <a:lnTo>
                    <a:pt x="241530" y="24008"/>
                  </a:lnTo>
                  <a:lnTo>
                    <a:pt x="195862" y="41712"/>
                  </a:lnTo>
                  <a:lnTo>
                    <a:pt x="153803" y="63659"/>
                  </a:lnTo>
                  <a:lnTo>
                    <a:pt x="115824" y="89487"/>
                  </a:lnTo>
                  <a:lnTo>
                    <a:pt x="82395" y="118831"/>
                  </a:lnTo>
                  <a:lnTo>
                    <a:pt x="53989" y="151327"/>
                  </a:lnTo>
                  <a:lnTo>
                    <a:pt x="31075" y="186612"/>
                  </a:lnTo>
                  <a:lnTo>
                    <a:pt x="14125" y="224322"/>
                  </a:lnTo>
                  <a:lnTo>
                    <a:pt x="3609" y="264093"/>
                  </a:lnTo>
                  <a:lnTo>
                    <a:pt x="0" y="305562"/>
                  </a:lnTo>
                  <a:lnTo>
                    <a:pt x="3609" y="347030"/>
                  </a:lnTo>
                  <a:lnTo>
                    <a:pt x="14125" y="386801"/>
                  </a:lnTo>
                  <a:lnTo>
                    <a:pt x="31075" y="424511"/>
                  </a:lnTo>
                  <a:lnTo>
                    <a:pt x="53989" y="459796"/>
                  </a:lnTo>
                  <a:lnTo>
                    <a:pt x="82395" y="492292"/>
                  </a:lnTo>
                  <a:lnTo>
                    <a:pt x="115824" y="521636"/>
                  </a:lnTo>
                  <a:lnTo>
                    <a:pt x="153803" y="547464"/>
                  </a:lnTo>
                  <a:lnTo>
                    <a:pt x="195862" y="569411"/>
                  </a:lnTo>
                  <a:lnTo>
                    <a:pt x="241530" y="587115"/>
                  </a:lnTo>
                  <a:lnTo>
                    <a:pt x="290336" y="600210"/>
                  </a:lnTo>
                  <a:lnTo>
                    <a:pt x="341809" y="608335"/>
                  </a:lnTo>
                  <a:lnTo>
                    <a:pt x="395477" y="611124"/>
                  </a:lnTo>
                  <a:lnTo>
                    <a:pt x="449146" y="608335"/>
                  </a:lnTo>
                  <a:lnTo>
                    <a:pt x="500619" y="600210"/>
                  </a:lnTo>
                  <a:lnTo>
                    <a:pt x="549425" y="587115"/>
                  </a:lnTo>
                  <a:lnTo>
                    <a:pt x="595093" y="569411"/>
                  </a:lnTo>
                  <a:lnTo>
                    <a:pt x="637152" y="547464"/>
                  </a:lnTo>
                  <a:lnTo>
                    <a:pt x="675131" y="521636"/>
                  </a:lnTo>
                  <a:lnTo>
                    <a:pt x="708560" y="492292"/>
                  </a:lnTo>
                  <a:lnTo>
                    <a:pt x="736966" y="459796"/>
                  </a:lnTo>
                  <a:lnTo>
                    <a:pt x="759880" y="424511"/>
                  </a:lnTo>
                  <a:lnTo>
                    <a:pt x="776830" y="386801"/>
                  </a:lnTo>
                  <a:lnTo>
                    <a:pt x="787346" y="347030"/>
                  </a:lnTo>
                  <a:lnTo>
                    <a:pt x="790956" y="305562"/>
                  </a:lnTo>
                  <a:lnTo>
                    <a:pt x="787346" y="264093"/>
                  </a:lnTo>
                  <a:lnTo>
                    <a:pt x="776830" y="224322"/>
                  </a:lnTo>
                  <a:lnTo>
                    <a:pt x="759880" y="186612"/>
                  </a:lnTo>
                  <a:lnTo>
                    <a:pt x="736966" y="151327"/>
                  </a:lnTo>
                  <a:lnTo>
                    <a:pt x="708560" y="118831"/>
                  </a:lnTo>
                  <a:lnTo>
                    <a:pt x="675132" y="89487"/>
                  </a:lnTo>
                  <a:lnTo>
                    <a:pt x="637152" y="63659"/>
                  </a:lnTo>
                  <a:lnTo>
                    <a:pt x="595093" y="41712"/>
                  </a:lnTo>
                  <a:lnTo>
                    <a:pt x="549425" y="24008"/>
                  </a:lnTo>
                  <a:lnTo>
                    <a:pt x="500619" y="10913"/>
                  </a:lnTo>
                  <a:lnTo>
                    <a:pt x="449146" y="2788"/>
                  </a:lnTo>
                  <a:lnTo>
                    <a:pt x="395477" y="0"/>
                  </a:lnTo>
                  <a:close/>
                </a:path>
              </a:pathLst>
            </a:custGeom>
            <a:solidFill>
              <a:srgbClr val="EE5250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10247376" y="2266188"/>
              <a:ext cx="614680" cy="475615"/>
            </a:xfrm>
            <a:custGeom>
              <a:avLst/>
              <a:gdLst/>
              <a:ahLst/>
              <a:cxnLst/>
              <a:rect l="l" t="t" r="r" b="b"/>
              <a:pathLst>
                <a:path w="614679" h="475614">
                  <a:moveTo>
                    <a:pt x="307085" y="0"/>
                  </a:moveTo>
                  <a:lnTo>
                    <a:pt x="251901" y="3829"/>
                  </a:lnTo>
                  <a:lnTo>
                    <a:pt x="199955" y="14872"/>
                  </a:lnTo>
                  <a:lnTo>
                    <a:pt x="152117" y="32455"/>
                  </a:lnTo>
                  <a:lnTo>
                    <a:pt x="109256" y="55909"/>
                  </a:lnTo>
                  <a:lnTo>
                    <a:pt x="72240" y="84562"/>
                  </a:lnTo>
                  <a:lnTo>
                    <a:pt x="41938" y="117743"/>
                  </a:lnTo>
                  <a:lnTo>
                    <a:pt x="19218" y="154781"/>
                  </a:lnTo>
                  <a:lnTo>
                    <a:pt x="4949" y="195005"/>
                  </a:lnTo>
                  <a:lnTo>
                    <a:pt x="0" y="237744"/>
                  </a:lnTo>
                  <a:lnTo>
                    <a:pt x="4949" y="280482"/>
                  </a:lnTo>
                  <a:lnTo>
                    <a:pt x="19218" y="320706"/>
                  </a:lnTo>
                  <a:lnTo>
                    <a:pt x="41938" y="357744"/>
                  </a:lnTo>
                  <a:lnTo>
                    <a:pt x="72240" y="390925"/>
                  </a:lnTo>
                  <a:lnTo>
                    <a:pt x="109256" y="419578"/>
                  </a:lnTo>
                  <a:lnTo>
                    <a:pt x="152117" y="443032"/>
                  </a:lnTo>
                  <a:lnTo>
                    <a:pt x="199955" y="460615"/>
                  </a:lnTo>
                  <a:lnTo>
                    <a:pt x="251901" y="471658"/>
                  </a:lnTo>
                  <a:lnTo>
                    <a:pt x="307085" y="475488"/>
                  </a:lnTo>
                  <a:lnTo>
                    <a:pt x="362270" y="471658"/>
                  </a:lnTo>
                  <a:lnTo>
                    <a:pt x="414216" y="460615"/>
                  </a:lnTo>
                  <a:lnTo>
                    <a:pt x="462054" y="443032"/>
                  </a:lnTo>
                  <a:lnTo>
                    <a:pt x="504915" y="419578"/>
                  </a:lnTo>
                  <a:lnTo>
                    <a:pt x="541931" y="390925"/>
                  </a:lnTo>
                  <a:lnTo>
                    <a:pt x="572233" y="357744"/>
                  </a:lnTo>
                  <a:lnTo>
                    <a:pt x="594953" y="320706"/>
                  </a:lnTo>
                  <a:lnTo>
                    <a:pt x="609222" y="280482"/>
                  </a:lnTo>
                  <a:lnTo>
                    <a:pt x="614172" y="237744"/>
                  </a:lnTo>
                  <a:lnTo>
                    <a:pt x="609222" y="195005"/>
                  </a:lnTo>
                  <a:lnTo>
                    <a:pt x="594953" y="154781"/>
                  </a:lnTo>
                  <a:lnTo>
                    <a:pt x="572233" y="117743"/>
                  </a:lnTo>
                  <a:lnTo>
                    <a:pt x="541931" y="84562"/>
                  </a:lnTo>
                  <a:lnTo>
                    <a:pt x="504915" y="55909"/>
                  </a:lnTo>
                  <a:lnTo>
                    <a:pt x="462054" y="32455"/>
                  </a:lnTo>
                  <a:lnTo>
                    <a:pt x="414216" y="14872"/>
                  </a:lnTo>
                  <a:lnTo>
                    <a:pt x="362270" y="3829"/>
                  </a:lnTo>
                  <a:lnTo>
                    <a:pt x="307085" y="0"/>
                  </a:lnTo>
                  <a:close/>
                </a:path>
              </a:pathLst>
            </a:custGeom>
            <a:solidFill>
              <a:srgbClr val="EE52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7" name="object 5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418204" y="2377677"/>
              <a:ext cx="249147" cy="234025"/>
            </a:xfrm>
            <a:prstGeom prst="rect">
              <a:avLst/>
            </a:prstGeom>
          </p:spPr>
        </p:pic>
      </p:grpSp>
      <p:sp>
        <p:nvSpPr>
          <p:cNvPr id="58" name="object 58"/>
          <p:cNvSpPr txBox="1"/>
          <p:nvPr/>
        </p:nvSpPr>
        <p:spPr>
          <a:xfrm>
            <a:off x="11167109" y="2375408"/>
            <a:ext cx="53086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45" dirty="0">
                <a:solidFill>
                  <a:srgbClr val="44536A"/>
                </a:solidFill>
                <a:latin typeface="Tahoma"/>
                <a:cs typeface="Tahoma"/>
              </a:rPr>
              <a:t>Services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2949389" y="5651212"/>
            <a:ext cx="395605" cy="285115"/>
          </a:xfrm>
          <a:custGeom>
            <a:avLst/>
            <a:gdLst/>
            <a:ahLst/>
            <a:cxnLst/>
            <a:rect l="l" t="t" r="r" b="b"/>
            <a:pathLst>
              <a:path w="395604" h="285114">
                <a:moveTo>
                  <a:pt x="100886" y="86499"/>
                </a:moveTo>
                <a:lnTo>
                  <a:pt x="354877" y="86499"/>
                </a:lnTo>
                <a:lnTo>
                  <a:pt x="354877" y="61058"/>
                </a:lnTo>
                <a:lnTo>
                  <a:pt x="353276" y="53155"/>
                </a:lnTo>
                <a:lnTo>
                  <a:pt x="348920" y="46684"/>
                </a:lnTo>
                <a:lnTo>
                  <a:pt x="342472" y="42311"/>
                </a:lnTo>
                <a:lnTo>
                  <a:pt x="334598" y="40705"/>
                </a:lnTo>
                <a:lnTo>
                  <a:pt x="182508" y="40705"/>
                </a:lnTo>
                <a:lnTo>
                  <a:pt x="126741" y="3561"/>
                </a:lnTo>
                <a:lnTo>
                  <a:pt x="123193" y="1526"/>
                </a:lnTo>
                <a:lnTo>
                  <a:pt x="119644" y="0"/>
                </a:lnTo>
                <a:lnTo>
                  <a:pt x="115588" y="0"/>
                </a:lnTo>
                <a:lnTo>
                  <a:pt x="20278" y="0"/>
                </a:lnTo>
                <a:lnTo>
                  <a:pt x="12404" y="1605"/>
                </a:lnTo>
                <a:lnTo>
                  <a:pt x="5956" y="5978"/>
                </a:lnTo>
                <a:lnTo>
                  <a:pt x="1600" y="12450"/>
                </a:lnTo>
                <a:lnTo>
                  <a:pt x="0" y="20352"/>
                </a:lnTo>
                <a:lnTo>
                  <a:pt x="0" y="269674"/>
                </a:lnTo>
                <a:lnTo>
                  <a:pt x="10218" y="245219"/>
                </a:lnTo>
                <a:lnTo>
                  <a:pt x="32699" y="190425"/>
                </a:lnTo>
                <a:lnTo>
                  <a:pt x="55180" y="135441"/>
                </a:lnTo>
                <a:lnTo>
                  <a:pt x="65398" y="110413"/>
                </a:lnTo>
                <a:lnTo>
                  <a:pt x="71300" y="100666"/>
                </a:lnTo>
                <a:lnTo>
                  <a:pt x="79530" y="93114"/>
                </a:lnTo>
                <a:lnTo>
                  <a:pt x="89566" y="88232"/>
                </a:lnTo>
                <a:lnTo>
                  <a:pt x="100886" y="86499"/>
                </a:lnTo>
                <a:close/>
              </a:path>
              <a:path w="395604" h="285114">
                <a:moveTo>
                  <a:pt x="395434" y="127204"/>
                </a:moveTo>
                <a:lnTo>
                  <a:pt x="394079" y="119660"/>
                </a:lnTo>
                <a:lnTo>
                  <a:pt x="390301" y="113403"/>
                </a:lnTo>
                <a:lnTo>
                  <a:pt x="384526" y="108958"/>
                </a:lnTo>
                <a:lnTo>
                  <a:pt x="377183" y="106852"/>
                </a:lnTo>
                <a:lnTo>
                  <a:pt x="100886" y="106852"/>
                </a:lnTo>
                <a:lnTo>
                  <a:pt x="93282" y="106852"/>
                </a:lnTo>
                <a:lnTo>
                  <a:pt x="86691" y="111431"/>
                </a:lnTo>
                <a:lnTo>
                  <a:pt x="83649" y="118046"/>
                </a:lnTo>
                <a:lnTo>
                  <a:pt x="15209" y="284939"/>
                </a:lnTo>
                <a:lnTo>
                  <a:pt x="324459" y="284939"/>
                </a:lnTo>
                <a:lnTo>
                  <a:pt x="393406" y="136363"/>
                </a:lnTo>
                <a:lnTo>
                  <a:pt x="394927" y="133310"/>
                </a:lnTo>
                <a:lnTo>
                  <a:pt x="395434" y="130257"/>
                </a:lnTo>
                <a:lnTo>
                  <a:pt x="395434" y="127204"/>
                </a:lnTo>
                <a:close/>
              </a:path>
            </a:pathLst>
          </a:custGeom>
          <a:ln w="12747">
            <a:solidFill>
              <a:srgbClr val="EE52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0" name="object 60"/>
          <p:cNvGrpSpPr/>
          <p:nvPr/>
        </p:nvGrpSpPr>
        <p:grpSpPr>
          <a:xfrm>
            <a:off x="2411374" y="5227320"/>
            <a:ext cx="423545" cy="749300"/>
            <a:chOff x="2411374" y="5227320"/>
            <a:chExt cx="423545" cy="749300"/>
          </a:xfrm>
        </p:grpSpPr>
        <p:pic>
          <p:nvPicPr>
            <p:cNvPr id="61" name="object 6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499522" y="5588619"/>
              <a:ext cx="188889" cy="188986"/>
            </a:xfrm>
            <a:prstGeom prst="rect">
              <a:avLst/>
            </a:prstGeom>
          </p:spPr>
        </p:pic>
        <p:sp>
          <p:nvSpPr>
            <p:cNvPr id="62" name="object 62"/>
            <p:cNvSpPr/>
            <p:nvPr/>
          </p:nvSpPr>
          <p:spPr>
            <a:xfrm>
              <a:off x="2417673" y="5793356"/>
              <a:ext cx="353060" cy="176530"/>
            </a:xfrm>
            <a:custGeom>
              <a:avLst/>
              <a:gdLst/>
              <a:ahLst/>
              <a:cxnLst/>
              <a:rect l="l" t="t" r="r" b="b"/>
              <a:pathLst>
                <a:path w="353060" h="176529">
                  <a:moveTo>
                    <a:pt x="352587" y="176390"/>
                  </a:moveTo>
                  <a:lnTo>
                    <a:pt x="352587" y="88195"/>
                  </a:lnTo>
                  <a:lnTo>
                    <a:pt x="334958" y="52917"/>
                  </a:lnTo>
                  <a:lnTo>
                    <a:pt x="294465" y="27836"/>
                  </a:lnTo>
                  <a:lnTo>
                    <a:pt x="249015" y="11024"/>
                  </a:lnTo>
                  <a:lnTo>
                    <a:pt x="195713" y="792"/>
                  </a:lnTo>
                  <a:lnTo>
                    <a:pt x="176293" y="0"/>
                  </a:lnTo>
                  <a:lnTo>
                    <a:pt x="158113" y="792"/>
                  </a:lnTo>
                  <a:lnTo>
                    <a:pt x="103572" y="11024"/>
                  </a:lnTo>
                  <a:lnTo>
                    <a:pt x="58121" y="28663"/>
                  </a:lnTo>
                  <a:lnTo>
                    <a:pt x="17629" y="52917"/>
                  </a:lnTo>
                  <a:lnTo>
                    <a:pt x="0" y="88195"/>
                  </a:lnTo>
                  <a:lnTo>
                    <a:pt x="0" y="176390"/>
                  </a:lnTo>
                  <a:lnTo>
                    <a:pt x="352587" y="176390"/>
                  </a:lnTo>
                  <a:close/>
                </a:path>
              </a:pathLst>
            </a:custGeom>
            <a:ln w="12598">
              <a:solidFill>
                <a:srgbClr val="EE52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2758440" y="5227320"/>
              <a:ext cx="76200" cy="420370"/>
            </a:xfrm>
            <a:custGeom>
              <a:avLst/>
              <a:gdLst/>
              <a:ahLst/>
              <a:cxnLst/>
              <a:rect l="l" t="t" r="r" b="b"/>
              <a:pathLst>
                <a:path w="76200" h="420370">
                  <a:moveTo>
                    <a:pt x="44450" y="369468"/>
                  </a:moveTo>
                  <a:lnTo>
                    <a:pt x="31750" y="369468"/>
                  </a:lnTo>
                  <a:lnTo>
                    <a:pt x="31750" y="420268"/>
                  </a:lnTo>
                  <a:lnTo>
                    <a:pt x="44450" y="420281"/>
                  </a:lnTo>
                  <a:lnTo>
                    <a:pt x="44450" y="369468"/>
                  </a:lnTo>
                  <a:close/>
                </a:path>
                <a:path w="76200" h="420370">
                  <a:moveTo>
                    <a:pt x="44450" y="318642"/>
                  </a:moveTo>
                  <a:lnTo>
                    <a:pt x="31750" y="318642"/>
                  </a:lnTo>
                  <a:lnTo>
                    <a:pt x="31750" y="331342"/>
                  </a:lnTo>
                  <a:lnTo>
                    <a:pt x="44450" y="331342"/>
                  </a:lnTo>
                  <a:lnTo>
                    <a:pt x="44450" y="318642"/>
                  </a:lnTo>
                  <a:close/>
                </a:path>
                <a:path w="76200" h="420370">
                  <a:moveTo>
                    <a:pt x="44450" y="229742"/>
                  </a:moveTo>
                  <a:lnTo>
                    <a:pt x="31750" y="229742"/>
                  </a:lnTo>
                  <a:lnTo>
                    <a:pt x="31750" y="280542"/>
                  </a:lnTo>
                  <a:lnTo>
                    <a:pt x="44450" y="280542"/>
                  </a:lnTo>
                  <a:lnTo>
                    <a:pt x="44450" y="229742"/>
                  </a:lnTo>
                  <a:close/>
                </a:path>
                <a:path w="76200" h="420370">
                  <a:moveTo>
                    <a:pt x="44450" y="178942"/>
                  </a:moveTo>
                  <a:lnTo>
                    <a:pt x="31750" y="178942"/>
                  </a:lnTo>
                  <a:lnTo>
                    <a:pt x="31750" y="191642"/>
                  </a:lnTo>
                  <a:lnTo>
                    <a:pt x="44450" y="191642"/>
                  </a:lnTo>
                  <a:lnTo>
                    <a:pt x="44450" y="178942"/>
                  </a:lnTo>
                  <a:close/>
                </a:path>
                <a:path w="76200" h="420370">
                  <a:moveTo>
                    <a:pt x="44450" y="90042"/>
                  </a:moveTo>
                  <a:lnTo>
                    <a:pt x="31750" y="90042"/>
                  </a:lnTo>
                  <a:lnTo>
                    <a:pt x="31750" y="140842"/>
                  </a:lnTo>
                  <a:lnTo>
                    <a:pt x="44450" y="140842"/>
                  </a:lnTo>
                  <a:lnTo>
                    <a:pt x="44450" y="90042"/>
                  </a:lnTo>
                  <a:close/>
                </a:path>
                <a:path w="76200" h="420370">
                  <a:moveTo>
                    <a:pt x="38100" y="0"/>
                  </a:moveTo>
                  <a:lnTo>
                    <a:pt x="0" y="76199"/>
                  </a:lnTo>
                  <a:lnTo>
                    <a:pt x="76200" y="76199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EE52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4" name="object 64"/>
          <p:cNvSpPr txBox="1"/>
          <p:nvPr/>
        </p:nvSpPr>
        <p:spPr>
          <a:xfrm>
            <a:off x="2407157" y="6025083"/>
            <a:ext cx="375285" cy="1873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spc="-10" dirty="0">
                <a:solidFill>
                  <a:srgbClr val="44536A"/>
                </a:solidFill>
                <a:latin typeface="Roboto Bk"/>
                <a:cs typeface="Roboto Bk"/>
              </a:rPr>
              <a:t>Users</a:t>
            </a:r>
            <a:endParaRPr sz="1050">
              <a:latin typeface="Roboto Bk"/>
              <a:cs typeface="Roboto Bk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2894202" y="6041237"/>
            <a:ext cx="462915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spc="-10" dirty="0">
                <a:solidFill>
                  <a:srgbClr val="44536A"/>
                </a:solidFill>
                <a:latin typeface="Roboto Bk"/>
                <a:cs typeface="Roboto Bk"/>
              </a:rPr>
              <a:t>Project</a:t>
            </a:r>
            <a:endParaRPr sz="1050">
              <a:latin typeface="Roboto Bk"/>
              <a:cs typeface="Roboto Bk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847344" y="5297423"/>
            <a:ext cx="832485" cy="832485"/>
          </a:xfrm>
          <a:custGeom>
            <a:avLst/>
            <a:gdLst/>
            <a:ahLst/>
            <a:cxnLst/>
            <a:rect l="l" t="t" r="r" b="b"/>
            <a:pathLst>
              <a:path w="832485" h="832485">
                <a:moveTo>
                  <a:pt x="245859" y="75691"/>
                </a:moveTo>
                <a:lnTo>
                  <a:pt x="238498" y="77166"/>
                </a:lnTo>
                <a:lnTo>
                  <a:pt x="232483" y="81200"/>
                </a:lnTo>
                <a:lnTo>
                  <a:pt x="228424" y="87211"/>
                </a:lnTo>
                <a:lnTo>
                  <a:pt x="226936" y="94614"/>
                </a:lnTo>
                <a:lnTo>
                  <a:pt x="228424" y="101945"/>
                </a:lnTo>
                <a:lnTo>
                  <a:pt x="232483" y="107918"/>
                </a:lnTo>
                <a:lnTo>
                  <a:pt x="238498" y="111938"/>
                </a:lnTo>
                <a:lnTo>
                  <a:pt x="245859" y="113410"/>
                </a:lnTo>
                <a:lnTo>
                  <a:pt x="253218" y="111938"/>
                </a:lnTo>
                <a:lnTo>
                  <a:pt x="259229" y="107918"/>
                </a:lnTo>
                <a:lnTo>
                  <a:pt x="263282" y="101945"/>
                </a:lnTo>
                <a:lnTo>
                  <a:pt x="264769" y="94614"/>
                </a:lnTo>
                <a:lnTo>
                  <a:pt x="263282" y="87211"/>
                </a:lnTo>
                <a:lnTo>
                  <a:pt x="259229" y="81200"/>
                </a:lnTo>
                <a:lnTo>
                  <a:pt x="253218" y="77166"/>
                </a:lnTo>
                <a:lnTo>
                  <a:pt x="245859" y="75691"/>
                </a:lnTo>
              </a:path>
              <a:path w="832485" h="832485">
                <a:moveTo>
                  <a:pt x="170192" y="75691"/>
                </a:moveTo>
                <a:lnTo>
                  <a:pt x="162833" y="77166"/>
                </a:lnTo>
                <a:lnTo>
                  <a:pt x="156822" y="81200"/>
                </a:lnTo>
                <a:lnTo>
                  <a:pt x="152769" y="87211"/>
                </a:lnTo>
                <a:lnTo>
                  <a:pt x="151282" y="94614"/>
                </a:lnTo>
                <a:lnTo>
                  <a:pt x="152769" y="101945"/>
                </a:lnTo>
                <a:lnTo>
                  <a:pt x="156822" y="107918"/>
                </a:lnTo>
                <a:lnTo>
                  <a:pt x="162833" y="111938"/>
                </a:lnTo>
                <a:lnTo>
                  <a:pt x="170192" y="113410"/>
                </a:lnTo>
                <a:lnTo>
                  <a:pt x="177553" y="111938"/>
                </a:lnTo>
                <a:lnTo>
                  <a:pt x="183568" y="107918"/>
                </a:lnTo>
                <a:lnTo>
                  <a:pt x="187627" y="101945"/>
                </a:lnTo>
                <a:lnTo>
                  <a:pt x="189115" y="94614"/>
                </a:lnTo>
                <a:lnTo>
                  <a:pt x="187627" y="87211"/>
                </a:lnTo>
                <a:lnTo>
                  <a:pt x="183568" y="81200"/>
                </a:lnTo>
                <a:lnTo>
                  <a:pt x="177553" y="77166"/>
                </a:lnTo>
                <a:lnTo>
                  <a:pt x="170192" y="75691"/>
                </a:lnTo>
              </a:path>
              <a:path w="832485" h="832485">
                <a:moveTo>
                  <a:pt x="737489" y="75691"/>
                </a:moveTo>
                <a:lnTo>
                  <a:pt x="321475" y="75691"/>
                </a:lnTo>
                <a:lnTo>
                  <a:pt x="314138" y="77166"/>
                </a:lnTo>
                <a:lnTo>
                  <a:pt x="308138" y="81200"/>
                </a:lnTo>
                <a:lnTo>
                  <a:pt x="304088" y="87211"/>
                </a:lnTo>
                <a:lnTo>
                  <a:pt x="302602" y="94614"/>
                </a:lnTo>
                <a:lnTo>
                  <a:pt x="304088" y="101945"/>
                </a:lnTo>
                <a:lnTo>
                  <a:pt x="308138" y="107918"/>
                </a:lnTo>
                <a:lnTo>
                  <a:pt x="314138" y="111938"/>
                </a:lnTo>
                <a:lnTo>
                  <a:pt x="321475" y="113410"/>
                </a:lnTo>
                <a:lnTo>
                  <a:pt x="737489" y="113410"/>
                </a:lnTo>
                <a:lnTo>
                  <a:pt x="744892" y="111938"/>
                </a:lnTo>
                <a:lnTo>
                  <a:pt x="750903" y="107918"/>
                </a:lnTo>
                <a:lnTo>
                  <a:pt x="754937" y="101945"/>
                </a:lnTo>
                <a:lnTo>
                  <a:pt x="756412" y="94614"/>
                </a:lnTo>
                <a:lnTo>
                  <a:pt x="754937" y="87211"/>
                </a:lnTo>
                <a:lnTo>
                  <a:pt x="750903" y="81200"/>
                </a:lnTo>
                <a:lnTo>
                  <a:pt x="744892" y="77166"/>
                </a:lnTo>
                <a:lnTo>
                  <a:pt x="737489" y="75691"/>
                </a:lnTo>
              </a:path>
              <a:path w="832485" h="832485">
                <a:moveTo>
                  <a:pt x="794257" y="151256"/>
                </a:moveTo>
                <a:lnTo>
                  <a:pt x="37833" y="151256"/>
                </a:lnTo>
                <a:lnTo>
                  <a:pt x="37833" y="75691"/>
                </a:lnTo>
                <a:lnTo>
                  <a:pt x="40806" y="60938"/>
                </a:lnTo>
                <a:lnTo>
                  <a:pt x="48914" y="48910"/>
                </a:lnTo>
                <a:lnTo>
                  <a:pt x="60936" y="40812"/>
                </a:lnTo>
                <a:lnTo>
                  <a:pt x="75653" y="37845"/>
                </a:lnTo>
                <a:lnTo>
                  <a:pt x="756412" y="37845"/>
                </a:lnTo>
                <a:lnTo>
                  <a:pt x="771165" y="40812"/>
                </a:lnTo>
                <a:lnTo>
                  <a:pt x="783193" y="48910"/>
                </a:lnTo>
                <a:lnTo>
                  <a:pt x="791291" y="60938"/>
                </a:lnTo>
                <a:lnTo>
                  <a:pt x="794257" y="75691"/>
                </a:lnTo>
                <a:lnTo>
                  <a:pt x="794257" y="87499"/>
                </a:lnTo>
                <a:lnTo>
                  <a:pt x="794257" y="113474"/>
                </a:lnTo>
                <a:lnTo>
                  <a:pt x="794257" y="139449"/>
                </a:lnTo>
                <a:lnTo>
                  <a:pt x="794257" y="151256"/>
                </a:lnTo>
                <a:close/>
              </a:path>
              <a:path w="832485" h="832485">
                <a:moveTo>
                  <a:pt x="794257" y="756437"/>
                </a:moveTo>
                <a:lnTo>
                  <a:pt x="791291" y="771162"/>
                </a:lnTo>
                <a:lnTo>
                  <a:pt x="783193" y="783188"/>
                </a:lnTo>
                <a:lnTo>
                  <a:pt x="771165" y="791297"/>
                </a:lnTo>
                <a:lnTo>
                  <a:pt x="756412" y="794270"/>
                </a:lnTo>
                <a:lnTo>
                  <a:pt x="75653" y="794270"/>
                </a:lnTo>
                <a:lnTo>
                  <a:pt x="60936" y="791297"/>
                </a:lnTo>
                <a:lnTo>
                  <a:pt x="48914" y="783188"/>
                </a:lnTo>
                <a:lnTo>
                  <a:pt x="40806" y="771162"/>
                </a:lnTo>
                <a:lnTo>
                  <a:pt x="37833" y="756437"/>
                </a:lnTo>
                <a:lnTo>
                  <a:pt x="37833" y="189103"/>
                </a:lnTo>
                <a:lnTo>
                  <a:pt x="794257" y="189103"/>
                </a:lnTo>
                <a:lnTo>
                  <a:pt x="794257" y="277749"/>
                </a:lnTo>
                <a:lnTo>
                  <a:pt x="794257" y="472770"/>
                </a:lnTo>
                <a:lnTo>
                  <a:pt x="794257" y="667791"/>
                </a:lnTo>
                <a:lnTo>
                  <a:pt x="794257" y="756437"/>
                </a:lnTo>
                <a:close/>
              </a:path>
              <a:path w="832485" h="832485">
                <a:moveTo>
                  <a:pt x="756412" y="0"/>
                </a:moveTo>
                <a:lnTo>
                  <a:pt x="75653" y="0"/>
                </a:lnTo>
                <a:lnTo>
                  <a:pt x="46200" y="5951"/>
                </a:lnTo>
                <a:lnTo>
                  <a:pt x="22153" y="22177"/>
                </a:lnTo>
                <a:lnTo>
                  <a:pt x="5943" y="46237"/>
                </a:lnTo>
                <a:lnTo>
                  <a:pt x="0" y="75691"/>
                </a:lnTo>
                <a:lnTo>
                  <a:pt x="0" y="756437"/>
                </a:lnTo>
                <a:lnTo>
                  <a:pt x="5943" y="785898"/>
                </a:lnTo>
                <a:lnTo>
                  <a:pt x="22153" y="809948"/>
                </a:lnTo>
                <a:lnTo>
                  <a:pt x="46200" y="826160"/>
                </a:lnTo>
                <a:lnTo>
                  <a:pt x="75653" y="832104"/>
                </a:lnTo>
                <a:lnTo>
                  <a:pt x="756412" y="832104"/>
                </a:lnTo>
                <a:lnTo>
                  <a:pt x="785866" y="826160"/>
                </a:lnTo>
                <a:lnTo>
                  <a:pt x="809926" y="809948"/>
                </a:lnTo>
                <a:lnTo>
                  <a:pt x="826152" y="785898"/>
                </a:lnTo>
                <a:lnTo>
                  <a:pt x="832104" y="756437"/>
                </a:lnTo>
                <a:lnTo>
                  <a:pt x="832104" y="75691"/>
                </a:lnTo>
                <a:lnTo>
                  <a:pt x="826152" y="46237"/>
                </a:lnTo>
                <a:lnTo>
                  <a:pt x="809926" y="22177"/>
                </a:lnTo>
                <a:lnTo>
                  <a:pt x="785866" y="5951"/>
                </a:lnTo>
                <a:lnTo>
                  <a:pt x="756412" y="0"/>
                </a:lnTo>
              </a:path>
              <a:path w="832485" h="832485">
                <a:moveTo>
                  <a:pt x="94576" y="75691"/>
                </a:moveTo>
                <a:lnTo>
                  <a:pt x="87216" y="77166"/>
                </a:lnTo>
                <a:lnTo>
                  <a:pt x="81200" y="81200"/>
                </a:lnTo>
                <a:lnTo>
                  <a:pt x="77142" y="87211"/>
                </a:lnTo>
                <a:lnTo>
                  <a:pt x="75653" y="94614"/>
                </a:lnTo>
                <a:lnTo>
                  <a:pt x="77142" y="101945"/>
                </a:lnTo>
                <a:lnTo>
                  <a:pt x="81200" y="107918"/>
                </a:lnTo>
                <a:lnTo>
                  <a:pt x="87216" y="111938"/>
                </a:lnTo>
                <a:lnTo>
                  <a:pt x="94576" y="113410"/>
                </a:lnTo>
                <a:lnTo>
                  <a:pt x="101913" y="111938"/>
                </a:lnTo>
                <a:lnTo>
                  <a:pt x="107913" y="107918"/>
                </a:lnTo>
                <a:lnTo>
                  <a:pt x="111963" y="101945"/>
                </a:lnTo>
                <a:lnTo>
                  <a:pt x="113449" y="94614"/>
                </a:lnTo>
                <a:lnTo>
                  <a:pt x="111963" y="87211"/>
                </a:lnTo>
                <a:lnTo>
                  <a:pt x="107913" y="81200"/>
                </a:lnTo>
                <a:lnTo>
                  <a:pt x="101913" y="77166"/>
                </a:lnTo>
                <a:lnTo>
                  <a:pt x="94576" y="75691"/>
                </a:lnTo>
              </a:path>
              <a:path w="832485" h="832485">
                <a:moveTo>
                  <a:pt x="275056" y="546303"/>
                </a:moveTo>
                <a:lnTo>
                  <a:pt x="270684" y="533328"/>
                </a:lnTo>
                <a:lnTo>
                  <a:pt x="267455" y="519871"/>
                </a:lnTo>
                <a:lnTo>
                  <a:pt x="265455" y="505980"/>
                </a:lnTo>
                <a:lnTo>
                  <a:pt x="264769" y="491705"/>
                </a:lnTo>
                <a:lnTo>
                  <a:pt x="272481" y="443884"/>
                </a:lnTo>
                <a:lnTo>
                  <a:pt x="293957" y="402346"/>
                </a:lnTo>
                <a:lnTo>
                  <a:pt x="326705" y="369586"/>
                </a:lnTo>
                <a:lnTo>
                  <a:pt x="368234" y="348101"/>
                </a:lnTo>
                <a:lnTo>
                  <a:pt x="416052" y="340385"/>
                </a:lnTo>
                <a:lnTo>
                  <a:pt x="430335" y="341078"/>
                </a:lnTo>
                <a:lnTo>
                  <a:pt x="444214" y="343095"/>
                </a:lnTo>
                <a:lnTo>
                  <a:pt x="457664" y="346337"/>
                </a:lnTo>
                <a:lnTo>
                  <a:pt x="470662" y="350710"/>
                </a:lnTo>
                <a:lnTo>
                  <a:pt x="509143" y="327215"/>
                </a:lnTo>
                <a:lnTo>
                  <a:pt x="487793" y="316790"/>
                </a:lnTo>
                <a:lnTo>
                  <a:pt x="465026" y="309060"/>
                </a:lnTo>
                <a:lnTo>
                  <a:pt x="441045" y="304255"/>
                </a:lnTo>
                <a:lnTo>
                  <a:pt x="416052" y="302602"/>
                </a:lnTo>
                <a:lnTo>
                  <a:pt x="365782" y="309358"/>
                </a:lnTo>
                <a:lnTo>
                  <a:pt x="320607" y="328422"/>
                </a:lnTo>
                <a:lnTo>
                  <a:pt x="282332" y="357992"/>
                </a:lnTo>
                <a:lnTo>
                  <a:pt x="252759" y="396264"/>
                </a:lnTo>
                <a:lnTo>
                  <a:pt x="233692" y="441437"/>
                </a:lnTo>
                <a:lnTo>
                  <a:pt x="226936" y="491705"/>
                </a:lnTo>
                <a:lnTo>
                  <a:pt x="228589" y="516676"/>
                </a:lnTo>
                <a:lnTo>
                  <a:pt x="233395" y="540650"/>
                </a:lnTo>
                <a:lnTo>
                  <a:pt x="241129" y="563430"/>
                </a:lnTo>
                <a:lnTo>
                  <a:pt x="251561" y="584822"/>
                </a:lnTo>
                <a:lnTo>
                  <a:pt x="255232" y="578803"/>
                </a:lnTo>
                <a:lnTo>
                  <a:pt x="263309" y="565562"/>
                </a:lnTo>
                <a:lnTo>
                  <a:pt x="271385" y="552321"/>
                </a:lnTo>
                <a:lnTo>
                  <a:pt x="275056" y="546303"/>
                </a:lnTo>
                <a:close/>
              </a:path>
              <a:path w="832485" h="832485">
                <a:moveTo>
                  <a:pt x="557022" y="437121"/>
                </a:moveTo>
                <a:lnTo>
                  <a:pt x="561415" y="450089"/>
                </a:lnTo>
                <a:lnTo>
                  <a:pt x="564642" y="463537"/>
                </a:lnTo>
                <a:lnTo>
                  <a:pt x="566630" y="477422"/>
                </a:lnTo>
                <a:lnTo>
                  <a:pt x="567309" y="491705"/>
                </a:lnTo>
                <a:lnTo>
                  <a:pt x="559600" y="539513"/>
                </a:lnTo>
                <a:lnTo>
                  <a:pt x="538133" y="581041"/>
                </a:lnTo>
                <a:lnTo>
                  <a:pt x="505394" y="613792"/>
                </a:lnTo>
                <a:lnTo>
                  <a:pt x="463872" y="635273"/>
                </a:lnTo>
                <a:lnTo>
                  <a:pt x="416052" y="642988"/>
                </a:lnTo>
                <a:lnTo>
                  <a:pt x="401777" y="642301"/>
                </a:lnTo>
                <a:lnTo>
                  <a:pt x="387888" y="640297"/>
                </a:lnTo>
                <a:lnTo>
                  <a:pt x="374434" y="637057"/>
                </a:lnTo>
                <a:lnTo>
                  <a:pt x="361467" y="632663"/>
                </a:lnTo>
                <a:lnTo>
                  <a:pt x="322935" y="656209"/>
                </a:lnTo>
                <a:lnTo>
                  <a:pt x="344323" y="666634"/>
                </a:lnTo>
                <a:lnTo>
                  <a:pt x="367098" y="674363"/>
                </a:lnTo>
                <a:lnTo>
                  <a:pt x="391070" y="679169"/>
                </a:lnTo>
                <a:lnTo>
                  <a:pt x="416052" y="680821"/>
                </a:lnTo>
                <a:lnTo>
                  <a:pt x="466307" y="674066"/>
                </a:lnTo>
                <a:lnTo>
                  <a:pt x="511476" y="655001"/>
                </a:lnTo>
                <a:lnTo>
                  <a:pt x="549751" y="625430"/>
                </a:lnTo>
                <a:lnTo>
                  <a:pt x="579326" y="587155"/>
                </a:lnTo>
                <a:lnTo>
                  <a:pt x="598396" y="541980"/>
                </a:lnTo>
                <a:lnTo>
                  <a:pt x="605155" y="491705"/>
                </a:lnTo>
                <a:lnTo>
                  <a:pt x="603502" y="466726"/>
                </a:lnTo>
                <a:lnTo>
                  <a:pt x="598693" y="442753"/>
                </a:lnTo>
                <a:lnTo>
                  <a:pt x="590956" y="419971"/>
                </a:lnTo>
                <a:lnTo>
                  <a:pt x="580517" y="398564"/>
                </a:lnTo>
                <a:lnTo>
                  <a:pt x="576845" y="404588"/>
                </a:lnTo>
                <a:lnTo>
                  <a:pt x="568769" y="417842"/>
                </a:lnTo>
                <a:lnTo>
                  <a:pt x="560693" y="431096"/>
                </a:lnTo>
                <a:lnTo>
                  <a:pt x="557022" y="437121"/>
                </a:lnTo>
                <a:close/>
              </a:path>
              <a:path w="832485" h="832485">
                <a:moveTo>
                  <a:pt x="402678" y="478345"/>
                </a:moveTo>
                <a:lnTo>
                  <a:pt x="408939" y="474180"/>
                </a:lnTo>
                <a:lnTo>
                  <a:pt x="416047" y="472792"/>
                </a:lnTo>
                <a:lnTo>
                  <a:pt x="423147" y="474180"/>
                </a:lnTo>
                <a:lnTo>
                  <a:pt x="429387" y="478345"/>
                </a:lnTo>
                <a:lnTo>
                  <a:pt x="433530" y="484601"/>
                </a:lnTo>
                <a:lnTo>
                  <a:pt x="434911" y="491712"/>
                </a:lnTo>
                <a:lnTo>
                  <a:pt x="433530" y="498823"/>
                </a:lnTo>
                <a:lnTo>
                  <a:pt x="429387" y="505078"/>
                </a:lnTo>
                <a:lnTo>
                  <a:pt x="423147" y="509236"/>
                </a:lnTo>
                <a:lnTo>
                  <a:pt x="416047" y="510622"/>
                </a:lnTo>
                <a:lnTo>
                  <a:pt x="408939" y="509236"/>
                </a:lnTo>
                <a:lnTo>
                  <a:pt x="402678" y="505078"/>
                </a:lnTo>
                <a:lnTo>
                  <a:pt x="398521" y="498823"/>
                </a:lnTo>
                <a:lnTo>
                  <a:pt x="397135" y="491712"/>
                </a:lnTo>
                <a:lnTo>
                  <a:pt x="398521" y="484601"/>
                </a:lnTo>
                <a:lnTo>
                  <a:pt x="402678" y="478345"/>
                </a:lnTo>
              </a:path>
              <a:path w="832485" h="832485">
                <a:moveTo>
                  <a:pt x="236689" y="671080"/>
                </a:moveTo>
                <a:lnTo>
                  <a:pt x="456184" y="531812"/>
                </a:lnTo>
                <a:lnTo>
                  <a:pt x="595376" y="312305"/>
                </a:lnTo>
                <a:lnTo>
                  <a:pt x="375945" y="451573"/>
                </a:lnTo>
                <a:lnTo>
                  <a:pt x="354186" y="485871"/>
                </a:lnTo>
                <a:lnTo>
                  <a:pt x="306317" y="561327"/>
                </a:lnTo>
                <a:lnTo>
                  <a:pt x="258448" y="636782"/>
                </a:lnTo>
                <a:lnTo>
                  <a:pt x="236689" y="671080"/>
                </a:lnTo>
                <a:close/>
              </a:path>
            </a:pathLst>
          </a:custGeom>
          <a:ln w="12700">
            <a:solidFill>
              <a:srgbClr val="EE52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 txBox="1"/>
          <p:nvPr/>
        </p:nvSpPr>
        <p:spPr>
          <a:xfrm>
            <a:off x="837387" y="6196685"/>
            <a:ext cx="851535" cy="35560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62865">
              <a:lnSpc>
                <a:spcPct val="100000"/>
              </a:lnSpc>
              <a:spcBef>
                <a:spcPts val="105"/>
              </a:spcBef>
            </a:pPr>
            <a:r>
              <a:rPr sz="1050" b="1" spc="-10" dirty="0">
                <a:solidFill>
                  <a:srgbClr val="44536A"/>
                </a:solidFill>
                <a:latin typeface="Roboto Bk"/>
                <a:cs typeface="Roboto Bk"/>
              </a:rPr>
              <a:t>OPENSHIFT</a:t>
            </a:r>
            <a:endParaRPr sz="1050">
              <a:latin typeface="Roboto Bk"/>
              <a:cs typeface="Roboto Bk"/>
            </a:endParaRPr>
          </a:p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100" b="1" dirty="0">
                <a:solidFill>
                  <a:srgbClr val="44536A"/>
                </a:solidFill>
                <a:latin typeface="Roboto Bk"/>
                <a:cs typeface="Roboto Bk"/>
              </a:rPr>
              <a:t>Web</a:t>
            </a:r>
            <a:r>
              <a:rPr sz="1100" b="1" spc="-20" dirty="0">
                <a:solidFill>
                  <a:srgbClr val="44536A"/>
                </a:solidFill>
                <a:latin typeface="Roboto Bk"/>
                <a:cs typeface="Roboto Bk"/>
              </a:rPr>
              <a:t> </a:t>
            </a:r>
            <a:r>
              <a:rPr sz="1100" b="1" spc="-10" dirty="0">
                <a:solidFill>
                  <a:srgbClr val="44536A"/>
                </a:solidFill>
                <a:latin typeface="Roboto Bk"/>
                <a:cs typeface="Roboto Bk"/>
              </a:rPr>
              <a:t>Console</a:t>
            </a:r>
            <a:endParaRPr sz="1100">
              <a:latin typeface="Roboto Bk"/>
              <a:cs typeface="Roboto Bk"/>
            </a:endParaRPr>
          </a:p>
        </p:txBody>
      </p:sp>
      <p:grpSp>
        <p:nvGrpSpPr>
          <p:cNvPr id="68" name="object 68"/>
          <p:cNvGrpSpPr/>
          <p:nvPr/>
        </p:nvGrpSpPr>
        <p:grpSpPr>
          <a:xfrm>
            <a:off x="2470617" y="3970020"/>
            <a:ext cx="813435" cy="1193165"/>
            <a:chOff x="2470617" y="3970020"/>
            <a:chExt cx="813435" cy="1193165"/>
          </a:xfrm>
        </p:grpSpPr>
        <p:sp>
          <p:nvSpPr>
            <p:cNvPr id="69" name="object 69"/>
            <p:cNvSpPr/>
            <p:nvPr/>
          </p:nvSpPr>
          <p:spPr>
            <a:xfrm>
              <a:off x="2476112" y="4408486"/>
              <a:ext cx="802640" cy="749300"/>
            </a:xfrm>
            <a:custGeom>
              <a:avLst/>
              <a:gdLst/>
              <a:ahLst/>
              <a:cxnLst/>
              <a:rect l="l" t="t" r="r" b="b"/>
              <a:pathLst>
                <a:path w="802639" h="749300">
                  <a:moveTo>
                    <a:pt x="802362" y="263832"/>
                  </a:moveTo>
                  <a:lnTo>
                    <a:pt x="753392" y="245929"/>
                  </a:lnTo>
                  <a:lnTo>
                    <a:pt x="753392" y="143223"/>
                  </a:lnTo>
                  <a:lnTo>
                    <a:pt x="802362" y="122493"/>
                  </a:lnTo>
                  <a:lnTo>
                    <a:pt x="470870" y="0"/>
                  </a:lnTo>
                  <a:lnTo>
                    <a:pt x="67805" y="141338"/>
                  </a:lnTo>
                  <a:lnTo>
                    <a:pt x="33549" y="189040"/>
                  </a:lnTo>
                  <a:lnTo>
                    <a:pt x="28252" y="254409"/>
                  </a:lnTo>
                  <a:lnTo>
                    <a:pt x="28590" y="264995"/>
                  </a:lnTo>
                  <a:lnTo>
                    <a:pt x="29547" y="275492"/>
                  </a:lnTo>
                  <a:lnTo>
                    <a:pt x="31033" y="285813"/>
                  </a:lnTo>
                  <a:lnTo>
                    <a:pt x="32960" y="295869"/>
                  </a:lnTo>
                  <a:lnTo>
                    <a:pt x="14302" y="315995"/>
                  </a:lnTo>
                  <a:lnTo>
                    <a:pt x="4473" y="343099"/>
                  </a:lnTo>
                  <a:lnTo>
                    <a:pt x="647" y="373914"/>
                  </a:lnTo>
                  <a:lnTo>
                    <a:pt x="0" y="405171"/>
                  </a:lnTo>
                  <a:lnTo>
                    <a:pt x="1500" y="429242"/>
                  </a:lnTo>
                  <a:lnTo>
                    <a:pt x="6356" y="451459"/>
                  </a:lnTo>
                  <a:lnTo>
                    <a:pt x="15097" y="471026"/>
                  </a:lnTo>
                  <a:lnTo>
                    <a:pt x="28252" y="487147"/>
                  </a:lnTo>
                  <a:lnTo>
                    <a:pt x="25971" y="499868"/>
                  </a:lnTo>
                  <a:lnTo>
                    <a:pt x="25544" y="514002"/>
                  </a:lnTo>
                  <a:lnTo>
                    <a:pt x="26000" y="529549"/>
                  </a:lnTo>
                  <a:lnTo>
                    <a:pt x="26368" y="546509"/>
                  </a:lnTo>
                  <a:lnTo>
                    <a:pt x="36727" y="604576"/>
                  </a:lnTo>
                  <a:lnTo>
                    <a:pt x="75339" y="640735"/>
                  </a:lnTo>
                  <a:lnTo>
                    <a:pt x="337143" y="749095"/>
                  </a:lnTo>
                  <a:lnTo>
                    <a:pt x="800479" y="556874"/>
                  </a:lnTo>
                  <a:lnTo>
                    <a:pt x="751508" y="538972"/>
                  </a:lnTo>
                  <a:lnTo>
                    <a:pt x="751508" y="435323"/>
                  </a:lnTo>
                  <a:lnTo>
                    <a:pt x="800479" y="414593"/>
                  </a:lnTo>
                  <a:lnTo>
                    <a:pt x="725140" y="386326"/>
                  </a:lnTo>
                  <a:lnTo>
                    <a:pt x="725140" y="295869"/>
                  </a:lnTo>
                  <a:lnTo>
                    <a:pt x="802362" y="263832"/>
                  </a:lnTo>
                  <a:close/>
                </a:path>
                <a:path w="802639" h="749300">
                  <a:moveTo>
                    <a:pt x="79106" y="207296"/>
                  </a:moveTo>
                  <a:lnTo>
                    <a:pt x="340910" y="310003"/>
                  </a:lnTo>
                  <a:lnTo>
                    <a:pt x="716664" y="158299"/>
                  </a:lnTo>
                  <a:lnTo>
                    <a:pt x="716664" y="239333"/>
                  </a:lnTo>
                  <a:lnTo>
                    <a:pt x="340910" y="395748"/>
                  </a:lnTo>
                  <a:lnTo>
                    <a:pt x="79106" y="292100"/>
                  </a:lnTo>
                  <a:lnTo>
                    <a:pt x="79106" y="207296"/>
                  </a:lnTo>
                  <a:close/>
                </a:path>
                <a:path w="802639" h="749300">
                  <a:moveTo>
                    <a:pt x="714781" y="532376"/>
                  </a:moveTo>
                  <a:lnTo>
                    <a:pt x="339026" y="687848"/>
                  </a:lnTo>
                  <a:lnTo>
                    <a:pt x="76281" y="584200"/>
                  </a:lnTo>
                  <a:lnTo>
                    <a:pt x="76281" y="510704"/>
                  </a:lnTo>
                  <a:lnTo>
                    <a:pt x="310774" y="606814"/>
                  </a:lnTo>
                  <a:lnTo>
                    <a:pt x="715722" y="446630"/>
                  </a:lnTo>
                  <a:lnTo>
                    <a:pt x="714781" y="532376"/>
                  </a:lnTo>
                  <a:close/>
                </a:path>
                <a:path w="802639" h="749300">
                  <a:moveTo>
                    <a:pt x="688412" y="391037"/>
                  </a:moveTo>
                  <a:lnTo>
                    <a:pt x="312657" y="546510"/>
                  </a:lnTo>
                  <a:lnTo>
                    <a:pt x="50853" y="442861"/>
                  </a:lnTo>
                  <a:lnTo>
                    <a:pt x="50853" y="358058"/>
                  </a:lnTo>
                  <a:lnTo>
                    <a:pt x="320191" y="465475"/>
                  </a:lnTo>
                  <a:lnTo>
                    <a:pt x="689354" y="310945"/>
                  </a:lnTo>
                  <a:lnTo>
                    <a:pt x="689354" y="391037"/>
                  </a:lnTo>
                  <a:lnTo>
                    <a:pt x="688412" y="391037"/>
                  </a:lnTo>
                  <a:close/>
                </a:path>
              </a:pathLst>
            </a:custGeom>
            <a:ln w="10989">
              <a:solidFill>
                <a:srgbClr val="EE52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2822447" y="3970020"/>
              <a:ext cx="76200" cy="420370"/>
            </a:xfrm>
            <a:custGeom>
              <a:avLst/>
              <a:gdLst/>
              <a:ahLst/>
              <a:cxnLst/>
              <a:rect l="l" t="t" r="r" b="b"/>
              <a:pathLst>
                <a:path w="76200" h="420370">
                  <a:moveTo>
                    <a:pt x="44450" y="369442"/>
                  </a:moveTo>
                  <a:lnTo>
                    <a:pt x="31750" y="369442"/>
                  </a:lnTo>
                  <a:lnTo>
                    <a:pt x="31750" y="420242"/>
                  </a:lnTo>
                  <a:lnTo>
                    <a:pt x="44450" y="420242"/>
                  </a:lnTo>
                  <a:lnTo>
                    <a:pt x="44450" y="369442"/>
                  </a:lnTo>
                  <a:close/>
                </a:path>
                <a:path w="76200" h="420370">
                  <a:moveTo>
                    <a:pt x="44450" y="318642"/>
                  </a:moveTo>
                  <a:lnTo>
                    <a:pt x="31750" y="318642"/>
                  </a:lnTo>
                  <a:lnTo>
                    <a:pt x="31750" y="331342"/>
                  </a:lnTo>
                  <a:lnTo>
                    <a:pt x="44450" y="331342"/>
                  </a:lnTo>
                  <a:lnTo>
                    <a:pt x="44450" y="318642"/>
                  </a:lnTo>
                  <a:close/>
                </a:path>
                <a:path w="76200" h="420370">
                  <a:moveTo>
                    <a:pt x="44450" y="229742"/>
                  </a:moveTo>
                  <a:lnTo>
                    <a:pt x="31750" y="229742"/>
                  </a:lnTo>
                  <a:lnTo>
                    <a:pt x="31750" y="280542"/>
                  </a:lnTo>
                  <a:lnTo>
                    <a:pt x="44450" y="280542"/>
                  </a:lnTo>
                  <a:lnTo>
                    <a:pt x="44450" y="229742"/>
                  </a:lnTo>
                  <a:close/>
                </a:path>
                <a:path w="76200" h="420370">
                  <a:moveTo>
                    <a:pt x="44450" y="178942"/>
                  </a:moveTo>
                  <a:lnTo>
                    <a:pt x="31750" y="178942"/>
                  </a:lnTo>
                  <a:lnTo>
                    <a:pt x="31750" y="191642"/>
                  </a:lnTo>
                  <a:lnTo>
                    <a:pt x="44450" y="191642"/>
                  </a:lnTo>
                  <a:lnTo>
                    <a:pt x="44450" y="178942"/>
                  </a:lnTo>
                  <a:close/>
                </a:path>
                <a:path w="76200" h="420370">
                  <a:moveTo>
                    <a:pt x="44450" y="90042"/>
                  </a:moveTo>
                  <a:lnTo>
                    <a:pt x="31750" y="90042"/>
                  </a:lnTo>
                  <a:lnTo>
                    <a:pt x="31750" y="140842"/>
                  </a:lnTo>
                  <a:lnTo>
                    <a:pt x="44450" y="140842"/>
                  </a:lnTo>
                  <a:lnTo>
                    <a:pt x="44450" y="90042"/>
                  </a:lnTo>
                  <a:close/>
                </a:path>
                <a:path w="76200" h="420370">
                  <a:moveTo>
                    <a:pt x="38100" y="0"/>
                  </a:moveTo>
                  <a:lnTo>
                    <a:pt x="0" y="76199"/>
                  </a:lnTo>
                  <a:lnTo>
                    <a:pt x="76200" y="76199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EE52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1" name="object 71"/>
          <p:cNvSpPr txBox="1"/>
          <p:nvPr/>
        </p:nvSpPr>
        <p:spPr>
          <a:xfrm>
            <a:off x="1930654" y="4642484"/>
            <a:ext cx="32829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spc="-25" dirty="0">
                <a:solidFill>
                  <a:srgbClr val="44536A"/>
                </a:solidFill>
                <a:latin typeface="Roboto Bk"/>
                <a:cs typeface="Roboto Bk"/>
              </a:rPr>
              <a:t>SCM</a:t>
            </a:r>
            <a:endParaRPr sz="1100">
              <a:latin typeface="Roboto Bk"/>
              <a:cs typeface="Roboto Bk"/>
            </a:endParaRPr>
          </a:p>
        </p:txBody>
      </p:sp>
      <p:grpSp>
        <p:nvGrpSpPr>
          <p:cNvPr id="72" name="object 72"/>
          <p:cNvGrpSpPr/>
          <p:nvPr/>
        </p:nvGrpSpPr>
        <p:grpSpPr>
          <a:xfrm>
            <a:off x="2481202" y="1374946"/>
            <a:ext cx="8080375" cy="3797935"/>
            <a:chOff x="2481202" y="1374946"/>
            <a:chExt cx="8080375" cy="3797935"/>
          </a:xfrm>
        </p:grpSpPr>
        <p:sp>
          <p:nvSpPr>
            <p:cNvPr id="73" name="object 73"/>
            <p:cNvSpPr/>
            <p:nvPr/>
          </p:nvSpPr>
          <p:spPr>
            <a:xfrm>
              <a:off x="2508049" y="3222829"/>
              <a:ext cx="736600" cy="685165"/>
            </a:xfrm>
            <a:custGeom>
              <a:avLst/>
              <a:gdLst/>
              <a:ahLst/>
              <a:cxnLst/>
              <a:rect l="l" t="t" r="r" b="b"/>
              <a:pathLst>
                <a:path w="736600" h="685164">
                  <a:moveTo>
                    <a:pt x="2505" y="311631"/>
                  </a:moveTo>
                  <a:lnTo>
                    <a:pt x="48430" y="191323"/>
                  </a:lnTo>
                  <a:lnTo>
                    <a:pt x="50100" y="186310"/>
                  </a:lnTo>
                  <a:lnTo>
                    <a:pt x="53440" y="182132"/>
                  </a:lnTo>
                  <a:lnTo>
                    <a:pt x="56780" y="178791"/>
                  </a:lnTo>
                  <a:lnTo>
                    <a:pt x="80996" y="154562"/>
                  </a:lnTo>
                  <a:lnTo>
                    <a:pt x="68471" y="141194"/>
                  </a:lnTo>
                  <a:lnTo>
                    <a:pt x="64713" y="135398"/>
                  </a:lnTo>
                  <a:lnTo>
                    <a:pt x="63460" y="128662"/>
                  </a:lnTo>
                  <a:lnTo>
                    <a:pt x="64713" y="121926"/>
                  </a:lnTo>
                  <a:lnTo>
                    <a:pt x="68471" y="116130"/>
                  </a:lnTo>
                  <a:lnTo>
                    <a:pt x="94356" y="90230"/>
                  </a:lnTo>
                  <a:lnTo>
                    <a:pt x="100149" y="86471"/>
                  </a:lnTo>
                  <a:lnTo>
                    <a:pt x="106881" y="85218"/>
                  </a:lnTo>
                  <a:lnTo>
                    <a:pt x="113613" y="86471"/>
                  </a:lnTo>
                  <a:lnTo>
                    <a:pt x="119406" y="90230"/>
                  </a:lnTo>
                  <a:lnTo>
                    <a:pt x="132767" y="102763"/>
                  </a:lnTo>
                  <a:lnTo>
                    <a:pt x="207083" y="28406"/>
                  </a:lnTo>
                  <a:lnTo>
                    <a:pt x="212876" y="24646"/>
                  </a:lnTo>
                  <a:lnTo>
                    <a:pt x="219608" y="23393"/>
                  </a:lnTo>
                  <a:lnTo>
                    <a:pt x="226340" y="24646"/>
                  </a:lnTo>
                  <a:lnTo>
                    <a:pt x="232133" y="28406"/>
                  </a:lnTo>
                  <a:lnTo>
                    <a:pt x="313129" y="110282"/>
                  </a:lnTo>
                  <a:lnTo>
                    <a:pt x="316887" y="116078"/>
                  </a:lnTo>
                  <a:lnTo>
                    <a:pt x="318139" y="122814"/>
                  </a:lnTo>
                  <a:lnTo>
                    <a:pt x="316887" y="129550"/>
                  </a:lnTo>
                  <a:lnTo>
                    <a:pt x="313129" y="135346"/>
                  </a:lnTo>
                  <a:lnTo>
                    <a:pt x="241318" y="208032"/>
                  </a:lnTo>
                  <a:lnTo>
                    <a:pt x="657155" y="605717"/>
                  </a:lnTo>
                  <a:lnTo>
                    <a:pt x="660912" y="611513"/>
                  </a:lnTo>
                  <a:lnTo>
                    <a:pt x="662165" y="618249"/>
                  </a:lnTo>
                  <a:lnTo>
                    <a:pt x="660912" y="624985"/>
                  </a:lnTo>
                  <a:lnTo>
                    <a:pt x="657155" y="630781"/>
                  </a:lnTo>
                  <a:lnTo>
                    <a:pt x="607889" y="680074"/>
                  </a:lnTo>
                  <a:lnTo>
                    <a:pt x="602096" y="683834"/>
                  </a:lnTo>
                  <a:lnTo>
                    <a:pt x="595364" y="685087"/>
                  </a:lnTo>
                  <a:lnTo>
                    <a:pt x="588632" y="683834"/>
                  </a:lnTo>
                  <a:lnTo>
                    <a:pt x="582839" y="680074"/>
                  </a:lnTo>
                  <a:lnTo>
                    <a:pt x="185372" y="264009"/>
                  </a:lnTo>
                  <a:lnTo>
                    <a:pt x="164497" y="284896"/>
                  </a:lnTo>
                  <a:lnTo>
                    <a:pt x="25050" y="334188"/>
                  </a:lnTo>
                  <a:lnTo>
                    <a:pt x="18370" y="335859"/>
                  </a:lnTo>
                  <a:lnTo>
                    <a:pt x="11690" y="334188"/>
                  </a:lnTo>
                  <a:lnTo>
                    <a:pt x="6680" y="329176"/>
                  </a:lnTo>
                  <a:lnTo>
                    <a:pt x="1670" y="324998"/>
                  </a:lnTo>
                  <a:lnTo>
                    <a:pt x="0" y="317479"/>
                  </a:lnTo>
                  <a:lnTo>
                    <a:pt x="2505" y="311631"/>
                  </a:lnTo>
                  <a:close/>
                </a:path>
                <a:path w="736600" h="685164">
                  <a:moveTo>
                    <a:pt x="503512" y="179626"/>
                  </a:moveTo>
                  <a:lnTo>
                    <a:pt x="394961" y="107775"/>
                  </a:lnTo>
                  <a:lnTo>
                    <a:pt x="387446" y="90231"/>
                  </a:lnTo>
                  <a:lnTo>
                    <a:pt x="389116" y="85218"/>
                  </a:lnTo>
                  <a:lnTo>
                    <a:pt x="392456" y="81040"/>
                  </a:lnTo>
                  <a:lnTo>
                    <a:pt x="467607" y="6683"/>
                  </a:lnTo>
                  <a:lnTo>
                    <a:pt x="473452" y="835"/>
                  </a:lnTo>
                  <a:lnTo>
                    <a:pt x="483472" y="0"/>
                  </a:lnTo>
                  <a:lnTo>
                    <a:pt x="490152" y="5012"/>
                  </a:lnTo>
                  <a:lnTo>
                    <a:pt x="617909" y="90231"/>
                  </a:lnTo>
                  <a:lnTo>
                    <a:pt x="618744" y="90231"/>
                  </a:lnTo>
                  <a:lnTo>
                    <a:pt x="619579" y="91066"/>
                  </a:lnTo>
                  <a:lnTo>
                    <a:pt x="619579" y="91902"/>
                  </a:lnTo>
                  <a:lnTo>
                    <a:pt x="620414" y="92737"/>
                  </a:lnTo>
                  <a:lnTo>
                    <a:pt x="644630" y="116966"/>
                  </a:lnTo>
                  <a:lnTo>
                    <a:pt x="646300" y="118637"/>
                  </a:lnTo>
                  <a:lnTo>
                    <a:pt x="647135" y="119472"/>
                  </a:lnTo>
                  <a:lnTo>
                    <a:pt x="647135" y="120308"/>
                  </a:lnTo>
                  <a:lnTo>
                    <a:pt x="733141" y="245628"/>
                  </a:lnTo>
                  <a:lnTo>
                    <a:pt x="735816" y="251150"/>
                  </a:lnTo>
                  <a:lnTo>
                    <a:pt x="736377" y="257221"/>
                  </a:lnTo>
                  <a:lnTo>
                    <a:pt x="734902" y="263134"/>
                  </a:lnTo>
                  <a:lnTo>
                    <a:pt x="731471" y="268186"/>
                  </a:lnTo>
                  <a:lnTo>
                    <a:pt x="656320" y="342543"/>
                  </a:lnTo>
                  <a:lnTo>
                    <a:pt x="652980" y="345885"/>
                  </a:lnTo>
                  <a:lnTo>
                    <a:pt x="647135" y="348392"/>
                  </a:lnTo>
                  <a:lnTo>
                    <a:pt x="642125" y="347556"/>
                  </a:lnTo>
                  <a:lnTo>
                    <a:pt x="637115" y="346721"/>
                  </a:lnTo>
                  <a:lnTo>
                    <a:pt x="632104" y="344214"/>
                  </a:lnTo>
                  <a:lnTo>
                    <a:pt x="628764" y="340037"/>
                  </a:lnTo>
                  <a:lnTo>
                    <a:pt x="558623" y="234767"/>
                  </a:lnTo>
                  <a:lnTo>
                    <a:pt x="445062" y="353404"/>
                  </a:lnTo>
                  <a:lnTo>
                    <a:pt x="383271" y="294086"/>
                  </a:lnTo>
                  <a:lnTo>
                    <a:pt x="503512" y="179626"/>
                  </a:lnTo>
                  <a:close/>
                </a:path>
                <a:path w="736600" h="685164">
                  <a:moveTo>
                    <a:pt x="132767" y="680074"/>
                  </a:moveTo>
                  <a:lnTo>
                    <a:pt x="126974" y="683834"/>
                  </a:lnTo>
                  <a:lnTo>
                    <a:pt x="120241" y="685087"/>
                  </a:lnTo>
                  <a:lnTo>
                    <a:pt x="113509" y="683834"/>
                  </a:lnTo>
                  <a:lnTo>
                    <a:pt x="107716" y="680074"/>
                  </a:lnTo>
                  <a:lnTo>
                    <a:pt x="57615" y="629946"/>
                  </a:lnTo>
                  <a:lnTo>
                    <a:pt x="53858" y="624150"/>
                  </a:lnTo>
                  <a:lnTo>
                    <a:pt x="52605" y="617414"/>
                  </a:lnTo>
                  <a:lnTo>
                    <a:pt x="53858" y="610678"/>
                  </a:lnTo>
                  <a:lnTo>
                    <a:pt x="57615" y="604882"/>
                  </a:lnTo>
                  <a:lnTo>
                    <a:pt x="268874" y="403533"/>
                  </a:lnTo>
                  <a:lnTo>
                    <a:pt x="333170" y="470371"/>
                  </a:lnTo>
                  <a:lnTo>
                    <a:pt x="132767" y="680074"/>
                  </a:lnTo>
                  <a:close/>
                </a:path>
              </a:pathLst>
            </a:custGeom>
            <a:ln w="9744">
              <a:solidFill>
                <a:srgbClr val="EE52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2486917" y="1380661"/>
              <a:ext cx="793115" cy="452120"/>
            </a:xfrm>
            <a:custGeom>
              <a:avLst/>
              <a:gdLst/>
              <a:ahLst/>
              <a:cxnLst/>
              <a:rect l="l" t="t" r="r" b="b"/>
              <a:pathLst>
                <a:path w="793114" h="452119">
                  <a:moveTo>
                    <a:pt x="680878" y="224943"/>
                  </a:moveTo>
                  <a:lnTo>
                    <a:pt x="678053" y="224943"/>
                  </a:lnTo>
                  <a:lnTo>
                    <a:pt x="674286" y="224943"/>
                  </a:lnTo>
                  <a:lnTo>
                    <a:pt x="671461" y="224943"/>
                  </a:lnTo>
                  <a:lnTo>
                    <a:pt x="667355" y="191213"/>
                  </a:lnTo>
                  <a:lnTo>
                    <a:pt x="655569" y="160045"/>
                  </a:lnTo>
                  <a:lnTo>
                    <a:pt x="612131" y="109988"/>
                  </a:lnTo>
                  <a:lnTo>
                    <a:pt x="549741" y="85489"/>
                  </a:lnTo>
                  <a:lnTo>
                    <a:pt x="516250" y="84812"/>
                  </a:lnTo>
                  <a:lnTo>
                    <a:pt x="483112" y="92085"/>
                  </a:lnTo>
                  <a:lnTo>
                    <a:pt x="456819" y="54477"/>
                  </a:lnTo>
                  <a:lnTo>
                    <a:pt x="422389" y="25961"/>
                  </a:lnTo>
                  <a:lnTo>
                    <a:pt x="382082" y="7485"/>
                  </a:lnTo>
                  <a:lnTo>
                    <a:pt x="338160" y="0"/>
                  </a:lnTo>
                  <a:lnTo>
                    <a:pt x="292881" y="4454"/>
                  </a:lnTo>
                  <a:lnTo>
                    <a:pt x="250435" y="20872"/>
                  </a:lnTo>
                  <a:lnTo>
                    <a:pt x="214588" y="47376"/>
                  </a:lnTo>
                  <a:lnTo>
                    <a:pt x="186969" y="82066"/>
                  </a:lnTo>
                  <a:lnTo>
                    <a:pt x="169204" y="123043"/>
                  </a:lnTo>
                  <a:lnTo>
                    <a:pt x="162921" y="168407"/>
                  </a:lnTo>
                  <a:lnTo>
                    <a:pt x="162921" y="169350"/>
                  </a:lnTo>
                  <a:lnTo>
                    <a:pt x="162921" y="170292"/>
                  </a:lnTo>
                  <a:lnTo>
                    <a:pt x="124383" y="169423"/>
                  </a:lnTo>
                  <a:lnTo>
                    <a:pt x="54723" y="197720"/>
                  </a:lnTo>
                  <a:lnTo>
                    <a:pt x="27310" y="224943"/>
                  </a:lnTo>
                  <a:lnTo>
                    <a:pt x="8799" y="258879"/>
                  </a:lnTo>
                  <a:lnTo>
                    <a:pt x="0" y="295730"/>
                  </a:lnTo>
                  <a:lnTo>
                    <a:pt x="1088" y="333465"/>
                  </a:lnTo>
                  <a:lnTo>
                    <a:pt x="12242" y="370051"/>
                  </a:lnTo>
                  <a:lnTo>
                    <a:pt x="33475" y="402191"/>
                  </a:lnTo>
                  <a:lnTo>
                    <a:pt x="96072" y="443856"/>
                  </a:lnTo>
                  <a:lnTo>
                    <a:pt x="133727" y="451085"/>
                  </a:lnTo>
                  <a:lnTo>
                    <a:pt x="133727" y="452027"/>
                  </a:lnTo>
                  <a:lnTo>
                    <a:pt x="679936" y="452028"/>
                  </a:lnTo>
                  <a:lnTo>
                    <a:pt x="723815" y="443106"/>
                  </a:lnTo>
                  <a:lnTo>
                    <a:pt x="759749" y="418813"/>
                  </a:lnTo>
                  <a:lnTo>
                    <a:pt x="784028" y="382860"/>
                  </a:lnTo>
                  <a:lnTo>
                    <a:pt x="792945" y="338957"/>
                  </a:lnTo>
                  <a:lnTo>
                    <a:pt x="784175" y="294906"/>
                  </a:lnTo>
                  <a:lnTo>
                    <a:pt x="760220" y="258629"/>
                  </a:lnTo>
                  <a:lnTo>
                    <a:pt x="724610" y="234012"/>
                  </a:lnTo>
                  <a:lnTo>
                    <a:pt x="680878" y="224943"/>
                  </a:lnTo>
                  <a:close/>
                </a:path>
              </a:pathLst>
            </a:custGeom>
            <a:ln w="10991">
              <a:solidFill>
                <a:srgbClr val="EE52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5" name="object 7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797798" y="5025897"/>
              <a:ext cx="134620" cy="134619"/>
            </a:xfrm>
            <a:prstGeom prst="rect">
              <a:avLst/>
            </a:prstGeom>
          </p:spPr>
        </p:pic>
        <p:sp>
          <p:nvSpPr>
            <p:cNvPr id="76" name="object 76"/>
            <p:cNvSpPr/>
            <p:nvPr/>
          </p:nvSpPr>
          <p:spPr>
            <a:xfrm>
              <a:off x="8865107" y="2959608"/>
              <a:ext cx="0" cy="2072639"/>
            </a:xfrm>
            <a:custGeom>
              <a:avLst/>
              <a:gdLst/>
              <a:ahLst/>
              <a:cxnLst/>
              <a:rect l="l" t="t" r="r" b="b"/>
              <a:pathLst>
                <a:path h="2072639">
                  <a:moveTo>
                    <a:pt x="0" y="2072385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44536A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7" name="object 7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337293" y="5038090"/>
              <a:ext cx="134620" cy="134620"/>
            </a:xfrm>
            <a:prstGeom prst="rect">
              <a:avLst/>
            </a:prstGeom>
          </p:spPr>
        </p:pic>
        <p:sp>
          <p:nvSpPr>
            <p:cNvPr id="78" name="object 78"/>
            <p:cNvSpPr/>
            <p:nvPr/>
          </p:nvSpPr>
          <p:spPr>
            <a:xfrm>
              <a:off x="9404603" y="2971800"/>
              <a:ext cx="0" cy="2072639"/>
            </a:xfrm>
            <a:custGeom>
              <a:avLst/>
              <a:gdLst/>
              <a:ahLst/>
              <a:cxnLst/>
              <a:rect l="l" t="t" r="r" b="b"/>
              <a:pathLst>
                <a:path h="2072639">
                  <a:moveTo>
                    <a:pt x="0" y="2072386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44536A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8031480" y="1889759"/>
              <a:ext cx="1449705" cy="1449705"/>
            </a:xfrm>
            <a:custGeom>
              <a:avLst/>
              <a:gdLst/>
              <a:ahLst/>
              <a:cxnLst/>
              <a:rect l="l" t="t" r="r" b="b"/>
              <a:pathLst>
                <a:path w="1449704" h="1449704">
                  <a:moveTo>
                    <a:pt x="724662" y="0"/>
                  </a:moveTo>
                  <a:lnTo>
                    <a:pt x="677020" y="1541"/>
                  </a:lnTo>
                  <a:lnTo>
                    <a:pt x="630200" y="6102"/>
                  </a:lnTo>
                  <a:lnTo>
                    <a:pt x="584298" y="13587"/>
                  </a:lnTo>
                  <a:lnTo>
                    <a:pt x="539409" y="23901"/>
                  </a:lnTo>
                  <a:lnTo>
                    <a:pt x="495629" y="36947"/>
                  </a:lnTo>
                  <a:lnTo>
                    <a:pt x="453053" y="52631"/>
                  </a:lnTo>
                  <a:lnTo>
                    <a:pt x="411777" y="70857"/>
                  </a:lnTo>
                  <a:lnTo>
                    <a:pt x="371897" y="91529"/>
                  </a:lnTo>
                  <a:lnTo>
                    <a:pt x="333507" y="114552"/>
                  </a:lnTo>
                  <a:lnTo>
                    <a:pt x="296704" y="139830"/>
                  </a:lnTo>
                  <a:lnTo>
                    <a:pt x="261583" y="167267"/>
                  </a:lnTo>
                  <a:lnTo>
                    <a:pt x="228239" y="196769"/>
                  </a:lnTo>
                  <a:lnTo>
                    <a:pt x="196769" y="228239"/>
                  </a:lnTo>
                  <a:lnTo>
                    <a:pt x="167267" y="261583"/>
                  </a:lnTo>
                  <a:lnTo>
                    <a:pt x="139830" y="296704"/>
                  </a:lnTo>
                  <a:lnTo>
                    <a:pt x="114552" y="333507"/>
                  </a:lnTo>
                  <a:lnTo>
                    <a:pt x="91529" y="371897"/>
                  </a:lnTo>
                  <a:lnTo>
                    <a:pt x="70857" y="411777"/>
                  </a:lnTo>
                  <a:lnTo>
                    <a:pt x="52631" y="453053"/>
                  </a:lnTo>
                  <a:lnTo>
                    <a:pt x="36947" y="495629"/>
                  </a:lnTo>
                  <a:lnTo>
                    <a:pt x="23901" y="539409"/>
                  </a:lnTo>
                  <a:lnTo>
                    <a:pt x="13587" y="584298"/>
                  </a:lnTo>
                  <a:lnTo>
                    <a:pt x="6102" y="630200"/>
                  </a:lnTo>
                  <a:lnTo>
                    <a:pt x="1541" y="677020"/>
                  </a:lnTo>
                  <a:lnTo>
                    <a:pt x="0" y="724662"/>
                  </a:lnTo>
                  <a:lnTo>
                    <a:pt x="1541" y="772303"/>
                  </a:lnTo>
                  <a:lnTo>
                    <a:pt x="6102" y="819123"/>
                  </a:lnTo>
                  <a:lnTo>
                    <a:pt x="13587" y="865025"/>
                  </a:lnTo>
                  <a:lnTo>
                    <a:pt x="23901" y="909914"/>
                  </a:lnTo>
                  <a:lnTo>
                    <a:pt x="36947" y="953694"/>
                  </a:lnTo>
                  <a:lnTo>
                    <a:pt x="52631" y="996270"/>
                  </a:lnTo>
                  <a:lnTo>
                    <a:pt x="70857" y="1037546"/>
                  </a:lnTo>
                  <a:lnTo>
                    <a:pt x="91529" y="1077426"/>
                  </a:lnTo>
                  <a:lnTo>
                    <a:pt x="114552" y="1115816"/>
                  </a:lnTo>
                  <a:lnTo>
                    <a:pt x="139830" y="1152619"/>
                  </a:lnTo>
                  <a:lnTo>
                    <a:pt x="167267" y="1187740"/>
                  </a:lnTo>
                  <a:lnTo>
                    <a:pt x="196769" y="1221084"/>
                  </a:lnTo>
                  <a:lnTo>
                    <a:pt x="228239" y="1252554"/>
                  </a:lnTo>
                  <a:lnTo>
                    <a:pt x="261583" y="1282056"/>
                  </a:lnTo>
                  <a:lnTo>
                    <a:pt x="296704" y="1309493"/>
                  </a:lnTo>
                  <a:lnTo>
                    <a:pt x="333507" y="1334771"/>
                  </a:lnTo>
                  <a:lnTo>
                    <a:pt x="371897" y="1357794"/>
                  </a:lnTo>
                  <a:lnTo>
                    <a:pt x="411777" y="1378466"/>
                  </a:lnTo>
                  <a:lnTo>
                    <a:pt x="453053" y="1396692"/>
                  </a:lnTo>
                  <a:lnTo>
                    <a:pt x="495629" y="1412376"/>
                  </a:lnTo>
                  <a:lnTo>
                    <a:pt x="539409" y="1425422"/>
                  </a:lnTo>
                  <a:lnTo>
                    <a:pt x="584298" y="1435736"/>
                  </a:lnTo>
                  <a:lnTo>
                    <a:pt x="630200" y="1443221"/>
                  </a:lnTo>
                  <a:lnTo>
                    <a:pt x="677020" y="1447782"/>
                  </a:lnTo>
                  <a:lnTo>
                    <a:pt x="724662" y="1449324"/>
                  </a:lnTo>
                  <a:lnTo>
                    <a:pt x="772303" y="1447782"/>
                  </a:lnTo>
                  <a:lnTo>
                    <a:pt x="819123" y="1443221"/>
                  </a:lnTo>
                  <a:lnTo>
                    <a:pt x="865025" y="1435736"/>
                  </a:lnTo>
                  <a:lnTo>
                    <a:pt x="909914" y="1425422"/>
                  </a:lnTo>
                  <a:lnTo>
                    <a:pt x="953694" y="1412376"/>
                  </a:lnTo>
                  <a:lnTo>
                    <a:pt x="996270" y="1396692"/>
                  </a:lnTo>
                  <a:lnTo>
                    <a:pt x="1037546" y="1378466"/>
                  </a:lnTo>
                  <a:lnTo>
                    <a:pt x="1077426" y="1357794"/>
                  </a:lnTo>
                  <a:lnTo>
                    <a:pt x="1115816" y="1334771"/>
                  </a:lnTo>
                  <a:lnTo>
                    <a:pt x="1152619" y="1309493"/>
                  </a:lnTo>
                  <a:lnTo>
                    <a:pt x="1187740" y="1282056"/>
                  </a:lnTo>
                  <a:lnTo>
                    <a:pt x="1221084" y="1252554"/>
                  </a:lnTo>
                  <a:lnTo>
                    <a:pt x="1252554" y="1221084"/>
                  </a:lnTo>
                  <a:lnTo>
                    <a:pt x="1282056" y="1187740"/>
                  </a:lnTo>
                  <a:lnTo>
                    <a:pt x="1309493" y="1152619"/>
                  </a:lnTo>
                  <a:lnTo>
                    <a:pt x="1334771" y="1115816"/>
                  </a:lnTo>
                  <a:lnTo>
                    <a:pt x="1357794" y="1077426"/>
                  </a:lnTo>
                  <a:lnTo>
                    <a:pt x="1378466" y="1037546"/>
                  </a:lnTo>
                  <a:lnTo>
                    <a:pt x="1396692" y="996270"/>
                  </a:lnTo>
                  <a:lnTo>
                    <a:pt x="1412376" y="953694"/>
                  </a:lnTo>
                  <a:lnTo>
                    <a:pt x="1425422" y="909914"/>
                  </a:lnTo>
                  <a:lnTo>
                    <a:pt x="1435736" y="865025"/>
                  </a:lnTo>
                  <a:lnTo>
                    <a:pt x="1443221" y="819123"/>
                  </a:lnTo>
                  <a:lnTo>
                    <a:pt x="1447782" y="772303"/>
                  </a:lnTo>
                  <a:lnTo>
                    <a:pt x="1449324" y="724662"/>
                  </a:lnTo>
                  <a:lnTo>
                    <a:pt x="1447782" y="677020"/>
                  </a:lnTo>
                  <a:lnTo>
                    <a:pt x="1443221" y="630200"/>
                  </a:lnTo>
                  <a:lnTo>
                    <a:pt x="1435736" y="584298"/>
                  </a:lnTo>
                  <a:lnTo>
                    <a:pt x="1425422" y="539409"/>
                  </a:lnTo>
                  <a:lnTo>
                    <a:pt x="1412376" y="495629"/>
                  </a:lnTo>
                  <a:lnTo>
                    <a:pt x="1396692" y="453053"/>
                  </a:lnTo>
                  <a:lnTo>
                    <a:pt x="1378466" y="411777"/>
                  </a:lnTo>
                  <a:lnTo>
                    <a:pt x="1357794" y="371897"/>
                  </a:lnTo>
                  <a:lnTo>
                    <a:pt x="1334771" y="333507"/>
                  </a:lnTo>
                  <a:lnTo>
                    <a:pt x="1309493" y="296704"/>
                  </a:lnTo>
                  <a:lnTo>
                    <a:pt x="1282056" y="261583"/>
                  </a:lnTo>
                  <a:lnTo>
                    <a:pt x="1252554" y="228239"/>
                  </a:lnTo>
                  <a:lnTo>
                    <a:pt x="1221084" y="196769"/>
                  </a:lnTo>
                  <a:lnTo>
                    <a:pt x="1187740" y="167267"/>
                  </a:lnTo>
                  <a:lnTo>
                    <a:pt x="1152619" y="139830"/>
                  </a:lnTo>
                  <a:lnTo>
                    <a:pt x="1115816" y="114552"/>
                  </a:lnTo>
                  <a:lnTo>
                    <a:pt x="1077426" y="91529"/>
                  </a:lnTo>
                  <a:lnTo>
                    <a:pt x="1037546" y="70857"/>
                  </a:lnTo>
                  <a:lnTo>
                    <a:pt x="996270" y="52631"/>
                  </a:lnTo>
                  <a:lnTo>
                    <a:pt x="953694" y="36947"/>
                  </a:lnTo>
                  <a:lnTo>
                    <a:pt x="909914" y="23901"/>
                  </a:lnTo>
                  <a:lnTo>
                    <a:pt x="865025" y="13587"/>
                  </a:lnTo>
                  <a:lnTo>
                    <a:pt x="819123" y="6102"/>
                  </a:lnTo>
                  <a:lnTo>
                    <a:pt x="772303" y="1541"/>
                  </a:lnTo>
                  <a:lnTo>
                    <a:pt x="724662" y="0"/>
                  </a:lnTo>
                  <a:close/>
                </a:path>
              </a:pathLst>
            </a:custGeom>
            <a:solidFill>
              <a:srgbClr val="FBDD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8260080" y="2124455"/>
              <a:ext cx="996950" cy="996950"/>
            </a:xfrm>
            <a:custGeom>
              <a:avLst/>
              <a:gdLst/>
              <a:ahLst/>
              <a:cxnLst/>
              <a:rect l="l" t="t" r="r" b="b"/>
              <a:pathLst>
                <a:path w="996950" h="996950">
                  <a:moveTo>
                    <a:pt x="498348" y="0"/>
                  </a:moveTo>
                  <a:lnTo>
                    <a:pt x="450357" y="2281"/>
                  </a:lnTo>
                  <a:lnTo>
                    <a:pt x="403656" y="8986"/>
                  </a:lnTo>
                  <a:lnTo>
                    <a:pt x="358453" y="19906"/>
                  </a:lnTo>
                  <a:lnTo>
                    <a:pt x="314959" y="34832"/>
                  </a:lnTo>
                  <a:lnTo>
                    <a:pt x="273381" y="53555"/>
                  </a:lnTo>
                  <a:lnTo>
                    <a:pt x="233929" y="75866"/>
                  </a:lnTo>
                  <a:lnTo>
                    <a:pt x="196812" y="101556"/>
                  </a:lnTo>
                  <a:lnTo>
                    <a:pt x="162238" y="130416"/>
                  </a:lnTo>
                  <a:lnTo>
                    <a:pt x="130416" y="162238"/>
                  </a:lnTo>
                  <a:lnTo>
                    <a:pt x="101556" y="196812"/>
                  </a:lnTo>
                  <a:lnTo>
                    <a:pt x="75866" y="233929"/>
                  </a:lnTo>
                  <a:lnTo>
                    <a:pt x="53555" y="273381"/>
                  </a:lnTo>
                  <a:lnTo>
                    <a:pt x="34832" y="314959"/>
                  </a:lnTo>
                  <a:lnTo>
                    <a:pt x="19906" y="358453"/>
                  </a:lnTo>
                  <a:lnTo>
                    <a:pt x="8986" y="403656"/>
                  </a:lnTo>
                  <a:lnTo>
                    <a:pt x="2281" y="450357"/>
                  </a:lnTo>
                  <a:lnTo>
                    <a:pt x="0" y="498348"/>
                  </a:lnTo>
                  <a:lnTo>
                    <a:pt x="2281" y="546338"/>
                  </a:lnTo>
                  <a:lnTo>
                    <a:pt x="8986" y="593039"/>
                  </a:lnTo>
                  <a:lnTo>
                    <a:pt x="19906" y="638242"/>
                  </a:lnTo>
                  <a:lnTo>
                    <a:pt x="34832" y="681736"/>
                  </a:lnTo>
                  <a:lnTo>
                    <a:pt x="53555" y="723314"/>
                  </a:lnTo>
                  <a:lnTo>
                    <a:pt x="75866" y="762766"/>
                  </a:lnTo>
                  <a:lnTo>
                    <a:pt x="101556" y="799883"/>
                  </a:lnTo>
                  <a:lnTo>
                    <a:pt x="130416" y="834457"/>
                  </a:lnTo>
                  <a:lnTo>
                    <a:pt x="162238" y="866279"/>
                  </a:lnTo>
                  <a:lnTo>
                    <a:pt x="196812" y="895139"/>
                  </a:lnTo>
                  <a:lnTo>
                    <a:pt x="233929" y="920829"/>
                  </a:lnTo>
                  <a:lnTo>
                    <a:pt x="273381" y="943140"/>
                  </a:lnTo>
                  <a:lnTo>
                    <a:pt x="314959" y="961863"/>
                  </a:lnTo>
                  <a:lnTo>
                    <a:pt x="358453" y="976789"/>
                  </a:lnTo>
                  <a:lnTo>
                    <a:pt x="403656" y="987709"/>
                  </a:lnTo>
                  <a:lnTo>
                    <a:pt x="450357" y="994414"/>
                  </a:lnTo>
                  <a:lnTo>
                    <a:pt x="498348" y="996696"/>
                  </a:lnTo>
                  <a:lnTo>
                    <a:pt x="546338" y="994414"/>
                  </a:lnTo>
                  <a:lnTo>
                    <a:pt x="593039" y="987709"/>
                  </a:lnTo>
                  <a:lnTo>
                    <a:pt x="638242" y="976789"/>
                  </a:lnTo>
                  <a:lnTo>
                    <a:pt x="681736" y="961863"/>
                  </a:lnTo>
                  <a:lnTo>
                    <a:pt x="723314" y="943140"/>
                  </a:lnTo>
                  <a:lnTo>
                    <a:pt x="762766" y="920829"/>
                  </a:lnTo>
                  <a:lnTo>
                    <a:pt x="799883" y="895139"/>
                  </a:lnTo>
                  <a:lnTo>
                    <a:pt x="834457" y="866279"/>
                  </a:lnTo>
                  <a:lnTo>
                    <a:pt x="866279" y="834457"/>
                  </a:lnTo>
                  <a:lnTo>
                    <a:pt x="895139" y="799883"/>
                  </a:lnTo>
                  <a:lnTo>
                    <a:pt x="920829" y="762766"/>
                  </a:lnTo>
                  <a:lnTo>
                    <a:pt x="943140" y="723314"/>
                  </a:lnTo>
                  <a:lnTo>
                    <a:pt x="961863" y="681736"/>
                  </a:lnTo>
                  <a:lnTo>
                    <a:pt x="976789" y="638242"/>
                  </a:lnTo>
                  <a:lnTo>
                    <a:pt x="987709" y="593039"/>
                  </a:lnTo>
                  <a:lnTo>
                    <a:pt x="994414" y="546338"/>
                  </a:lnTo>
                  <a:lnTo>
                    <a:pt x="996696" y="498348"/>
                  </a:lnTo>
                  <a:lnTo>
                    <a:pt x="994414" y="450357"/>
                  </a:lnTo>
                  <a:lnTo>
                    <a:pt x="987709" y="403656"/>
                  </a:lnTo>
                  <a:lnTo>
                    <a:pt x="976789" y="358453"/>
                  </a:lnTo>
                  <a:lnTo>
                    <a:pt x="961863" y="314959"/>
                  </a:lnTo>
                  <a:lnTo>
                    <a:pt x="943140" y="273381"/>
                  </a:lnTo>
                  <a:lnTo>
                    <a:pt x="920829" y="233929"/>
                  </a:lnTo>
                  <a:lnTo>
                    <a:pt x="895139" y="196812"/>
                  </a:lnTo>
                  <a:lnTo>
                    <a:pt x="866279" y="162238"/>
                  </a:lnTo>
                  <a:lnTo>
                    <a:pt x="834457" y="130416"/>
                  </a:lnTo>
                  <a:lnTo>
                    <a:pt x="799883" y="101556"/>
                  </a:lnTo>
                  <a:lnTo>
                    <a:pt x="762766" y="75866"/>
                  </a:lnTo>
                  <a:lnTo>
                    <a:pt x="723314" y="53555"/>
                  </a:lnTo>
                  <a:lnTo>
                    <a:pt x="681736" y="34832"/>
                  </a:lnTo>
                  <a:lnTo>
                    <a:pt x="638242" y="19906"/>
                  </a:lnTo>
                  <a:lnTo>
                    <a:pt x="593039" y="8986"/>
                  </a:lnTo>
                  <a:lnTo>
                    <a:pt x="546338" y="2281"/>
                  </a:lnTo>
                  <a:lnTo>
                    <a:pt x="498348" y="0"/>
                  </a:lnTo>
                  <a:close/>
                </a:path>
              </a:pathLst>
            </a:custGeom>
            <a:solidFill>
              <a:srgbClr val="EE5250">
                <a:alpha val="7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8342375" y="2212847"/>
              <a:ext cx="822960" cy="822960"/>
            </a:xfrm>
            <a:custGeom>
              <a:avLst/>
              <a:gdLst/>
              <a:ahLst/>
              <a:cxnLst/>
              <a:rect l="l" t="t" r="r" b="b"/>
              <a:pathLst>
                <a:path w="822959" h="822960">
                  <a:moveTo>
                    <a:pt x="411479" y="0"/>
                  </a:moveTo>
                  <a:lnTo>
                    <a:pt x="363502" y="2769"/>
                  </a:lnTo>
                  <a:lnTo>
                    <a:pt x="317147" y="10870"/>
                  </a:lnTo>
                  <a:lnTo>
                    <a:pt x="272725" y="23994"/>
                  </a:lnTo>
                  <a:lnTo>
                    <a:pt x="230543" y="41832"/>
                  </a:lnTo>
                  <a:lnTo>
                    <a:pt x="190913" y="64075"/>
                  </a:lnTo>
                  <a:lnTo>
                    <a:pt x="154141" y="90413"/>
                  </a:lnTo>
                  <a:lnTo>
                    <a:pt x="120538" y="120538"/>
                  </a:lnTo>
                  <a:lnTo>
                    <a:pt x="90413" y="154141"/>
                  </a:lnTo>
                  <a:lnTo>
                    <a:pt x="64075" y="190913"/>
                  </a:lnTo>
                  <a:lnTo>
                    <a:pt x="41832" y="230543"/>
                  </a:lnTo>
                  <a:lnTo>
                    <a:pt x="23994" y="272725"/>
                  </a:lnTo>
                  <a:lnTo>
                    <a:pt x="10870" y="317147"/>
                  </a:lnTo>
                  <a:lnTo>
                    <a:pt x="2769" y="363502"/>
                  </a:lnTo>
                  <a:lnTo>
                    <a:pt x="0" y="411479"/>
                  </a:lnTo>
                  <a:lnTo>
                    <a:pt x="2769" y="459457"/>
                  </a:lnTo>
                  <a:lnTo>
                    <a:pt x="10870" y="505812"/>
                  </a:lnTo>
                  <a:lnTo>
                    <a:pt x="23994" y="550234"/>
                  </a:lnTo>
                  <a:lnTo>
                    <a:pt x="41832" y="592416"/>
                  </a:lnTo>
                  <a:lnTo>
                    <a:pt x="64075" y="632046"/>
                  </a:lnTo>
                  <a:lnTo>
                    <a:pt x="90413" y="668818"/>
                  </a:lnTo>
                  <a:lnTo>
                    <a:pt x="120538" y="702421"/>
                  </a:lnTo>
                  <a:lnTo>
                    <a:pt x="154141" y="732546"/>
                  </a:lnTo>
                  <a:lnTo>
                    <a:pt x="190913" y="758884"/>
                  </a:lnTo>
                  <a:lnTo>
                    <a:pt x="230543" y="781127"/>
                  </a:lnTo>
                  <a:lnTo>
                    <a:pt x="272725" y="798965"/>
                  </a:lnTo>
                  <a:lnTo>
                    <a:pt x="317147" y="812089"/>
                  </a:lnTo>
                  <a:lnTo>
                    <a:pt x="363502" y="820190"/>
                  </a:lnTo>
                  <a:lnTo>
                    <a:pt x="411479" y="822960"/>
                  </a:lnTo>
                  <a:lnTo>
                    <a:pt x="459457" y="820190"/>
                  </a:lnTo>
                  <a:lnTo>
                    <a:pt x="505812" y="812089"/>
                  </a:lnTo>
                  <a:lnTo>
                    <a:pt x="550234" y="798965"/>
                  </a:lnTo>
                  <a:lnTo>
                    <a:pt x="592416" y="781127"/>
                  </a:lnTo>
                  <a:lnTo>
                    <a:pt x="632046" y="758884"/>
                  </a:lnTo>
                  <a:lnTo>
                    <a:pt x="668818" y="732546"/>
                  </a:lnTo>
                  <a:lnTo>
                    <a:pt x="702421" y="702421"/>
                  </a:lnTo>
                  <a:lnTo>
                    <a:pt x="732546" y="668818"/>
                  </a:lnTo>
                  <a:lnTo>
                    <a:pt x="758884" y="632046"/>
                  </a:lnTo>
                  <a:lnTo>
                    <a:pt x="781127" y="592416"/>
                  </a:lnTo>
                  <a:lnTo>
                    <a:pt x="798965" y="550234"/>
                  </a:lnTo>
                  <a:lnTo>
                    <a:pt x="812089" y="505812"/>
                  </a:lnTo>
                  <a:lnTo>
                    <a:pt x="820190" y="459457"/>
                  </a:lnTo>
                  <a:lnTo>
                    <a:pt x="822959" y="411479"/>
                  </a:lnTo>
                  <a:lnTo>
                    <a:pt x="820190" y="363502"/>
                  </a:lnTo>
                  <a:lnTo>
                    <a:pt x="812089" y="317147"/>
                  </a:lnTo>
                  <a:lnTo>
                    <a:pt x="798965" y="272725"/>
                  </a:lnTo>
                  <a:lnTo>
                    <a:pt x="781127" y="230543"/>
                  </a:lnTo>
                  <a:lnTo>
                    <a:pt x="758884" y="190913"/>
                  </a:lnTo>
                  <a:lnTo>
                    <a:pt x="732546" y="154141"/>
                  </a:lnTo>
                  <a:lnTo>
                    <a:pt x="702421" y="120538"/>
                  </a:lnTo>
                  <a:lnTo>
                    <a:pt x="668818" y="90413"/>
                  </a:lnTo>
                  <a:lnTo>
                    <a:pt x="632046" y="64075"/>
                  </a:lnTo>
                  <a:lnTo>
                    <a:pt x="592416" y="41832"/>
                  </a:lnTo>
                  <a:lnTo>
                    <a:pt x="550234" y="23994"/>
                  </a:lnTo>
                  <a:lnTo>
                    <a:pt x="505812" y="10870"/>
                  </a:lnTo>
                  <a:lnTo>
                    <a:pt x="459457" y="2769"/>
                  </a:lnTo>
                  <a:lnTo>
                    <a:pt x="411479" y="0"/>
                  </a:lnTo>
                  <a:close/>
                </a:path>
              </a:pathLst>
            </a:custGeom>
            <a:solidFill>
              <a:srgbClr val="EE5250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8433816" y="2304288"/>
              <a:ext cx="640080" cy="640080"/>
            </a:xfrm>
            <a:custGeom>
              <a:avLst/>
              <a:gdLst/>
              <a:ahLst/>
              <a:cxnLst/>
              <a:rect l="l" t="t" r="r" b="b"/>
              <a:pathLst>
                <a:path w="640079" h="640080">
                  <a:moveTo>
                    <a:pt x="320039" y="0"/>
                  </a:moveTo>
                  <a:lnTo>
                    <a:pt x="272739" y="3469"/>
                  </a:lnTo>
                  <a:lnTo>
                    <a:pt x="227596" y="13547"/>
                  </a:lnTo>
                  <a:lnTo>
                    <a:pt x="185105" y="29740"/>
                  </a:lnTo>
                  <a:lnTo>
                    <a:pt x="145761" y="51552"/>
                  </a:lnTo>
                  <a:lnTo>
                    <a:pt x="110057" y="78490"/>
                  </a:lnTo>
                  <a:lnTo>
                    <a:pt x="78490" y="110057"/>
                  </a:lnTo>
                  <a:lnTo>
                    <a:pt x="51552" y="145761"/>
                  </a:lnTo>
                  <a:lnTo>
                    <a:pt x="29740" y="185105"/>
                  </a:lnTo>
                  <a:lnTo>
                    <a:pt x="13547" y="227596"/>
                  </a:lnTo>
                  <a:lnTo>
                    <a:pt x="3469" y="272739"/>
                  </a:lnTo>
                  <a:lnTo>
                    <a:pt x="0" y="320039"/>
                  </a:lnTo>
                  <a:lnTo>
                    <a:pt x="3469" y="367340"/>
                  </a:lnTo>
                  <a:lnTo>
                    <a:pt x="13547" y="412483"/>
                  </a:lnTo>
                  <a:lnTo>
                    <a:pt x="29740" y="454974"/>
                  </a:lnTo>
                  <a:lnTo>
                    <a:pt x="51552" y="494318"/>
                  </a:lnTo>
                  <a:lnTo>
                    <a:pt x="78490" y="530022"/>
                  </a:lnTo>
                  <a:lnTo>
                    <a:pt x="110057" y="561589"/>
                  </a:lnTo>
                  <a:lnTo>
                    <a:pt x="145761" y="588527"/>
                  </a:lnTo>
                  <a:lnTo>
                    <a:pt x="185105" y="610339"/>
                  </a:lnTo>
                  <a:lnTo>
                    <a:pt x="227596" y="626532"/>
                  </a:lnTo>
                  <a:lnTo>
                    <a:pt x="272739" y="636610"/>
                  </a:lnTo>
                  <a:lnTo>
                    <a:pt x="320039" y="640079"/>
                  </a:lnTo>
                  <a:lnTo>
                    <a:pt x="367340" y="636610"/>
                  </a:lnTo>
                  <a:lnTo>
                    <a:pt x="412483" y="626532"/>
                  </a:lnTo>
                  <a:lnTo>
                    <a:pt x="454974" y="610339"/>
                  </a:lnTo>
                  <a:lnTo>
                    <a:pt x="494318" y="588527"/>
                  </a:lnTo>
                  <a:lnTo>
                    <a:pt x="530022" y="561589"/>
                  </a:lnTo>
                  <a:lnTo>
                    <a:pt x="561589" y="530022"/>
                  </a:lnTo>
                  <a:lnTo>
                    <a:pt x="588527" y="494318"/>
                  </a:lnTo>
                  <a:lnTo>
                    <a:pt x="610339" y="454974"/>
                  </a:lnTo>
                  <a:lnTo>
                    <a:pt x="626532" y="412483"/>
                  </a:lnTo>
                  <a:lnTo>
                    <a:pt x="636610" y="367340"/>
                  </a:lnTo>
                  <a:lnTo>
                    <a:pt x="640079" y="320039"/>
                  </a:lnTo>
                  <a:lnTo>
                    <a:pt x="636610" y="272739"/>
                  </a:lnTo>
                  <a:lnTo>
                    <a:pt x="626532" y="227596"/>
                  </a:lnTo>
                  <a:lnTo>
                    <a:pt x="610339" y="185105"/>
                  </a:lnTo>
                  <a:lnTo>
                    <a:pt x="588527" y="145761"/>
                  </a:lnTo>
                  <a:lnTo>
                    <a:pt x="561589" y="110057"/>
                  </a:lnTo>
                  <a:lnTo>
                    <a:pt x="530022" y="78490"/>
                  </a:lnTo>
                  <a:lnTo>
                    <a:pt x="494318" y="51552"/>
                  </a:lnTo>
                  <a:lnTo>
                    <a:pt x="454974" y="29740"/>
                  </a:lnTo>
                  <a:lnTo>
                    <a:pt x="412483" y="13547"/>
                  </a:lnTo>
                  <a:lnTo>
                    <a:pt x="367340" y="3469"/>
                  </a:lnTo>
                  <a:lnTo>
                    <a:pt x="320039" y="0"/>
                  </a:lnTo>
                  <a:close/>
                </a:path>
              </a:pathLst>
            </a:custGeom>
            <a:solidFill>
              <a:srgbClr val="EE52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3" name="object 8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690371" y="2550270"/>
              <a:ext cx="143707" cy="143779"/>
            </a:xfrm>
            <a:prstGeom prst="rect">
              <a:avLst/>
            </a:prstGeom>
          </p:spPr>
        </p:pic>
        <p:sp>
          <p:nvSpPr>
            <p:cNvPr id="84" name="object 84"/>
            <p:cNvSpPr/>
            <p:nvPr/>
          </p:nvSpPr>
          <p:spPr>
            <a:xfrm>
              <a:off x="8584486" y="2444323"/>
              <a:ext cx="355600" cy="356235"/>
            </a:xfrm>
            <a:custGeom>
              <a:avLst/>
              <a:gdLst/>
              <a:ahLst/>
              <a:cxnLst/>
              <a:rect l="l" t="t" r="r" b="b"/>
              <a:pathLst>
                <a:path w="355600" h="356235">
                  <a:moveTo>
                    <a:pt x="177738" y="0"/>
                  </a:moveTo>
                  <a:lnTo>
                    <a:pt x="130467" y="6348"/>
                  </a:lnTo>
                  <a:lnTo>
                    <a:pt x="88003" y="24266"/>
                  </a:lnTo>
                  <a:lnTo>
                    <a:pt x="52035" y="52063"/>
                  </a:lnTo>
                  <a:lnTo>
                    <a:pt x="24252" y="88051"/>
                  </a:lnTo>
                  <a:lnTo>
                    <a:pt x="6344" y="130539"/>
                  </a:lnTo>
                  <a:lnTo>
                    <a:pt x="0" y="177836"/>
                  </a:lnTo>
                  <a:lnTo>
                    <a:pt x="6344" y="225134"/>
                  </a:lnTo>
                  <a:lnTo>
                    <a:pt x="24253" y="267621"/>
                  </a:lnTo>
                  <a:lnTo>
                    <a:pt x="52035" y="303609"/>
                  </a:lnTo>
                  <a:lnTo>
                    <a:pt x="88003" y="331407"/>
                  </a:lnTo>
                  <a:lnTo>
                    <a:pt x="130467" y="349325"/>
                  </a:lnTo>
                  <a:lnTo>
                    <a:pt x="177739" y="355673"/>
                  </a:lnTo>
                  <a:lnTo>
                    <a:pt x="225010" y="349325"/>
                  </a:lnTo>
                  <a:lnTo>
                    <a:pt x="267474" y="331407"/>
                  </a:lnTo>
                  <a:lnTo>
                    <a:pt x="303442" y="303609"/>
                  </a:lnTo>
                  <a:lnTo>
                    <a:pt x="331225" y="267622"/>
                  </a:lnTo>
                  <a:lnTo>
                    <a:pt x="349133" y="225134"/>
                  </a:lnTo>
                  <a:lnTo>
                    <a:pt x="355478" y="177836"/>
                  </a:lnTo>
                  <a:lnTo>
                    <a:pt x="349133" y="130539"/>
                  </a:lnTo>
                  <a:lnTo>
                    <a:pt x="331225" y="88051"/>
                  </a:lnTo>
                  <a:lnTo>
                    <a:pt x="303442" y="52064"/>
                  </a:lnTo>
                  <a:lnTo>
                    <a:pt x="267474" y="24266"/>
                  </a:lnTo>
                  <a:lnTo>
                    <a:pt x="225010" y="6348"/>
                  </a:lnTo>
                  <a:lnTo>
                    <a:pt x="177738" y="0"/>
                  </a:lnTo>
                  <a:close/>
                </a:path>
              </a:pathLst>
            </a:custGeom>
            <a:ln w="127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5" name="object 8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709081" y="2568990"/>
              <a:ext cx="106288" cy="106340"/>
            </a:xfrm>
            <a:prstGeom prst="rect">
              <a:avLst/>
            </a:prstGeom>
          </p:spPr>
        </p:pic>
        <p:sp>
          <p:nvSpPr>
            <p:cNvPr id="86" name="object 86"/>
            <p:cNvSpPr/>
            <p:nvPr/>
          </p:nvSpPr>
          <p:spPr>
            <a:xfrm>
              <a:off x="7944611" y="2980944"/>
              <a:ext cx="1503680" cy="27305"/>
            </a:xfrm>
            <a:custGeom>
              <a:avLst/>
              <a:gdLst/>
              <a:ahLst/>
              <a:cxnLst/>
              <a:rect l="l" t="t" r="r" b="b"/>
              <a:pathLst>
                <a:path w="1503679" h="27305">
                  <a:moveTo>
                    <a:pt x="0" y="27304"/>
                  </a:moveTo>
                  <a:lnTo>
                    <a:pt x="1503172" y="0"/>
                  </a:lnTo>
                </a:path>
              </a:pathLst>
            </a:custGeom>
            <a:ln w="12700">
              <a:solidFill>
                <a:srgbClr val="44536A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9111995" y="2503931"/>
              <a:ext cx="1047115" cy="2540"/>
            </a:xfrm>
            <a:custGeom>
              <a:avLst/>
              <a:gdLst/>
              <a:ahLst/>
              <a:cxnLst/>
              <a:rect l="l" t="t" r="r" b="b"/>
              <a:pathLst>
                <a:path w="1047115" h="2539">
                  <a:moveTo>
                    <a:pt x="0" y="2412"/>
                  </a:moveTo>
                  <a:lnTo>
                    <a:pt x="1046860" y="0"/>
                  </a:lnTo>
                </a:path>
              </a:pathLst>
            </a:custGeom>
            <a:ln w="12700">
              <a:solidFill>
                <a:srgbClr val="EE525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3436620" y="1575561"/>
              <a:ext cx="7124700" cy="527685"/>
            </a:xfrm>
            <a:custGeom>
              <a:avLst/>
              <a:gdLst/>
              <a:ahLst/>
              <a:cxnLst/>
              <a:rect l="l" t="t" r="r" b="b"/>
              <a:pathLst>
                <a:path w="7124700" h="527685">
                  <a:moveTo>
                    <a:pt x="50800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50800" y="12700"/>
                  </a:lnTo>
                  <a:lnTo>
                    <a:pt x="50800" y="0"/>
                  </a:lnTo>
                  <a:close/>
                </a:path>
                <a:path w="7124700" h="527685">
                  <a:moveTo>
                    <a:pt x="101600" y="0"/>
                  </a:moveTo>
                  <a:lnTo>
                    <a:pt x="88900" y="0"/>
                  </a:lnTo>
                  <a:lnTo>
                    <a:pt x="88900" y="12700"/>
                  </a:lnTo>
                  <a:lnTo>
                    <a:pt x="101600" y="12700"/>
                  </a:lnTo>
                  <a:lnTo>
                    <a:pt x="101600" y="0"/>
                  </a:lnTo>
                  <a:close/>
                </a:path>
                <a:path w="7124700" h="527685">
                  <a:moveTo>
                    <a:pt x="190500" y="0"/>
                  </a:moveTo>
                  <a:lnTo>
                    <a:pt x="139700" y="0"/>
                  </a:lnTo>
                  <a:lnTo>
                    <a:pt x="139700" y="12700"/>
                  </a:lnTo>
                  <a:lnTo>
                    <a:pt x="190500" y="12700"/>
                  </a:lnTo>
                  <a:lnTo>
                    <a:pt x="190500" y="0"/>
                  </a:lnTo>
                  <a:close/>
                </a:path>
                <a:path w="7124700" h="527685">
                  <a:moveTo>
                    <a:pt x="241300" y="0"/>
                  </a:moveTo>
                  <a:lnTo>
                    <a:pt x="228600" y="0"/>
                  </a:lnTo>
                  <a:lnTo>
                    <a:pt x="228600" y="12700"/>
                  </a:lnTo>
                  <a:lnTo>
                    <a:pt x="241300" y="12700"/>
                  </a:lnTo>
                  <a:lnTo>
                    <a:pt x="241300" y="0"/>
                  </a:lnTo>
                  <a:close/>
                </a:path>
                <a:path w="7124700" h="527685">
                  <a:moveTo>
                    <a:pt x="330200" y="0"/>
                  </a:moveTo>
                  <a:lnTo>
                    <a:pt x="279400" y="0"/>
                  </a:lnTo>
                  <a:lnTo>
                    <a:pt x="279400" y="12700"/>
                  </a:lnTo>
                  <a:lnTo>
                    <a:pt x="330200" y="12700"/>
                  </a:lnTo>
                  <a:lnTo>
                    <a:pt x="330200" y="0"/>
                  </a:lnTo>
                  <a:close/>
                </a:path>
                <a:path w="7124700" h="527685">
                  <a:moveTo>
                    <a:pt x="381000" y="0"/>
                  </a:moveTo>
                  <a:lnTo>
                    <a:pt x="368300" y="0"/>
                  </a:lnTo>
                  <a:lnTo>
                    <a:pt x="368300" y="12700"/>
                  </a:lnTo>
                  <a:lnTo>
                    <a:pt x="381000" y="12700"/>
                  </a:lnTo>
                  <a:lnTo>
                    <a:pt x="381000" y="0"/>
                  </a:lnTo>
                  <a:close/>
                </a:path>
                <a:path w="7124700" h="527685">
                  <a:moveTo>
                    <a:pt x="469900" y="0"/>
                  </a:moveTo>
                  <a:lnTo>
                    <a:pt x="419100" y="0"/>
                  </a:lnTo>
                  <a:lnTo>
                    <a:pt x="419100" y="12700"/>
                  </a:lnTo>
                  <a:lnTo>
                    <a:pt x="469900" y="12700"/>
                  </a:lnTo>
                  <a:lnTo>
                    <a:pt x="469900" y="0"/>
                  </a:lnTo>
                  <a:close/>
                </a:path>
                <a:path w="7124700" h="527685">
                  <a:moveTo>
                    <a:pt x="520700" y="0"/>
                  </a:moveTo>
                  <a:lnTo>
                    <a:pt x="508000" y="0"/>
                  </a:lnTo>
                  <a:lnTo>
                    <a:pt x="508000" y="12700"/>
                  </a:lnTo>
                  <a:lnTo>
                    <a:pt x="520700" y="12700"/>
                  </a:lnTo>
                  <a:lnTo>
                    <a:pt x="520700" y="0"/>
                  </a:lnTo>
                  <a:close/>
                </a:path>
                <a:path w="7124700" h="527685">
                  <a:moveTo>
                    <a:pt x="609600" y="0"/>
                  </a:moveTo>
                  <a:lnTo>
                    <a:pt x="558800" y="0"/>
                  </a:lnTo>
                  <a:lnTo>
                    <a:pt x="558800" y="12700"/>
                  </a:lnTo>
                  <a:lnTo>
                    <a:pt x="609600" y="12700"/>
                  </a:lnTo>
                  <a:lnTo>
                    <a:pt x="609600" y="0"/>
                  </a:lnTo>
                  <a:close/>
                </a:path>
                <a:path w="7124700" h="527685">
                  <a:moveTo>
                    <a:pt x="660400" y="0"/>
                  </a:moveTo>
                  <a:lnTo>
                    <a:pt x="647700" y="0"/>
                  </a:lnTo>
                  <a:lnTo>
                    <a:pt x="647700" y="12700"/>
                  </a:lnTo>
                  <a:lnTo>
                    <a:pt x="660400" y="12700"/>
                  </a:lnTo>
                  <a:lnTo>
                    <a:pt x="660400" y="0"/>
                  </a:lnTo>
                  <a:close/>
                </a:path>
                <a:path w="7124700" h="527685">
                  <a:moveTo>
                    <a:pt x="749300" y="0"/>
                  </a:moveTo>
                  <a:lnTo>
                    <a:pt x="698500" y="0"/>
                  </a:lnTo>
                  <a:lnTo>
                    <a:pt x="698500" y="12700"/>
                  </a:lnTo>
                  <a:lnTo>
                    <a:pt x="749300" y="12700"/>
                  </a:lnTo>
                  <a:lnTo>
                    <a:pt x="749300" y="0"/>
                  </a:lnTo>
                  <a:close/>
                </a:path>
                <a:path w="7124700" h="527685">
                  <a:moveTo>
                    <a:pt x="800100" y="0"/>
                  </a:moveTo>
                  <a:lnTo>
                    <a:pt x="787400" y="0"/>
                  </a:lnTo>
                  <a:lnTo>
                    <a:pt x="787400" y="12700"/>
                  </a:lnTo>
                  <a:lnTo>
                    <a:pt x="800100" y="12700"/>
                  </a:lnTo>
                  <a:lnTo>
                    <a:pt x="800100" y="0"/>
                  </a:lnTo>
                  <a:close/>
                </a:path>
                <a:path w="7124700" h="527685">
                  <a:moveTo>
                    <a:pt x="889000" y="0"/>
                  </a:moveTo>
                  <a:lnTo>
                    <a:pt x="838200" y="0"/>
                  </a:lnTo>
                  <a:lnTo>
                    <a:pt x="838200" y="12700"/>
                  </a:lnTo>
                  <a:lnTo>
                    <a:pt x="889000" y="12700"/>
                  </a:lnTo>
                  <a:lnTo>
                    <a:pt x="889000" y="0"/>
                  </a:lnTo>
                  <a:close/>
                </a:path>
                <a:path w="7124700" h="527685">
                  <a:moveTo>
                    <a:pt x="939800" y="0"/>
                  </a:moveTo>
                  <a:lnTo>
                    <a:pt x="927100" y="0"/>
                  </a:lnTo>
                  <a:lnTo>
                    <a:pt x="927100" y="12700"/>
                  </a:lnTo>
                  <a:lnTo>
                    <a:pt x="939800" y="12700"/>
                  </a:lnTo>
                  <a:lnTo>
                    <a:pt x="939800" y="0"/>
                  </a:lnTo>
                  <a:close/>
                </a:path>
                <a:path w="7124700" h="527685">
                  <a:moveTo>
                    <a:pt x="1028700" y="0"/>
                  </a:moveTo>
                  <a:lnTo>
                    <a:pt x="977900" y="0"/>
                  </a:lnTo>
                  <a:lnTo>
                    <a:pt x="977900" y="12700"/>
                  </a:lnTo>
                  <a:lnTo>
                    <a:pt x="1028700" y="12700"/>
                  </a:lnTo>
                  <a:lnTo>
                    <a:pt x="1028700" y="0"/>
                  </a:lnTo>
                  <a:close/>
                </a:path>
                <a:path w="7124700" h="527685">
                  <a:moveTo>
                    <a:pt x="1079500" y="0"/>
                  </a:moveTo>
                  <a:lnTo>
                    <a:pt x="1066800" y="0"/>
                  </a:lnTo>
                  <a:lnTo>
                    <a:pt x="1066800" y="12700"/>
                  </a:lnTo>
                  <a:lnTo>
                    <a:pt x="1079500" y="12700"/>
                  </a:lnTo>
                  <a:lnTo>
                    <a:pt x="1079500" y="0"/>
                  </a:lnTo>
                  <a:close/>
                </a:path>
                <a:path w="7124700" h="527685">
                  <a:moveTo>
                    <a:pt x="1168400" y="0"/>
                  </a:moveTo>
                  <a:lnTo>
                    <a:pt x="1117600" y="0"/>
                  </a:lnTo>
                  <a:lnTo>
                    <a:pt x="1117600" y="12700"/>
                  </a:lnTo>
                  <a:lnTo>
                    <a:pt x="1168400" y="12700"/>
                  </a:lnTo>
                  <a:lnTo>
                    <a:pt x="1168400" y="0"/>
                  </a:lnTo>
                  <a:close/>
                </a:path>
                <a:path w="7124700" h="527685">
                  <a:moveTo>
                    <a:pt x="1219200" y="0"/>
                  </a:moveTo>
                  <a:lnTo>
                    <a:pt x="1206500" y="0"/>
                  </a:lnTo>
                  <a:lnTo>
                    <a:pt x="1206500" y="12700"/>
                  </a:lnTo>
                  <a:lnTo>
                    <a:pt x="1219200" y="12700"/>
                  </a:lnTo>
                  <a:lnTo>
                    <a:pt x="1219200" y="0"/>
                  </a:lnTo>
                  <a:close/>
                </a:path>
                <a:path w="7124700" h="527685">
                  <a:moveTo>
                    <a:pt x="1308100" y="0"/>
                  </a:moveTo>
                  <a:lnTo>
                    <a:pt x="1257300" y="0"/>
                  </a:lnTo>
                  <a:lnTo>
                    <a:pt x="1257300" y="12700"/>
                  </a:lnTo>
                  <a:lnTo>
                    <a:pt x="1308100" y="12700"/>
                  </a:lnTo>
                  <a:lnTo>
                    <a:pt x="1308100" y="0"/>
                  </a:lnTo>
                  <a:close/>
                </a:path>
                <a:path w="7124700" h="527685">
                  <a:moveTo>
                    <a:pt x="1358900" y="0"/>
                  </a:moveTo>
                  <a:lnTo>
                    <a:pt x="1346200" y="0"/>
                  </a:lnTo>
                  <a:lnTo>
                    <a:pt x="1346200" y="12700"/>
                  </a:lnTo>
                  <a:lnTo>
                    <a:pt x="1358900" y="12700"/>
                  </a:lnTo>
                  <a:lnTo>
                    <a:pt x="1358900" y="0"/>
                  </a:lnTo>
                  <a:close/>
                </a:path>
                <a:path w="7124700" h="527685">
                  <a:moveTo>
                    <a:pt x="1447800" y="0"/>
                  </a:moveTo>
                  <a:lnTo>
                    <a:pt x="1397000" y="0"/>
                  </a:lnTo>
                  <a:lnTo>
                    <a:pt x="1397000" y="12700"/>
                  </a:lnTo>
                  <a:lnTo>
                    <a:pt x="1447800" y="12700"/>
                  </a:lnTo>
                  <a:lnTo>
                    <a:pt x="1447800" y="0"/>
                  </a:lnTo>
                  <a:close/>
                </a:path>
                <a:path w="7124700" h="527685">
                  <a:moveTo>
                    <a:pt x="1498600" y="0"/>
                  </a:moveTo>
                  <a:lnTo>
                    <a:pt x="1485900" y="0"/>
                  </a:lnTo>
                  <a:lnTo>
                    <a:pt x="1485900" y="12700"/>
                  </a:lnTo>
                  <a:lnTo>
                    <a:pt x="1498600" y="12700"/>
                  </a:lnTo>
                  <a:lnTo>
                    <a:pt x="1498600" y="0"/>
                  </a:lnTo>
                  <a:close/>
                </a:path>
                <a:path w="7124700" h="527685">
                  <a:moveTo>
                    <a:pt x="1587500" y="0"/>
                  </a:moveTo>
                  <a:lnTo>
                    <a:pt x="1536700" y="0"/>
                  </a:lnTo>
                  <a:lnTo>
                    <a:pt x="1536700" y="12700"/>
                  </a:lnTo>
                  <a:lnTo>
                    <a:pt x="1587500" y="12700"/>
                  </a:lnTo>
                  <a:lnTo>
                    <a:pt x="1587500" y="0"/>
                  </a:lnTo>
                  <a:close/>
                </a:path>
                <a:path w="7124700" h="527685">
                  <a:moveTo>
                    <a:pt x="1638300" y="0"/>
                  </a:moveTo>
                  <a:lnTo>
                    <a:pt x="1625600" y="0"/>
                  </a:lnTo>
                  <a:lnTo>
                    <a:pt x="1625600" y="12700"/>
                  </a:lnTo>
                  <a:lnTo>
                    <a:pt x="1638300" y="12700"/>
                  </a:lnTo>
                  <a:lnTo>
                    <a:pt x="1638300" y="0"/>
                  </a:lnTo>
                  <a:close/>
                </a:path>
                <a:path w="7124700" h="527685">
                  <a:moveTo>
                    <a:pt x="1727200" y="0"/>
                  </a:moveTo>
                  <a:lnTo>
                    <a:pt x="1676400" y="0"/>
                  </a:lnTo>
                  <a:lnTo>
                    <a:pt x="1676400" y="12700"/>
                  </a:lnTo>
                  <a:lnTo>
                    <a:pt x="1727200" y="12700"/>
                  </a:lnTo>
                  <a:lnTo>
                    <a:pt x="1727200" y="0"/>
                  </a:lnTo>
                  <a:close/>
                </a:path>
                <a:path w="7124700" h="527685">
                  <a:moveTo>
                    <a:pt x="1778000" y="0"/>
                  </a:moveTo>
                  <a:lnTo>
                    <a:pt x="1765300" y="0"/>
                  </a:lnTo>
                  <a:lnTo>
                    <a:pt x="1765300" y="12700"/>
                  </a:lnTo>
                  <a:lnTo>
                    <a:pt x="1778000" y="12700"/>
                  </a:lnTo>
                  <a:lnTo>
                    <a:pt x="1778000" y="0"/>
                  </a:lnTo>
                  <a:close/>
                </a:path>
                <a:path w="7124700" h="527685">
                  <a:moveTo>
                    <a:pt x="1866900" y="0"/>
                  </a:moveTo>
                  <a:lnTo>
                    <a:pt x="1816100" y="0"/>
                  </a:lnTo>
                  <a:lnTo>
                    <a:pt x="1816100" y="12700"/>
                  </a:lnTo>
                  <a:lnTo>
                    <a:pt x="1866900" y="12700"/>
                  </a:lnTo>
                  <a:lnTo>
                    <a:pt x="1866900" y="0"/>
                  </a:lnTo>
                  <a:close/>
                </a:path>
                <a:path w="7124700" h="527685">
                  <a:moveTo>
                    <a:pt x="1917700" y="0"/>
                  </a:moveTo>
                  <a:lnTo>
                    <a:pt x="1905000" y="0"/>
                  </a:lnTo>
                  <a:lnTo>
                    <a:pt x="1905000" y="12700"/>
                  </a:lnTo>
                  <a:lnTo>
                    <a:pt x="1917700" y="12700"/>
                  </a:lnTo>
                  <a:lnTo>
                    <a:pt x="1917700" y="0"/>
                  </a:lnTo>
                  <a:close/>
                </a:path>
                <a:path w="7124700" h="527685">
                  <a:moveTo>
                    <a:pt x="2006600" y="0"/>
                  </a:moveTo>
                  <a:lnTo>
                    <a:pt x="1955800" y="0"/>
                  </a:lnTo>
                  <a:lnTo>
                    <a:pt x="1955800" y="12700"/>
                  </a:lnTo>
                  <a:lnTo>
                    <a:pt x="2006600" y="12700"/>
                  </a:lnTo>
                  <a:lnTo>
                    <a:pt x="2006600" y="0"/>
                  </a:lnTo>
                  <a:close/>
                </a:path>
                <a:path w="7124700" h="527685">
                  <a:moveTo>
                    <a:pt x="2057400" y="0"/>
                  </a:moveTo>
                  <a:lnTo>
                    <a:pt x="2044700" y="0"/>
                  </a:lnTo>
                  <a:lnTo>
                    <a:pt x="2044700" y="12700"/>
                  </a:lnTo>
                  <a:lnTo>
                    <a:pt x="2057400" y="12700"/>
                  </a:lnTo>
                  <a:lnTo>
                    <a:pt x="2057400" y="0"/>
                  </a:lnTo>
                  <a:close/>
                </a:path>
                <a:path w="7124700" h="527685">
                  <a:moveTo>
                    <a:pt x="2146300" y="0"/>
                  </a:moveTo>
                  <a:lnTo>
                    <a:pt x="2095500" y="0"/>
                  </a:lnTo>
                  <a:lnTo>
                    <a:pt x="2095500" y="12700"/>
                  </a:lnTo>
                  <a:lnTo>
                    <a:pt x="2146300" y="12700"/>
                  </a:lnTo>
                  <a:lnTo>
                    <a:pt x="2146300" y="0"/>
                  </a:lnTo>
                  <a:close/>
                </a:path>
                <a:path w="7124700" h="527685">
                  <a:moveTo>
                    <a:pt x="2197100" y="0"/>
                  </a:moveTo>
                  <a:lnTo>
                    <a:pt x="2184400" y="0"/>
                  </a:lnTo>
                  <a:lnTo>
                    <a:pt x="2184400" y="12700"/>
                  </a:lnTo>
                  <a:lnTo>
                    <a:pt x="2197100" y="12700"/>
                  </a:lnTo>
                  <a:lnTo>
                    <a:pt x="2197100" y="0"/>
                  </a:lnTo>
                  <a:close/>
                </a:path>
                <a:path w="7124700" h="527685">
                  <a:moveTo>
                    <a:pt x="2286000" y="0"/>
                  </a:moveTo>
                  <a:lnTo>
                    <a:pt x="2235200" y="0"/>
                  </a:lnTo>
                  <a:lnTo>
                    <a:pt x="2235200" y="12700"/>
                  </a:lnTo>
                  <a:lnTo>
                    <a:pt x="2286000" y="12700"/>
                  </a:lnTo>
                  <a:lnTo>
                    <a:pt x="2286000" y="0"/>
                  </a:lnTo>
                  <a:close/>
                </a:path>
                <a:path w="7124700" h="527685">
                  <a:moveTo>
                    <a:pt x="2336800" y="0"/>
                  </a:moveTo>
                  <a:lnTo>
                    <a:pt x="2324100" y="0"/>
                  </a:lnTo>
                  <a:lnTo>
                    <a:pt x="2324100" y="12700"/>
                  </a:lnTo>
                  <a:lnTo>
                    <a:pt x="2336800" y="12700"/>
                  </a:lnTo>
                  <a:lnTo>
                    <a:pt x="2336800" y="0"/>
                  </a:lnTo>
                  <a:close/>
                </a:path>
                <a:path w="7124700" h="527685">
                  <a:moveTo>
                    <a:pt x="2425700" y="0"/>
                  </a:moveTo>
                  <a:lnTo>
                    <a:pt x="2374900" y="0"/>
                  </a:lnTo>
                  <a:lnTo>
                    <a:pt x="2374900" y="12700"/>
                  </a:lnTo>
                  <a:lnTo>
                    <a:pt x="2425700" y="12700"/>
                  </a:lnTo>
                  <a:lnTo>
                    <a:pt x="2425700" y="0"/>
                  </a:lnTo>
                  <a:close/>
                </a:path>
                <a:path w="7124700" h="527685">
                  <a:moveTo>
                    <a:pt x="2476500" y="0"/>
                  </a:moveTo>
                  <a:lnTo>
                    <a:pt x="2463800" y="0"/>
                  </a:lnTo>
                  <a:lnTo>
                    <a:pt x="2463800" y="12700"/>
                  </a:lnTo>
                  <a:lnTo>
                    <a:pt x="2476500" y="12700"/>
                  </a:lnTo>
                  <a:lnTo>
                    <a:pt x="2476500" y="0"/>
                  </a:lnTo>
                  <a:close/>
                </a:path>
                <a:path w="7124700" h="527685">
                  <a:moveTo>
                    <a:pt x="2565400" y="0"/>
                  </a:moveTo>
                  <a:lnTo>
                    <a:pt x="2514600" y="0"/>
                  </a:lnTo>
                  <a:lnTo>
                    <a:pt x="2514600" y="12700"/>
                  </a:lnTo>
                  <a:lnTo>
                    <a:pt x="2565400" y="12700"/>
                  </a:lnTo>
                  <a:lnTo>
                    <a:pt x="2565400" y="0"/>
                  </a:lnTo>
                  <a:close/>
                </a:path>
                <a:path w="7124700" h="527685">
                  <a:moveTo>
                    <a:pt x="2616200" y="0"/>
                  </a:moveTo>
                  <a:lnTo>
                    <a:pt x="2603500" y="0"/>
                  </a:lnTo>
                  <a:lnTo>
                    <a:pt x="2603500" y="12700"/>
                  </a:lnTo>
                  <a:lnTo>
                    <a:pt x="2616200" y="12700"/>
                  </a:lnTo>
                  <a:lnTo>
                    <a:pt x="2616200" y="0"/>
                  </a:lnTo>
                  <a:close/>
                </a:path>
                <a:path w="7124700" h="527685">
                  <a:moveTo>
                    <a:pt x="2705100" y="0"/>
                  </a:moveTo>
                  <a:lnTo>
                    <a:pt x="2654300" y="0"/>
                  </a:lnTo>
                  <a:lnTo>
                    <a:pt x="2654300" y="12700"/>
                  </a:lnTo>
                  <a:lnTo>
                    <a:pt x="2705100" y="12700"/>
                  </a:lnTo>
                  <a:lnTo>
                    <a:pt x="2705100" y="0"/>
                  </a:lnTo>
                  <a:close/>
                </a:path>
                <a:path w="7124700" h="527685">
                  <a:moveTo>
                    <a:pt x="2755900" y="0"/>
                  </a:moveTo>
                  <a:lnTo>
                    <a:pt x="2743200" y="0"/>
                  </a:lnTo>
                  <a:lnTo>
                    <a:pt x="2743200" y="12700"/>
                  </a:lnTo>
                  <a:lnTo>
                    <a:pt x="2755900" y="12700"/>
                  </a:lnTo>
                  <a:lnTo>
                    <a:pt x="2755900" y="0"/>
                  </a:lnTo>
                  <a:close/>
                </a:path>
                <a:path w="7124700" h="527685">
                  <a:moveTo>
                    <a:pt x="2844800" y="0"/>
                  </a:moveTo>
                  <a:lnTo>
                    <a:pt x="2794000" y="0"/>
                  </a:lnTo>
                  <a:lnTo>
                    <a:pt x="2794000" y="12700"/>
                  </a:lnTo>
                  <a:lnTo>
                    <a:pt x="2844800" y="12700"/>
                  </a:lnTo>
                  <a:lnTo>
                    <a:pt x="2844800" y="0"/>
                  </a:lnTo>
                  <a:close/>
                </a:path>
                <a:path w="7124700" h="527685">
                  <a:moveTo>
                    <a:pt x="2895600" y="0"/>
                  </a:moveTo>
                  <a:lnTo>
                    <a:pt x="2882900" y="0"/>
                  </a:lnTo>
                  <a:lnTo>
                    <a:pt x="2882900" y="12700"/>
                  </a:lnTo>
                  <a:lnTo>
                    <a:pt x="2895600" y="12700"/>
                  </a:lnTo>
                  <a:lnTo>
                    <a:pt x="2895600" y="0"/>
                  </a:lnTo>
                  <a:close/>
                </a:path>
                <a:path w="7124700" h="527685">
                  <a:moveTo>
                    <a:pt x="2984500" y="0"/>
                  </a:moveTo>
                  <a:lnTo>
                    <a:pt x="2933700" y="0"/>
                  </a:lnTo>
                  <a:lnTo>
                    <a:pt x="2933700" y="12700"/>
                  </a:lnTo>
                  <a:lnTo>
                    <a:pt x="2984500" y="12700"/>
                  </a:lnTo>
                  <a:lnTo>
                    <a:pt x="2984500" y="0"/>
                  </a:lnTo>
                  <a:close/>
                </a:path>
                <a:path w="7124700" h="527685">
                  <a:moveTo>
                    <a:pt x="3006598" y="308102"/>
                  </a:moveTo>
                  <a:lnTo>
                    <a:pt x="2993898" y="308102"/>
                  </a:lnTo>
                  <a:lnTo>
                    <a:pt x="2993898" y="320802"/>
                  </a:lnTo>
                  <a:lnTo>
                    <a:pt x="3006598" y="320802"/>
                  </a:lnTo>
                  <a:lnTo>
                    <a:pt x="3006598" y="308102"/>
                  </a:lnTo>
                  <a:close/>
                </a:path>
                <a:path w="7124700" h="527685">
                  <a:moveTo>
                    <a:pt x="3006598" y="219202"/>
                  </a:moveTo>
                  <a:lnTo>
                    <a:pt x="2993898" y="219202"/>
                  </a:lnTo>
                  <a:lnTo>
                    <a:pt x="2993898" y="270002"/>
                  </a:lnTo>
                  <a:lnTo>
                    <a:pt x="3006598" y="270002"/>
                  </a:lnTo>
                  <a:lnTo>
                    <a:pt x="3006598" y="219202"/>
                  </a:lnTo>
                  <a:close/>
                </a:path>
                <a:path w="7124700" h="527685">
                  <a:moveTo>
                    <a:pt x="3006598" y="168402"/>
                  </a:moveTo>
                  <a:lnTo>
                    <a:pt x="2993898" y="168402"/>
                  </a:lnTo>
                  <a:lnTo>
                    <a:pt x="2993898" y="181102"/>
                  </a:lnTo>
                  <a:lnTo>
                    <a:pt x="3006598" y="181102"/>
                  </a:lnTo>
                  <a:lnTo>
                    <a:pt x="3006598" y="168402"/>
                  </a:lnTo>
                  <a:close/>
                </a:path>
                <a:path w="7124700" h="527685">
                  <a:moveTo>
                    <a:pt x="3006598" y="79502"/>
                  </a:moveTo>
                  <a:lnTo>
                    <a:pt x="2993898" y="79502"/>
                  </a:lnTo>
                  <a:lnTo>
                    <a:pt x="2993898" y="130302"/>
                  </a:lnTo>
                  <a:lnTo>
                    <a:pt x="3006598" y="130302"/>
                  </a:lnTo>
                  <a:lnTo>
                    <a:pt x="3006598" y="79502"/>
                  </a:lnTo>
                  <a:close/>
                </a:path>
                <a:path w="7124700" h="527685">
                  <a:moveTo>
                    <a:pt x="3006598" y="28702"/>
                  </a:moveTo>
                  <a:lnTo>
                    <a:pt x="2993898" y="28702"/>
                  </a:lnTo>
                  <a:lnTo>
                    <a:pt x="2993898" y="41402"/>
                  </a:lnTo>
                  <a:lnTo>
                    <a:pt x="3006598" y="41402"/>
                  </a:lnTo>
                  <a:lnTo>
                    <a:pt x="3006598" y="28702"/>
                  </a:lnTo>
                  <a:close/>
                </a:path>
                <a:path w="7124700" h="527685">
                  <a:moveTo>
                    <a:pt x="3038348" y="350393"/>
                  </a:moveTo>
                  <a:lnTo>
                    <a:pt x="2962148" y="350393"/>
                  </a:lnTo>
                  <a:lnTo>
                    <a:pt x="3000248" y="426593"/>
                  </a:lnTo>
                  <a:lnTo>
                    <a:pt x="3031998" y="363093"/>
                  </a:lnTo>
                  <a:lnTo>
                    <a:pt x="3034093" y="358902"/>
                  </a:lnTo>
                  <a:lnTo>
                    <a:pt x="3038348" y="350393"/>
                  </a:lnTo>
                  <a:close/>
                </a:path>
                <a:path w="7124700" h="527685">
                  <a:moveTo>
                    <a:pt x="7124700" y="183134"/>
                  </a:moveTo>
                  <a:lnTo>
                    <a:pt x="7118350" y="170434"/>
                  </a:lnTo>
                  <a:lnTo>
                    <a:pt x="7086600" y="106934"/>
                  </a:lnTo>
                  <a:lnTo>
                    <a:pt x="7048500" y="183134"/>
                  </a:lnTo>
                  <a:lnTo>
                    <a:pt x="7080250" y="183134"/>
                  </a:lnTo>
                  <a:lnTo>
                    <a:pt x="7080250" y="527177"/>
                  </a:lnTo>
                  <a:lnTo>
                    <a:pt x="7092950" y="527177"/>
                  </a:lnTo>
                  <a:lnTo>
                    <a:pt x="7092950" y="183134"/>
                  </a:lnTo>
                  <a:lnTo>
                    <a:pt x="7124700" y="183134"/>
                  </a:lnTo>
                  <a:close/>
                </a:path>
              </a:pathLst>
            </a:custGeom>
            <a:solidFill>
              <a:srgbClr val="EE52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9" name="object 8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371521" y="3661352"/>
              <a:ext cx="123998" cy="124061"/>
            </a:xfrm>
            <a:prstGeom prst="rect">
              <a:avLst/>
            </a:prstGeom>
          </p:spPr>
        </p:pic>
        <p:sp>
          <p:nvSpPr>
            <p:cNvPr id="90" name="object 90"/>
            <p:cNvSpPr/>
            <p:nvPr/>
          </p:nvSpPr>
          <p:spPr>
            <a:xfrm>
              <a:off x="4099014" y="3346479"/>
              <a:ext cx="675005" cy="754380"/>
            </a:xfrm>
            <a:custGeom>
              <a:avLst/>
              <a:gdLst/>
              <a:ahLst/>
              <a:cxnLst/>
              <a:rect l="l" t="t" r="r" b="b"/>
              <a:pathLst>
                <a:path w="675004" h="754379">
                  <a:moveTo>
                    <a:pt x="665998" y="188451"/>
                  </a:moveTo>
                  <a:lnTo>
                    <a:pt x="650386" y="170592"/>
                  </a:lnTo>
                  <a:lnTo>
                    <a:pt x="627976" y="157946"/>
                  </a:lnTo>
                  <a:lnTo>
                    <a:pt x="599385" y="150422"/>
                  </a:lnTo>
                  <a:lnTo>
                    <a:pt x="565232" y="147934"/>
                  </a:lnTo>
                  <a:lnTo>
                    <a:pt x="541056" y="148979"/>
                  </a:lnTo>
                  <a:lnTo>
                    <a:pt x="515202" y="152056"/>
                  </a:lnTo>
                  <a:lnTo>
                    <a:pt x="487759" y="157077"/>
                  </a:lnTo>
                  <a:lnTo>
                    <a:pt x="458815" y="163953"/>
                  </a:lnTo>
                  <a:lnTo>
                    <a:pt x="440372" y="108910"/>
                  </a:lnTo>
                  <a:lnTo>
                    <a:pt x="418178" y="63500"/>
                  </a:lnTo>
                  <a:lnTo>
                    <a:pt x="392773" y="29217"/>
                  </a:lnTo>
                  <a:lnTo>
                    <a:pt x="364702" y="7553"/>
                  </a:lnTo>
                  <a:lnTo>
                    <a:pt x="334506" y="0"/>
                  </a:lnTo>
                  <a:lnTo>
                    <a:pt x="304679" y="7447"/>
                  </a:lnTo>
                  <a:lnTo>
                    <a:pt x="276705" y="28825"/>
                  </a:lnTo>
                  <a:lnTo>
                    <a:pt x="251309" y="62686"/>
                  </a:lnTo>
                  <a:lnTo>
                    <a:pt x="229212" y="107583"/>
                  </a:lnTo>
                  <a:lnTo>
                    <a:pt x="211138" y="162068"/>
                  </a:lnTo>
                  <a:lnTo>
                    <a:pt x="183592" y="155737"/>
                  </a:lnTo>
                  <a:lnTo>
                    <a:pt x="157459" y="150996"/>
                  </a:lnTo>
                  <a:lnTo>
                    <a:pt x="132738" y="148022"/>
                  </a:lnTo>
                  <a:lnTo>
                    <a:pt x="109430" y="146992"/>
                  </a:lnTo>
                  <a:lnTo>
                    <a:pt x="75277" y="149480"/>
                  </a:lnTo>
                  <a:lnTo>
                    <a:pt x="46686" y="157003"/>
                  </a:lnTo>
                  <a:lnTo>
                    <a:pt x="24276" y="169650"/>
                  </a:lnTo>
                  <a:lnTo>
                    <a:pt x="8664" y="187509"/>
                  </a:lnTo>
                  <a:lnTo>
                    <a:pt x="0" y="217714"/>
                  </a:lnTo>
                  <a:lnTo>
                    <a:pt x="4897" y="253211"/>
                  </a:lnTo>
                  <a:lnTo>
                    <a:pt x="22225" y="292733"/>
                  </a:lnTo>
                  <a:lnTo>
                    <a:pt x="50853" y="335014"/>
                  </a:lnTo>
                  <a:lnTo>
                    <a:pt x="89653" y="378787"/>
                  </a:lnTo>
                  <a:lnTo>
                    <a:pt x="44759" y="431775"/>
                  </a:lnTo>
                  <a:lnTo>
                    <a:pt x="15844" y="481847"/>
                  </a:lnTo>
                  <a:lnTo>
                    <a:pt x="4764" y="526796"/>
                  </a:lnTo>
                  <a:lnTo>
                    <a:pt x="13372" y="564412"/>
                  </a:lnTo>
                  <a:lnTo>
                    <a:pt x="28985" y="582271"/>
                  </a:lnTo>
                  <a:lnTo>
                    <a:pt x="51395" y="594918"/>
                  </a:lnTo>
                  <a:lnTo>
                    <a:pt x="79986" y="602441"/>
                  </a:lnTo>
                  <a:lnTo>
                    <a:pt x="114138" y="604930"/>
                  </a:lnTo>
                  <a:lnTo>
                    <a:pt x="136181" y="604061"/>
                  </a:lnTo>
                  <a:lnTo>
                    <a:pt x="159813" y="601514"/>
                  </a:lnTo>
                  <a:lnTo>
                    <a:pt x="184857" y="597377"/>
                  </a:lnTo>
                  <a:lnTo>
                    <a:pt x="211138" y="591738"/>
                  </a:lnTo>
                  <a:lnTo>
                    <a:pt x="229573" y="646223"/>
                  </a:lnTo>
                  <a:lnTo>
                    <a:pt x="251715" y="691120"/>
                  </a:lnTo>
                  <a:lnTo>
                    <a:pt x="276977" y="724981"/>
                  </a:lnTo>
                  <a:lnTo>
                    <a:pt x="304769" y="746359"/>
                  </a:lnTo>
                  <a:lnTo>
                    <a:pt x="334506" y="753806"/>
                  </a:lnTo>
                  <a:lnTo>
                    <a:pt x="364333" y="746359"/>
                  </a:lnTo>
                  <a:lnTo>
                    <a:pt x="392306" y="724981"/>
                  </a:lnTo>
                  <a:lnTo>
                    <a:pt x="417703" y="691120"/>
                  </a:lnTo>
                  <a:lnTo>
                    <a:pt x="439800" y="646223"/>
                  </a:lnTo>
                  <a:lnTo>
                    <a:pt x="457874" y="591738"/>
                  </a:lnTo>
                  <a:lnTo>
                    <a:pt x="485420" y="598069"/>
                  </a:lnTo>
                  <a:lnTo>
                    <a:pt x="511553" y="602809"/>
                  </a:lnTo>
                  <a:lnTo>
                    <a:pt x="536274" y="605784"/>
                  </a:lnTo>
                  <a:lnTo>
                    <a:pt x="559582" y="606814"/>
                  </a:lnTo>
                  <a:lnTo>
                    <a:pt x="593735" y="604326"/>
                  </a:lnTo>
                  <a:lnTo>
                    <a:pt x="622325" y="596803"/>
                  </a:lnTo>
                  <a:lnTo>
                    <a:pt x="644736" y="584156"/>
                  </a:lnTo>
                  <a:lnTo>
                    <a:pt x="660348" y="566297"/>
                  </a:lnTo>
                  <a:lnTo>
                    <a:pt x="668956" y="528680"/>
                  </a:lnTo>
                  <a:lnTo>
                    <a:pt x="657876" y="483732"/>
                  </a:lnTo>
                  <a:lnTo>
                    <a:pt x="628962" y="433659"/>
                  </a:lnTo>
                  <a:lnTo>
                    <a:pt x="584067" y="380672"/>
                  </a:lnTo>
                  <a:lnTo>
                    <a:pt x="623688" y="336439"/>
                  </a:lnTo>
                  <a:lnTo>
                    <a:pt x="652641" y="293879"/>
                  </a:lnTo>
                  <a:lnTo>
                    <a:pt x="669976" y="254213"/>
                  </a:lnTo>
                  <a:lnTo>
                    <a:pt x="674745" y="218664"/>
                  </a:lnTo>
                  <a:lnTo>
                    <a:pt x="665998" y="188451"/>
                  </a:lnTo>
                  <a:close/>
                </a:path>
              </a:pathLst>
            </a:custGeom>
            <a:ln w="10989">
              <a:solidFill>
                <a:srgbClr val="EE52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1" name="object 91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560811" y="3526609"/>
              <a:ext cx="179929" cy="178712"/>
            </a:xfrm>
            <a:prstGeom prst="rect">
              <a:avLst/>
            </a:prstGeom>
          </p:spPr>
        </p:pic>
        <p:sp>
          <p:nvSpPr>
            <p:cNvPr id="92" name="object 92"/>
            <p:cNvSpPr/>
            <p:nvPr/>
          </p:nvSpPr>
          <p:spPr>
            <a:xfrm>
              <a:off x="4136637" y="3384169"/>
              <a:ext cx="594360" cy="678815"/>
            </a:xfrm>
            <a:custGeom>
              <a:avLst/>
              <a:gdLst/>
              <a:ahLst/>
              <a:cxnLst/>
              <a:rect l="l" t="t" r="r" b="b"/>
              <a:pathLst>
                <a:path w="594360" h="678814">
                  <a:moveTo>
                    <a:pt x="359038" y="437208"/>
                  </a:moveTo>
                  <a:lnTo>
                    <a:pt x="344206" y="445511"/>
                  </a:lnTo>
                  <a:lnTo>
                    <a:pt x="329373" y="453461"/>
                  </a:lnTo>
                  <a:lnTo>
                    <a:pt x="314541" y="461058"/>
                  </a:lnTo>
                  <a:lnTo>
                    <a:pt x="299708" y="468302"/>
                  </a:lnTo>
                  <a:lnTo>
                    <a:pt x="284876" y="461058"/>
                  </a:lnTo>
                  <a:lnTo>
                    <a:pt x="240379" y="437208"/>
                  </a:lnTo>
                  <a:lnTo>
                    <a:pt x="198795" y="411767"/>
                  </a:lnTo>
                  <a:lnTo>
                    <a:pt x="184110" y="371956"/>
                  </a:lnTo>
                  <a:lnTo>
                    <a:pt x="183874" y="339213"/>
                  </a:lnTo>
                  <a:lnTo>
                    <a:pt x="184036" y="323827"/>
                  </a:lnTo>
                  <a:lnTo>
                    <a:pt x="185758" y="278908"/>
                  </a:lnTo>
                  <a:lnTo>
                    <a:pt x="230123" y="250419"/>
                  </a:lnTo>
                  <a:lnTo>
                    <a:pt x="272869" y="226377"/>
                  </a:lnTo>
                  <a:lnTo>
                    <a:pt x="299708" y="212950"/>
                  </a:lnTo>
                  <a:lnTo>
                    <a:pt x="313128" y="219487"/>
                  </a:lnTo>
                  <a:lnTo>
                    <a:pt x="353388" y="241218"/>
                  </a:lnTo>
                  <a:lnTo>
                    <a:pt x="394971" y="266659"/>
                  </a:lnTo>
                  <a:lnTo>
                    <a:pt x="409657" y="306469"/>
                  </a:lnTo>
                  <a:lnTo>
                    <a:pt x="409892" y="339213"/>
                  </a:lnTo>
                  <a:lnTo>
                    <a:pt x="409716" y="356703"/>
                  </a:lnTo>
                  <a:lnTo>
                    <a:pt x="407067" y="407055"/>
                  </a:lnTo>
                  <a:lnTo>
                    <a:pt x="371575" y="429581"/>
                  </a:lnTo>
                  <a:lnTo>
                    <a:pt x="359038" y="437208"/>
                  </a:lnTo>
                  <a:close/>
                </a:path>
                <a:path w="594360" h="678814">
                  <a:moveTo>
                    <a:pt x="402358" y="455110"/>
                  </a:moveTo>
                  <a:lnTo>
                    <a:pt x="400239" y="468508"/>
                  </a:lnTo>
                  <a:lnTo>
                    <a:pt x="398120" y="481729"/>
                  </a:lnTo>
                  <a:lnTo>
                    <a:pt x="396001" y="494597"/>
                  </a:lnTo>
                  <a:lnTo>
                    <a:pt x="393882" y="506935"/>
                  </a:lnTo>
                  <a:lnTo>
                    <a:pt x="381713" y="502665"/>
                  </a:lnTo>
                  <a:lnTo>
                    <a:pt x="369280" y="498219"/>
                  </a:lnTo>
                  <a:lnTo>
                    <a:pt x="356669" y="493419"/>
                  </a:lnTo>
                  <a:lnTo>
                    <a:pt x="343970" y="488090"/>
                  </a:lnTo>
                  <a:lnTo>
                    <a:pt x="352446" y="483687"/>
                  </a:lnTo>
                  <a:lnTo>
                    <a:pt x="360922" y="479020"/>
                  </a:lnTo>
                  <a:lnTo>
                    <a:pt x="369397" y="474176"/>
                  </a:lnTo>
                  <a:lnTo>
                    <a:pt x="377873" y="469244"/>
                  </a:lnTo>
                  <a:lnTo>
                    <a:pt x="384215" y="465711"/>
                  </a:lnTo>
                  <a:lnTo>
                    <a:pt x="390469" y="462177"/>
                  </a:lnTo>
                  <a:lnTo>
                    <a:pt x="396546" y="458644"/>
                  </a:lnTo>
                  <a:lnTo>
                    <a:pt x="402358" y="455110"/>
                  </a:lnTo>
                  <a:close/>
                </a:path>
                <a:path w="594360" h="678814">
                  <a:moveTo>
                    <a:pt x="255447" y="488090"/>
                  </a:moveTo>
                  <a:lnTo>
                    <a:pt x="241482" y="493566"/>
                  </a:lnTo>
                  <a:lnTo>
                    <a:pt x="227783" y="498690"/>
                  </a:lnTo>
                  <a:lnTo>
                    <a:pt x="214260" y="503460"/>
                  </a:lnTo>
                  <a:lnTo>
                    <a:pt x="200826" y="507877"/>
                  </a:lnTo>
                  <a:lnTo>
                    <a:pt x="198162" y="494273"/>
                  </a:lnTo>
                  <a:lnTo>
                    <a:pt x="195764" y="480316"/>
                  </a:lnTo>
                  <a:lnTo>
                    <a:pt x="193542" y="466005"/>
                  </a:lnTo>
                  <a:lnTo>
                    <a:pt x="191408" y="451341"/>
                  </a:lnTo>
                  <a:lnTo>
                    <a:pt x="199045" y="456141"/>
                  </a:lnTo>
                  <a:lnTo>
                    <a:pt x="206594" y="460764"/>
                  </a:lnTo>
                  <a:lnTo>
                    <a:pt x="214319" y="465387"/>
                  </a:lnTo>
                  <a:lnTo>
                    <a:pt x="222486" y="470187"/>
                  </a:lnTo>
                  <a:lnTo>
                    <a:pt x="230417" y="474574"/>
                  </a:lnTo>
                  <a:lnTo>
                    <a:pt x="238613" y="479138"/>
                  </a:lnTo>
                  <a:lnTo>
                    <a:pt x="246986" y="483702"/>
                  </a:lnTo>
                  <a:lnTo>
                    <a:pt x="255447" y="488090"/>
                  </a:lnTo>
                  <a:close/>
                </a:path>
                <a:path w="594360" h="678814">
                  <a:moveTo>
                    <a:pt x="147146" y="375018"/>
                  </a:moveTo>
                  <a:lnTo>
                    <a:pt x="136184" y="366538"/>
                  </a:lnTo>
                  <a:lnTo>
                    <a:pt x="125840" y="358058"/>
                  </a:lnTo>
                  <a:lnTo>
                    <a:pt x="116025" y="349577"/>
                  </a:lnTo>
                  <a:lnTo>
                    <a:pt x="106652" y="341097"/>
                  </a:lnTo>
                  <a:lnTo>
                    <a:pt x="116157" y="332617"/>
                  </a:lnTo>
                  <a:lnTo>
                    <a:pt x="126193" y="324136"/>
                  </a:lnTo>
                  <a:lnTo>
                    <a:pt x="136581" y="315656"/>
                  </a:lnTo>
                  <a:lnTo>
                    <a:pt x="147146" y="307176"/>
                  </a:lnTo>
                  <a:lnTo>
                    <a:pt x="146999" y="314964"/>
                  </a:lnTo>
                  <a:lnTo>
                    <a:pt x="146676" y="322841"/>
                  </a:lnTo>
                  <a:lnTo>
                    <a:pt x="146352" y="330894"/>
                  </a:lnTo>
                  <a:lnTo>
                    <a:pt x="146205" y="339213"/>
                  </a:lnTo>
                  <a:lnTo>
                    <a:pt x="146219" y="348385"/>
                  </a:lnTo>
                  <a:lnTo>
                    <a:pt x="146322" y="357469"/>
                  </a:lnTo>
                  <a:lnTo>
                    <a:pt x="146602" y="366376"/>
                  </a:lnTo>
                  <a:lnTo>
                    <a:pt x="147146" y="375018"/>
                  </a:lnTo>
                  <a:close/>
                </a:path>
                <a:path w="594360" h="678814">
                  <a:moveTo>
                    <a:pt x="190467" y="230853"/>
                  </a:moveTo>
                  <a:lnTo>
                    <a:pt x="192600" y="215482"/>
                  </a:lnTo>
                  <a:lnTo>
                    <a:pt x="194822" y="200465"/>
                  </a:lnTo>
                  <a:lnTo>
                    <a:pt x="197221" y="185801"/>
                  </a:lnTo>
                  <a:lnTo>
                    <a:pt x="199884" y="171491"/>
                  </a:lnTo>
                  <a:lnTo>
                    <a:pt x="213466" y="176055"/>
                  </a:lnTo>
                  <a:lnTo>
                    <a:pt x="227312" y="181149"/>
                  </a:lnTo>
                  <a:lnTo>
                    <a:pt x="241335" y="186596"/>
                  </a:lnTo>
                  <a:lnTo>
                    <a:pt x="255447" y="192220"/>
                  </a:lnTo>
                  <a:lnTo>
                    <a:pt x="248236" y="195916"/>
                  </a:lnTo>
                  <a:lnTo>
                    <a:pt x="240850" y="199876"/>
                  </a:lnTo>
                  <a:lnTo>
                    <a:pt x="233463" y="204013"/>
                  </a:lnTo>
                  <a:lnTo>
                    <a:pt x="226253" y="208239"/>
                  </a:lnTo>
                  <a:lnTo>
                    <a:pt x="217615" y="213892"/>
                  </a:lnTo>
                  <a:lnTo>
                    <a:pt x="208713" y="219546"/>
                  </a:lnTo>
                  <a:lnTo>
                    <a:pt x="199634" y="225199"/>
                  </a:lnTo>
                  <a:lnTo>
                    <a:pt x="190467" y="230853"/>
                  </a:lnTo>
                  <a:close/>
                </a:path>
                <a:path w="594360" h="678814">
                  <a:moveTo>
                    <a:pt x="343028" y="192220"/>
                  </a:moveTo>
                  <a:lnTo>
                    <a:pt x="355742" y="186891"/>
                  </a:lnTo>
                  <a:lnTo>
                    <a:pt x="368455" y="182091"/>
                  </a:lnTo>
                  <a:lnTo>
                    <a:pt x="381169" y="177645"/>
                  </a:lnTo>
                  <a:lnTo>
                    <a:pt x="393882" y="173375"/>
                  </a:lnTo>
                  <a:lnTo>
                    <a:pt x="396546" y="186272"/>
                  </a:lnTo>
                  <a:lnTo>
                    <a:pt x="398944" y="199523"/>
                  </a:lnTo>
                  <a:lnTo>
                    <a:pt x="401166" y="213127"/>
                  </a:lnTo>
                  <a:lnTo>
                    <a:pt x="403300" y="227084"/>
                  </a:lnTo>
                  <a:lnTo>
                    <a:pt x="395663" y="222284"/>
                  </a:lnTo>
                  <a:lnTo>
                    <a:pt x="388114" y="217661"/>
                  </a:lnTo>
                  <a:lnTo>
                    <a:pt x="380389" y="213038"/>
                  </a:lnTo>
                  <a:lnTo>
                    <a:pt x="372222" y="208239"/>
                  </a:lnTo>
                  <a:lnTo>
                    <a:pt x="365145" y="204543"/>
                  </a:lnTo>
                  <a:lnTo>
                    <a:pt x="357979" y="200583"/>
                  </a:lnTo>
                  <a:lnTo>
                    <a:pt x="350636" y="196446"/>
                  </a:lnTo>
                  <a:lnTo>
                    <a:pt x="343028" y="192220"/>
                  </a:lnTo>
                  <a:close/>
                </a:path>
                <a:path w="594360" h="678814">
                  <a:moveTo>
                    <a:pt x="446620" y="303407"/>
                  </a:moveTo>
                  <a:lnTo>
                    <a:pt x="458995" y="313153"/>
                  </a:lnTo>
                  <a:lnTo>
                    <a:pt x="470752" y="322723"/>
                  </a:lnTo>
                  <a:lnTo>
                    <a:pt x="481979" y="332293"/>
                  </a:lnTo>
                  <a:lnTo>
                    <a:pt x="492765" y="342039"/>
                  </a:lnTo>
                  <a:lnTo>
                    <a:pt x="481979" y="351374"/>
                  </a:lnTo>
                  <a:lnTo>
                    <a:pt x="470752" y="360885"/>
                  </a:lnTo>
                  <a:lnTo>
                    <a:pt x="458995" y="370396"/>
                  </a:lnTo>
                  <a:lnTo>
                    <a:pt x="446620" y="379730"/>
                  </a:lnTo>
                  <a:lnTo>
                    <a:pt x="447164" y="369836"/>
                  </a:lnTo>
                  <a:lnTo>
                    <a:pt x="447444" y="359942"/>
                  </a:lnTo>
                  <a:lnTo>
                    <a:pt x="447547" y="350049"/>
                  </a:lnTo>
                  <a:lnTo>
                    <a:pt x="447562" y="340155"/>
                  </a:lnTo>
                  <a:lnTo>
                    <a:pt x="447547" y="330438"/>
                  </a:lnTo>
                  <a:lnTo>
                    <a:pt x="447444" y="321074"/>
                  </a:lnTo>
                  <a:lnTo>
                    <a:pt x="447164" y="312064"/>
                  </a:lnTo>
                  <a:lnTo>
                    <a:pt x="446620" y="303407"/>
                  </a:lnTo>
                  <a:close/>
                </a:path>
                <a:path w="594360" h="678814">
                  <a:moveTo>
                    <a:pt x="296883" y="0"/>
                  </a:moveTo>
                  <a:lnTo>
                    <a:pt x="319323" y="9157"/>
                  </a:lnTo>
                  <a:lnTo>
                    <a:pt x="342911" y="35805"/>
                  </a:lnTo>
                  <a:lnTo>
                    <a:pt x="365616" y="78708"/>
                  </a:lnTo>
                  <a:lnTo>
                    <a:pt x="385407" y="136627"/>
                  </a:lnTo>
                  <a:lnTo>
                    <a:pt x="364600" y="144047"/>
                  </a:lnTo>
                  <a:lnTo>
                    <a:pt x="343264" y="152174"/>
                  </a:lnTo>
                  <a:lnTo>
                    <a:pt x="321574" y="161008"/>
                  </a:lnTo>
                  <a:lnTo>
                    <a:pt x="299708" y="170548"/>
                  </a:lnTo>
                  <a:lnTo>
                    <a:pt x="276577" y="160316"/>
                  </a:lnTo>
                  <a:lnTo>
                    <a:pt x="253799" y="150879"/>
                  </a:lnTo>
                  <a:lnTo>
                    <a:pt x="231373" y="142325"/>
                  </a:lnTo>
                  <a:lnTo>
                    <a:pt x="209301" y="134742"/>
                  </a:lnTo>
                  <a:lnTo>
                    <a:pt x="228945" y="77515"/>
                  </a:lnTo>
                  <a:lnTo>
                    <a:pt x="251327" y="35216"/>
                  </a:lnTo>
                  <a:lnTo>
                    <a:pt x="274590" y="8995"/>
                  </a:lnTo>
                  <a:lnTo>
                    <a:pt x="296883" y="0"/>
                  </a:lnTo>
                  <a:close/>
                </a:path>
                <a:path w="594360" h="678814">
                  <a:moveTo>
                    <a:pt x="3060" y="169606"/>
                  </a:moveTo>
                  <a:lnTo>
                    <a:pt x="12330" y="160257"/>
                  </a:lnTo>
                  <a:lnTo>
                    <a:pt x="27075" y="153470"/>
                  </a:lnTo>
                  <a:lnTo>
                    <a:pt x="46763" y="149333"/>
                  </a:lnTo>
                  <a:lnTo>
                    <a:pt x="70865" y="147934"/>
                  </a:lnTo>
                  <a:lnTo>
                    <a:pt x="92040" y="148803"/>
                  </a:lnTo>
                  <a:lnTo>
                    <a:pt x="114539" y="151350"/>
                  </a:lnTo>
                  <a:lnTo>
                    <a:pt x="138273" y="155487"/>
                  </a:lnTo>
                  <a:lnTo>
                    <a:pt x="163156" y="161126"/>
                  </a:lnTo>
                  <a:lnTo>
                    <a:pt x="158565" y="184241"/>
                  </a:lnTo>
                  <a:lnTo>
                    <a:pt x="154680" y="208239"/>
                  </a:lnTo>
                  <a:lnTo>
                    <a:pt x="151502" y="232944"/>
                  </a:lnTo>
                  <a:lnTo>
                    <a:pt x="149030" y="258178"/>
                  </a:lnTo>
                  <a:lnTo>
                    <a:pt x="129783" y="272327"/>
                  </a:lnTo>
                  <a:lnTo>
                    <a:pt x="111596" y="286564"/>
                  </a:lnTo>
                  <a:lnTo>
                    <a:pt x="94468" y="300978"/>
                  </a:lnTo>
                  <a:lnTo>
                    <a:pt x="78399" y="315656"/>
                  </a:lnTo>
                  <a:lnTo>
                    <a:pt x="38022" y="269250"/>
                  </a:lnTo>
                  <a:lnTo>
                    <a:pt x="11771" y="227791"/>
                  </a:lnTo>
                  <a:lnTo>
                    <a:pt x="0" y="193751"/>
                  </a:lnTo>
                  <a:lnTo>
                    <a:pt x="3060" y="169606"/>
                  </a:lnTo>
                  <a:close/>
                </a:path>
                <a:path w="594360" h="678814">
                  <a:moveTo>
                    <a:pt x="76516" y="530491"/>
                  </a:moveTo>
                  <a:lnTo>
                    <a:pt x="32372" y="524602"/>
                  </a:lnTo>
                  <a:lnTo>
                    <a:pt x="5312" y="485145"/>
                  </a:lnTo>
                  <a:lnTo>
                    <a:pt x="16127" y="452284"/>
                  </a:lnTo>
                  <a:lnTo>
                    <a:pt x="40892" y="412355"/>
                  </a:lnTo>
                  <a:lnTo>
                    <a:pt x="79341" y="367480"/>
                  </a:lnTo>
                  <a:lnTo>
                    <a:pt x="95939" y="381614"/>
                  </a:lnTo>
                  <a:lnTo>
                    <a:pt x="113244" y="395748"/>
                  </a:lnTo>
                  <a:lnTo>
                    <a:pt x="131255" y="409882"/>
                  </a:lnTo>
                  <a:lnTo>
                    <a:pt x="149972" y="424016"/>
                  </a:lnTo>
                  <a:lnTo>
                    <a:pt x="152444" y="448544"/>
                  </a:lnTo>
                  <a:lnTo>
                    <a:pt x="155622" y="472542"/>
                  </a:lnTo>
                  <a:lnTo>
                    <a:pt x="159507" y="495834"/>
                  </a:lnTo>
                  <a:lnTo>
                    <a:pt x="164098" y="518242"/>
                  </a:lnTo>
                  <a:lnTo>
                    <a:pt x="141010" y="523733"/>
                  </a:lnTo>
                  <a:lnTo>
                    <a:pt x="118541" y="527547"/>
                  </a:lnTo>
                  <a:lnTo>
                    <a:pt x="96955" y="529770"/>
                  </a:lnTo>
                  <a:lnTo>
                    <a:pt x="76516" y="530491"/>
                  </a:lnTo>
                  <a:close/>
                </a:path>
                <a:path w="594360" h="678814">
                  <a:moveTo>
                    <a:pt x="296883" y="678426"/>
                  </a:moveTo>
                  <a:lnTo>
                    <a:pt x="274590" y="669445"/>
                  </a:lnTo>
                  <a:lnTo>
                    <a:pt x="251327" y="643327"/>
                  </a:lnTo>
                  <a:lnTo>
                    <a:pt x="228945" y="601308"/>
                  </a:lnTo>
                  <a:lnTo>
                    <a:pt x="209301" y="544625"/>
                  </a:lnTo>
                  <a:lnTo>
                    <a:pt x="231373" y="537190"/>
                  </a:lnTo>
                  <a:lnTo>
                    <a:pt x="253799" y="528960"/>
                  </a:lnTo>
                  <a:lnTo>
                    <a:pt x="276577" y="519847"/>
                  </a:lnTo>
                  <a:lnTo>
                    <a:pt x="299708" y="509761"/>
                  </a:lnTo>
                  <a:lnTo>
                    <a:pt x="321427" y="519287"/>
                  </a:lnTo>
                  <a:lnTo>
                    <a:pt x="342793" y="528018"/>
                  </a:lnTo>
                  <a:lnTo>
                    <a:pt x="363806" y="535865"/>
                  </a:lnTo>
                  <a:lnTo>
                    <a:pt x="384465" y="542741"/>
                  </a:lnTo>
                  <a:lnTo>
                    <a:pt x="364821" y="600513"/>
                  </a:lnTo>
                  <a:lnTo>
                    <a:pt x="342440" y="643091"/>
                  </a:lnTo>
                  <a:lnTo>
                    <a:pt x="319176" y="669415"/>
                  </a:lnTo>
                  <a:lnTo>
                    <a:pt x="296883" y="678426"/>
                  </a:lnTo>
                  <a:close/>
                </a:path>
                <a:path w="594360" h="678814">
                  <a:moveTo>
                    <a:pt x="590706" y="508819"/>
                  </a:moveTo>
                  <a:lnTo>
                    <a:pt x="581436" y="518168"/>
                  </a:lnTo>
                  <a:lnTo>
                    <a:pt x="566692" y="524955"/>
                  </a:lnTo>
                  <a:lnTo>
                    <a:pt x="547004" y="529092"/>
                  </a:lnTo>
                  <a:lnTo>
                    <a:pt x="522901" y="530491"/>
                  </a:lnTo>
                  <a:lnTo>
                    <a:pt x="501594" y="529622"/>
                  </a:lnTo>
                  <a:lnTo>
                    <a:pt x="478875" y="527075"/>
                  </a:lnTo>
                  <a:lnTo>
                    <a:pt x="455096" y="522938"/>
                  </a:lnTo>
                  <a:lnTo>
                    <a:pt x="430610" y="517300"/>
                  </a:lnTo>
                  <a:lnTo>
                    <a:pt x="434657" y="495893"/>
                  </a:lnTo>
                  <a:lnTo>
                    <a:pt x="438262" y="473956"/>
                  </a:lnTo>
                  <a:lnTo>
                    <a:pt x="441337" y="451312"/>
                  </a:lnTo>
                  <a:lnTo>
                    <a:pt x="443795" y="427785"/>
                  </a:lnTo>
                  <a:lnTo>
                    <a:pt x="464454" y="412930"/>
                  </a:lnTo>
                  <a:lnTo>
                    <a:pt x="484054" y="397986"/>
                  </a:lnTo>
                  <a:lnTo>
                    <a:pt x="502595" y="382866"/>
                  </a:lnTo>
                  <a:lnTo>
                    <a:pt x="520076" y="367480"/>
                  </a:lnTo>
                  <a:lnTo>
                    <a:pt x="558525" y="412355"/>
                  </a:lnTo>
                  <a:lnTo>
                    <a:pt x="583290" y="452284"/>
                  </a:lnTo>
                  <a:lnTo>
                    <a:pt x="594105" y="485145"/>
                  </a:lnTo>
                  <a:lnTo>
                    <a:pt x="590706" y="508819"/>
                  </a:lnTo>
                  <a:close/>
                </a:path>
              </a:pathLst>
            </a:custGeom>
            <a:ln w="10989">
              <a:solidFill>
                <a:srgbClr val="EE52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3" name="object 93"/>
          <p:cNvSpPr txBox="1"/>
          <p:nvPr/>
        </p:nvSpPr>
        <p:spPr>
          <a:xfrm>
            <a:off x="1493900" y="3417823"/>
            <a:ext cx="751840" cy="35560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105"/>
              </a:spcBef>
            </a:pPr>
            <a:r>
              <a:rPr sz="1050" b="1" spc="-10" dirty="0">
                <a:solidFill>
                  <a:srgbClr val="44536A"/>
                </a:solidFill>
                <a:latin typeface="Roboto Bk"/>
                <a:cs typeface="Roboto Bk"/>
              </a:rPr>
              <a:t>OPENSHIFT</a:t>
            </a:r>
            <a:endParaRPr sz="1050">
              <a:latin typeface="Roboto Bk"/>
              <a:cs typeface="Roboto Bk"/>
            </a:endParaRPr>
          </a:p>
          <a:p>
            <a:pPr marR="5080" algn="r">
              <a:lnSpc>
                <a:spcPct val="100000"/>
              </a:lnSpc>
              <a:spcBef>
                <a:spcPts val="10"/>
              </a:spcBef>
            </a:pPr>
            <a:r>
              <a:rPr sz="1100" b="1" spc="-10" dirty="0">
                <a:solidFill>
                  <a:srgbClr val="44536A"/>
                </a:solidFill>
                <a:latin typeface="Roboto Bk"/>
                <a:cs typeface="Roboto Bk"/>
              </a:rPr>
              <a:t>CI/CD</a:t>
            </a:r>
            <a:endParaRPr sz="1100">
              <a:latin typeface="Roboto Bk"/>
              <a:cs typeface="Roboto Bk"/>
            </a:endParaRPr>
          </a:p>
        </p:txBody>
      </p:sp>
      <p:sp>
        <p:nvSpPr>
          <p:cNvPr id="94" name="object 94"/>
          <p:cNvSpPr txBox="1"/>
          <p:nvPr/>
        </p:nvSpPr>
        <p:spPr>
          <a:xfrm>
            <a:off x="8270493" y="1641094"/>
            <a:ext cx="84455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45" dirty="0">
                <a:solidFill>
                  <a:srgbClr val="44536A"/>
                </a:solidFill>
                <a:latin typeface="Tahoma"/>
                <a:cs typeface="Tahoma"/>
              </a:rPr>
              <a:t>Deployments</a:t>
            </a:r>
            <a:endParaRPr sz="1200">
              <a:latin typeface="Tahoma"/>
              <a:cs typeface="Tahoma"/>
            </a:endParaRPr>
          </a:p>
        </p:txBody>
      </p:sp>
      <p:grpSp>
        <p:nvGrpSpPr>
          <p:cNvPr id="95" name="object 95"/>
          <p:cNvGrpSpPr/>
          <p:nvPr/>
        </p:nvGrpSpPr>
        <p:grpSpPr>
          <a:xfrm>
            <a:off x="10124623" y="1042683"/>
            <a:ext cx="791210" cy="494030"/>
            <a:chOff x="10124623" y="1042683"/>
            <a:chExt cx="791210" cy="494030"/>
          </a:xfrm>
        </p:grpSpPr>
        <p:pic>
          <p:nvPicPr>
            <p:cNvPr id="96" name="object 96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209379" y="1042683"/>
              <a:ext cx="169513" cy="169606"/>
            </a:xfrm>
            <a:prstGeom prst="rect">
              <a:avLst/>
            </a:prstGeom>
          </p:spPr>
        </p:pic>
        <p:pic>
          <p:nvPicPr>
            <p:cNvPr id="97" name="object 97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661415" y="1042683"/>
              <a:ext cx="169513" cy="169606"/>
            </a:xfrm>
            <a:prstGeom prst="rect">
              <a:avLst/>
            </a:prstGeom>
          </p:spPr>
        </p:pic>
        <p:sp>
          <p:nvSpPr>
            <p:cNvPr id="98" name="object 98"/>
            <p:cNvSpPr/>
            <p:nvPr/>
          </p:nvSpPr>
          <p:spPr>
            <a:xfrm>
              <a:off x="10350640" y="1366820"/>
              <a:ext cx="339090" cy="170180"/>
            </a:xfrm>
            <a:custGeom>
              <a:avLst/>
              <a:gdLst/>
              <a:ahLst/>
              <a:cxnLst/>
              <a:rect l="l" t="t" r="r" b="b"/>
              <a:pathLst>
                <a:path w="339090" h="170180">
                  <a:moveTo>
                    <a:pt x="169513" y="0"/>
                  </a:moveTo>
                  <a:lnTo>
                    <a:pt x="117070" y="6360"/>
                  </a:lnTo>
                  <a:lnTo>
                    <a:pt x="77605" y="18285"/>
                  </a:lnTo>
                  <a:lnTo>
                    <a:pt x="35992" y="38603"/>
                  </a:lnTo>
                  <a:lnTo>
                    <a:pt x="4237" y="66429"/>
                  </a:lnTo>
                  <a:lnTo>
                    <a:pt x="0" y="84803"/>
                  </a:lnTo>
                  <a:lnTo>
                    <a:pt x="0" y="169606"/>
                  </a:lnTo>
                  <a:lnTo>
                    <a:pt x="339026" y="169606"/>
                  </a:lnTo>
                  <a:lnTo>
                    <a:pt x="339026" y="84803"/>
                  </a:lnTo>
                  <a:lnTo>
                    <a:pt x="303829" y="37808"/>
                  </a:lnTo>
                  <a:lnTo>
                    <a:pt x="261686" y="18020"/>
                  </a:lnTo>
                  <a:lnTo>
                    <a:pt x="223015" y="7155"/>
                  </a:lnTo>
                  <a:lnTo>
                    <a:pt x="169513" y="0"/>
                  </a:lnTo>
                  <a:close/>
                </a:path>
              </a:pathLst>
            </a:custGeom>
            <a:solidFill>
              <a:srgbClr val="EE52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9" name="object 99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0435397" y="1174599"/>
              <a:ext cx="169513" cy="169606"/>
            </a:xfrm>
            <a:prstGeom prst="rect">
              <a:avLst/>
            </a:prstGeom>
          </p:spPr>
        </p:pic>
        <p:sp>
          <p:nvSpPr>
            <p:cNvPr id="100" name="object 100"/>
            <p:cNvSpPr/>
            <p:nvPr/>
          </p:nvSpPr>
          <p:spPr>
            <a:xfrm>
              <a:off x="10124618" y="1234909"/>
              <a:ext cx="791210" cy="170180"/>
            </a:xfrm>
            <a:custGeom>
              <a:avLst/>
              <a:gdLst/>
              <a:ahLst/>
              <a:cxnLst/>
              <a:rect l="l" t="t" r="r" b="b"/>
              <a:pathLst>
                <a:path w="791209" h="170180">
                  <a:moveTo>
                    <a:pt x="307009" y="109308"/>
                  </a:moveTo>
                  <a:lnTo>
                    <a:pt x="292963" y="91313"/>
                  </a:lnTo>
                  <a:lnTo>
                    <a:pt x="282282" y="71374"/>
                  </a:lnTo>
                  <a:lnTo>
                    <a:pt x="275488" y="49669"/>
                  </a:lnTo>
                  <a:lnTo>
                    <a:pt x="273100" y="22618"/>
                  </a:lnTo>
                  <a:lnTo>
                    <a:pt x="247675" y="13335"/>
                  </a:lnTo>
                  <a:lnTo>
                    <a:pt x="223012" y="7150"/>
                  </a:lnTo>
                  <a:lnTo>
                    <a:pt x="205765" y="3530"/>
                  </a:lnTo>
                  <a:lnTo>
                    <a:pt x="187820" y="977"/>
                  </a:lnTo>
                  <a:lnTo>
                    <a:pt x="169506" y="0"/>
                  </a:lnTo>
                  <a:lnTo>
                    <a:pt x="152260" y="711"/>
                  </a:lnTo>
                  <a:lnTo>
                    <a:pt x="99822" y="11303"/>
                  </a:lnTo>
                  <a:lnTo>
                    <a:pt x="56273" y="28270"/>
                  </a:lnTo>
                  <a:lnTo>
                    <a:pt x="16954" y="50876"/>
                  </a:lnTo>
                  <a:lnTo>
                    <a:pt x="0" y="84797"/>
                  </a:lnTo>
                  <a:lnTo>
                    <a:pt x="0" y="169608"/>
                  </a:lnTo>
                  <a:lnTo>
                    <a:pt x="203415" y="169608"/>
                  </a:lnTo>
                  <a:lnTo>
                    <a:pt x="209067" y="162064"/>
                  </a:lnTo>
                  <a:lnTo>
                    <a:pt x="212826" y="158305"/>
                  </a:lnTo>
                  <a:lnTo>
                    <a:pt x="220370" y="152641"/>
                  </a:lnTo>
                  <a:lnTo>
                    <a:pt x="240792" y="139242"/>
                  </a:lnTo>
                  <a:lnTo>
                    <a:pt x="262267" y="127444"/>
                  </a:lnTo>
                  <a:lnTo>
                    <a:pt x="284467" y="117398"/>
                  </a:lnTo>
                  <a:lnTo>
                    <a:pt x="307009" y="109308"/>
                  </a:lnTo>
                  <a:close/>
                </a:path>
                <a:path w="791209" h="170180">
                  <a:moveTo>
                    <a:pt x="791057" y="84797"/>
                  </a:moveTo>
                  <a:lnTo>
                    <a:pt x="755865" y="37807"/>
                  </a:lnTo>
                  <a:lnTo>
                    <a:pt x="713714" y="18021"/>
                  </a:lnTo>
                  <a:lnTo>
                    <a:pt x="675055" y="7150"/>
                  </a:lnTo>
                  <a:lnTo>
                    <a:pt x="621550" y="0"/>
                  </a:lnTo>
                  <a:lnTo>
                    <a:pt x="604304" y="711"/>
                  </a:lnTo>
                  <a:lnTo>
                    <a:pt x="543382" y="14160"/>
                  </a:lnTo>
                  <a:lnTo>
                    <a:pt x="515569" y="49936"/>
                  </a:lnTo>
                  <a:lnTo>
                    <a:pt x="508774" y="72085"/>
                  </a:lnTo>
                  <a:lnTo>
                    <a:pt x="498094" y="92100"/>
                  </a:lnTo>
                  <a:lnTo>
                    <a:pt x="484047" y="109308"/>
                  </a:lnTo>
                  <a:lnTo>
                    <a:pt x="509511" y="118465"/>
                  </a:lnTo>
                  <a:lnTo>
                    <a:pt x="532320" y="128854"/>
                  </a:lnTo>
                  <a:lnTo>
                    <a:pt x="552653" y="140309"/>
                  </a:lnTo>
                  <a:lnTo>
                    <a:pt x="570687" y="152641"/>
                  </a:lnTo>
                  <a:lnTo>
                    <a:pt x="576338" y="158305"/>
                  </a:lnTo>
                  <a:lnTo>
                    <a:pt x="581990" y="162064"/>
                  </a:lnTo>
                  <a:lnTo>
                    <a:pt x="585762" y="169608"/>
                  </a:lnTo>
                  <a:lnTo>
                    <a:pt x="791057" y="169608"/>
                  </a:lnTo>
                  <a:lnTo>
                    <a:pt x="791057" y="84797"/>
                  </a:lnTo>
                  <a:close/>
                </a:path>
              </a:pathLst>
            </a:custGeom>
            <a:solidFill>
              <a:srgbClr val="EE52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1" name="object 101"/>
          <p:cNvSpPr/>
          <p:nvPr/>
        </p:nvSpPr>
        <p:spPr>
          <a:xfrm>
            <a:off x="2798064" y="1889760"/>
            <a:ext cx="76200" cy="1193800"/>
          </a:xfrm>
          <a:custGeom>
            <a:avLst/>
            <a:gdLst/>
            <a:ahLst/>
            <a:cxnLst/>
            <a:rect l="l" t="t" r="r" b="b"/>
            <a:pathLst>
              <a:path w="76200" h="1193800">
                <a:moveTo>
                  <a:pt x="44450" y="1143000"/>
                </a:moveTo>
                <a:lnTo>
                  <a:pt x="31750" y="1143000"/>
                </a:lnTo>
                <a:lnTo>
                  <a:pt x="31750" y="1193800"/>
                </a:lnTo>
                <a:lnTo>
                  <a:pt x="44450" y="1193800"/>
                </a:lnTo>
                <a:lnTo>
                  <a:pt x="44450" y="1143000"/>
                </a:lnTo>
                <a:close/>
              </a:path>
              <a:path w="76200" h="1193800">
                <a:moveTo>
                  <a:pt x="44450" y="1092200"/>
                </a:moveTo>
                <a:lnTo>
                  <a:pt x="31750" y="1092200"/>
                </a:lnTo>
                <a:lnTo>
                  <a:pt x="31750" y="1104900"/>
                </a:lnTo>
                <a:lnTo>
                  <a:pt x="44450" y="1104900"/>
                </a:lnTo>
                <a:lnTo>
                  <a:pt x="44450" y="1092200"/>
                </a:lnTo>
                <a:close/>
              </a:path>
              <a:path w="76200" h="1193800">
                <a:moveTo>
                  <a:pt x="44450" y="1003300"/>
                </a:moveTo>
                <a:lnTo>
                  <a:pt x="31750" y="1003300"/>
                </a:lnTo>
                <a:lnTo>
                  <a:pt x="31750" y="1054100"/>
                </a:lnTo>
                <a:lnTo>
                  <a:pt x="44450" y="1054100"/>
                </a:lnTo>
                <a:lnTo>
                  <a:pt x="44450" y="1003300"/>
                </a:lnTo>
                <a:close/>
              </a:path>
              <a:path w="76200" h="1193800">
                <a:moveTo>
                  <a:pt x="44450" y="952500"/>
                </a:moveTo>
                <a:lnTo>
                  <a:pt x="31750" y="952500"/>
                </a:lnTo>
                <a:lnTo>
                  <a:pt x="31750" y="965200"/>
                </a:lnTo>
                <a:lnTo>
                  <a:pt x="44450" y="965200"/>
                </a:lnTo>
                <a:lnTo>
                  <a:pt x="44450" y="952500"/>
                </a:lnTo>
                <a:close/>
              </a:path>
              <a:path w="76200" h="1193800">
                <a:moveTo>
                  <a:pt x="44450" y="863600"/>
                </a:moveTo>
                <a:lnTo>
                  <a:pt x="31750" y="863600"/>
                </a:lnTo>
                <a:lnTo>
                  <a:pt x="31750" y="914400"/>
                </a:lnTo>
                <a:lnTo>
                  <a:pt x="44450" y="914400"/>
                </a:lnTo>
                <a:lnTo>
                  <a:pt x="44450" y="863600"/>
                </a:lnTo>
                <a:close/>
              </a:path>
              <a:path w="76200" h="1193800">
                <a:moveTo>
                  <a:pt x="44450" y="812800"/>
                </a:moveTo>
                <a:lnTo>
                  <a:pt x="31750" y="812800"/>
                </a:lnTo>
                <a:lnTo>
                  <a:pt x="31750" y="825500"/>
                </a:lnTo>
                <a:lnTo>
                  <a:pt x="44450" y="825500"/>
                </a:lnTo>
                <a:lnTo>
                  <a:pt x="44450" y="812800"/>
                </a:lnTo>
                <a:close/>
              </a:path>
              <a:path w="76200" h="1193800">
                <a:moveTo>
                  <a:pt x="44450" y="723900"/>
                </a:moveTo>
                <a:lnTo>
                  <a:pt x="31750" y="723900"/>
                </a:lnTo>
                <a:lnTo>
                  <a:pt x="31750" y="774700"/>
                </a:lnTo>
                <a:lnTo>
                  <a:pt x="44450" y="774700"/>
                </a:lnTo>
                <a:lnTo>
                  <a:pt x="44450" y="723900"/>
                </a:lnTo>
                <a:close/>
              </a:path>
              <a:path w="76200" h="1193800">
                <a:moveTo>
                  <a:pt x="44450" y="673100"/>
                </a:moveTo>
                <a:lnTo>
                  <a:pt x="31750" y="673100"/>
                </a:lnTo>
                <a:lnTo>
                  <a:pt x="31750" y="685800"/>
                </a:lnTo>
                <a:lnTo>
                  <a:pt x="44450" y="685800"/>
                </a:lnTo>
                <a:lnTo>
                  <a:pt x="44450" y="673100"/>
                </a:lnTo>
                <a:close/>
              </a:path>
              <a:path w="76200" h="1193800">
                <a:moveTo>
                  <a:pt x="44450" y="584200"/>
                </a:moveTo>
                <a:lnTo>
                  <a:pt x="31750" y="584200"/>
                </a:lnTo>
                <a:lnTo>
                  <a:pt x="31750" y="635000"/>
                </a:lnTo>
                <a:lnTo>
                  <a:pt x="44450" y="635000"/>
                </a:lnTo>
                <a:lnTo>
                  <a:pt x="44450" y="584200"/>
                </a:lnTo>
                <a:close/>
              </a:path>
              <a:path w="76200" h="1193800">
                <a:moveTo>
                  <a:pt x="44450" y="533400"/>
                </a:moveTo>
                <a:lnTo>
                  <a:pt x="31750" y="533400"/>
                </a:lnTo>
                <a:lnTo>
                  <a:pt x="31750" y="546100"/>
                </a:lnTo>
                <a:lnTo>
                  <a:pt x="44450" y="546100"/>
                </a:lnTo>
                <a:lnTo>
                  <a:pt x="44450" y="533400"/>
                </a:lnTo>
                <a:close/>
              </a:path>
              <a:path w="76200" h="1193800">
                <a:moveTo>
                  <a:pt x="44450" y="444500"/>
                </a:moveTo>
                <a:lnTo>
                  <a:pt x="31750" y="444500"/>
                </a:lnTo>
                <a:lnTo>
                  <a:pt x="31750" y="495300"/>
                </a:lnTo>
                <a:lnTo>
                  <a:pt x="44450" y="495300"/>
                </a:lnTo>
                <a:lnTo>
                  <a:pt x="44450" y="444500"/>
                </a:lnTo>
                <a:close/>
              </a:path>
              <a:path w="76200" h="1193800">
                <a:moveTo>
                  <a:pt x="44450" y="393700"/>
                </a:moveTo>
                <a:lnTo>
                  <a:pt x="31750" y="393700"/>
                </a:lnTo>
                <a:lnTo>
                  <a:pt x="31750" y="406400"/>
                </a:lnTo>
                <a:lnTo>
                  <a:pt x="44450" y="406400"/>
                </a:lnTo>
                <a:lnTo>
                  <a:pt x="44450" y="393700"/>
                </a:lnTo>
                <a:close/>
              </a:path>
              <a:path w="76200" h="1193800">
                <a:moveTo>
                  <a:pt x="44450" y="304800"/>
                </a:moveTo>
                <a:lnTo>
                  <a:pt x="31750" y="304800"/>
                </a:lnTo>
                <a:lnTo>
                  <a:pt x="31750" y="355600"/>
                </a:lnTo>
                <a:lnTo>
                  <a:pt x="44450" y="355600"/>
                </a:lnTo>
                <a:lnTo>
                  <a:pt x="44450" y="304800"/>
                </a:lnTo>
                <a:close/>
              </a:path>
              <a:path w="76200" h="1193800">
                <a:moveTo>
                  <a:pt x="44450" y="254000"/>
                </a:moveTo>
                <a:lnTo>
                  <a:pt x="31750" y="254000"/>
                </a:lnTo>
                <a:lnTo>
                  <a:pt x="31750" y="266700"/>
                </a:lnTo>
                <a:lnTo>
                  <a:pt x="44450" y="266700"/>
                </a:lnTo>
                <a:lnTo>
                  <a:pt x="44450" y="254000"/>
                </a:lnTo>
                <a:close/>
              </a:path>
              <a:path w="76200" h="1193800">
                <a:moveTo>
                  <a:pt x="44450" y="165100"/>
                </a:moveTo>
                <a:lnTo>
                  <a:pt x="31750" y="165100"/>
                </a:lnTo>
                <a:lnTo>
                  <a:pt x="31750" y="215900"/>
                </a:lnTo>
                <a:lnTo>
                  <a:pt x="44450" y="215900"/>
                </a:lnTo>
                <a:lnTo>
                  <a:pt x="44450" y="165100"/>
                </a:lnTo>
                <a:close/>
              </a:path>
              <a:path w="76200" h="1193800">
                <a:moveTo>
                  <a:pt x="44450" y="114300"/>
                </a:moveTo>
                <a:lnTo>
                  <a:pt x="31750" y="114300"/>
                </a:lnTo>
                <a:lnTo>
                  <a:pt x="31750" y="127000"/>
                </a:lnTo>
                <a:lnTo>
                  <a:pt x="44450" y="127000"/>
                </a:lnTo>
                <a:lnTo>
                  <a:pt x="44450" y="114300"/>
                </a:lnTo>
                <a:close/>
              </a:path>
              <a:path w="76200" h="1193800">
                <a:moveTo>
                  <a:pt x="38100" y="0"/>
                </a:moveTo>
                <a:lnTo>
                  <a:pt x="0" y="76200"/>
                </a:lnTo>
                <a:lnTo>
                  <a:pt x="31750" y="76200"/>
                </a:lnTo>
                <a:lnTo>
                  <a:pt x="31750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1193800">
                <a:moveTo>
                  <a:pt x="44450" y="63500"/>
                </a:moveTo>
                <a:lnTo>
                  <a:pt x="31750" y="63500"/>
                </a:lnTo>
                <a:lnTo>
                  <a:pt x="31750" y="76200"/>
                </a:lnTo>
                <a:lnTo>
                  <a:pt x="44450" y="76200"/>
                </a:lnTo>
                <a:lnTo>
                  <a:pt x="44450" y="63500"/>
                </a:lnTo>
                <a:close/>
              </a:path>
              <a:path w="76200" h="1193800">
                <a:moveTo>
                  <a:pt x="69850" y="63500"/>
                </a:moveTo>
                <a:lnTo>
                  <a:pt x="44450" y="63500"/>
                </a:lnTo>
                <a:lnTo>
                  <a:pt x="44450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EE52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0" dirty="0"/>
              <a:t>Components</a:t>
            </a:r>
          </a:p>
        </p:txBody>
      </p:sp>
      <p:sp>
        <p:nvSpPr>
          <p:cNvPr id="103" name="object 103"/>
          <p:cNvSpPr txBox="1"/>
          <p:nvPr/>
        </p:nvSpPr>
        <p:spPr>
          <a:xfrm>
            <a:off x="4205985" y="4102989"/>
            <a:ext cx="4279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solidFill>
                  <a:srgbClr val="44536A"/>
                </a:solidFill>
                <a:latin typeface="Calibri"/>
                <a:cs typeface="Calibri"/>
              </a:rPr>
              <a:t>etcd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04" name="object 104"/>
          <p:cNvGrpSpPr/>
          <p:nvPr/>
        </p:nvGrpSpPr>
        <p:grpSpPr>
          <a:xfrm>
            <a:off x="2985897" y="1725548"/>
            <a:ext cx="3039745" cy="4218305"/>
            <a:chOff x="2985897" y="1725548"/>
            <a:chExt cx="3039745" cy="4218305"/>
          </a:xfrm>
        </p:grpSpPr>
        <p:sp>
          <p:nvSpPr>
            <p:cNvPr id="105" name="object 105"/>
            <p:cNvSpPr/>
            <p:nvPr/>
          </p:nvSpPr>
          <p:spPr>
            <a:xfrm>
              <a:off x="4432554" y="3780281"/>
              <a:ext cx="1583690" cy="2154555"/>
            </a:xfrm>
            <a:custGeom>
              <a:avLst/>
              <a:gdLst/>
              <a:ahLst/>
              <a:cxnLst/>
              <a:rect l="l" t="t" r="r" b="b"/>
              <a:pathLst>
                <a:path w="1583689" h="2154554">
                  <a:moveTo>
                    <a:pt x="0" y="0"/>
                  </a:moveTo>
                  <a:lnTo>
                    <a:pt x="0" y="2054415"/>
                  </a:lnTo>
                  <a:lnTo>
                    <a:pt x="1583309" y="2054415"/>
                  </a:lnTo>
                  <a:lnTo>
                    <a:pt x="1583309" y="2153932"/>
                  </a:lnTo>
                </a:path>
              </a:pathLst>
            </a:custGeom>
            <a:ln w="19050">
              <a:solidFill>
                <a:srgbClr val="E7E6E6"/>
              </a:solidFill>
              <a:prstDash val="lgDash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2995422" y="1735073"/>
              <a:ext cx="1440815" cy="1985645"/>
            </a:xfrm>
            <a:custGeom>
              <a:avLst/>
              <a:gdLst/>
              <a:ahLst/>
              <a:cxnLst/>
              <a:rect l="l" t="t" r="r" b="b"/>
              <a:pathLst>
                <a:path w="1440814" h="1985645">
                  <a:moveTo>
                    <a:pt x="1440688" y="1985518"/>
                  </a:moveTo>
                  <a:lnTo>
                    <a:pt x="1440688" y="1040002"/>
                  </a:lnTo>
                  <a:lnTo>
                    <a:pt x="0" y="1040002"/>
                  </a:lnTo>
                  <a:lnTo>
                    <a:pt x="0" y="0"/>
                  </a:lnTo>
                </a:path>
              </a:pathLst>
            </a:custGeom>
            <a:ln w="19050">
              <a:solidFill>
                <a:srgbClr val="E7E6E6"/>
              </a:solidFill>
              <a:prstDash val="lgDash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810250" y="2193798"/>
            <a:ext cx="58293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10" dirty="0">
                <a:solidFill>
                  <a:srgbClr val="FFFFFF"/>
                </a:solidFill>
                <a:latin typeface="Calibri Light"/>
                <a:cs typeface="Calibri Light"/>
              </a:rPr>
              <a:t>Red</a:t>
            </a:r>
            <a:r>
              <a:rPr sz="1400" spc="-6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1400" spc="-25" dirty="0">
                <a:solidFill>
                  <a:srgbClr val="FFFFFF"/>
                </a:solidFill>
                <a:latin typeface="Calibri Light"/>
                <a:cs typeface="Calibri Light"/>
              </a:rPr>
              <a:t>Hat</a:t>
            </a:r>
            <a:endParaRPr sz="1400">
              <a:latin typeface="Calibri Light"/>
              <a:cs typeface="Calibri Ligh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192651" y="2211832"/>
            <a:ext cx="3804920" cy="1522730"/>
          </a:xfrm>
          <a:prstGeom prst="rect">
            <a:avLst/>
          </a:prstGeom>
        </p:spPr>
        <p:txBody>
          <a:bodyPr vert="horz" wrap="square" lIns="0" tIns="10477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825"/>
              </a:spcBef>
            </a:pPr>
            <a:r>
              <a:rPr sz="6600" spc="-20" dirty="0">
                <a:solidFill>
                  <a:srgbClr val="FFFFFF"/>
                </a:solidFill>
              </a:rPr>
              <a:t>OPENSHIFT</a:t>
            </a:r>
            <a:endParaRPr sz="6600"/>
          </a:p>
          <a:p>
            <a:pPr marL="3810" algn="ctr">
              <a:lnSpc>
                <a:spcPct val="100000"/>
              </a:lnSpc>
              <a:spcBef>
                <a:spcPts val="265"/>
              </a:spcBef>
            </a:pP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Scaling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916682" y="3576573"/>
            <a:ext cx="589280" cy="591820"/>
            <a:chOff x="2916682" y="3576573"/>
            <a:chExt cx="589280" cy="591820"/>
          </a:xfrm>
        </p:grpSpPr>
        <p:sp>
          <p:nvSpPr>
            <p:cNvPr id="3" name="object 3"/>
            <p:cNvSpPr/>
            <p:nvPr/>
          </p:nvSpPr>
          <p:spPr>
            <a:xfrm>
              <a:off x="2923032" y="3587495"/>
              <a:ext cx="576580" cy="574675"/>
            </a:xfrm>
            <a:custGeom>
              <a:avLst/>
              <a:gdLst/>
              <a:ahLst/>
              <a:cxnLst/>
              <a:rect l="l" t="t" r="r" b="b"/>
              <a:pathLst>
                <a:path w="576579" h="574675">
                  <a:moveTo>
                    <a:pt x="0" y="574547"/>
                  </a:moveTo>
                  <a:lnTo>
                    <a:pt x="576071" y="574547"/>
                  </a:lnTo>
                  <a:lnTo>
                    <a:pt x="576071" y="0"/>
                  </a:lnTo>
                  <a:lnTo>
                    <a:pt x="0" y="0"/>
                  </a:lnTo>
                  <a:lnTo>
                    <a:pt x="0" y="574547"/>
                  </a:lnTo>
                  <a:close/>
                </a:path>
              </a:pathLst>
            </a:custGeom>
            <a:ln w="12700">
              <a:solidFill>
                <a:srgbClr val="EE52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2923032" y="3582923"/>
              <a:ext cx="576580" cy="576580"/>
            </a:xfrm>
            <a:custGeom>
              <a:avLst/>
              <a:gdLst/>
              <a:ahLst/>
              <a:cxnLst/>
              <a:rect l="l" t="t" r="r" b="b"/>
              <a:pathLst>
                <a:path w="576579" h="576579">
                  <a:moveTo>
                    <a:pt x="576071" y="0"/>
                  </a:moveTo>
                  <a:lnTo>
                    <a:pt x="0" y="0"/>
                  </a:lnTo>
                  <a:lnTo>
                    <a:pt x="0" y="576071"/>
                  </a:lnTo>
                  <a:lnTo>
                    <a:pt x="576071" y="576071"/>
                  </a:lnTo>
                  <a:lnTo>
                    <a:pt x="57607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923032" y="3582923"/>
              <a:ext cx="576580" cy="576580"/>
            </a:xfrm>
            <a:custGeom>
              <a:avLst/>
              <a:gdLst/>
              <a:ahLst/>
              <a:cxnLst/>
              <a:rect l="l" t="t" r="r" b="b"/>
              <a:pathLst>
                <a:path w="576579" h="576579">
                  <a:moveTo>
                    <a:pt x="0" y="576071"/>
                  </a:moveTo>
                  <a:lnTo>
                    <a:pt x="576071" y="576071"/>
                  </a:lnTo>
                  <a:lnTo>
                    <a:pt x="576071" y="0"/>
                  </a:lnTo>
                  <a:lnTo>
                    <a:pt x="0" y="0"/>
                  </a:lnTo>
                  <a:lnTo>
                    <a:pt x="0" y="576071"/>
                  </a:lnTo>
                  <a:close/>
                </a:path>
                <a:path w="576579" h="576579">
                  <a:moveTo>
                    <a:pt x="0" y="576071"/>
                  </a:moveTo>
                  <a:lnTo>
                    <a:pt x="576071" y="576071"/>
                  </a:lnTo>
                  <a:lnTo>
                    <a:pt x="576071" y="0"/>
                  </a:lnTo>
                  <a:lnTo>
                    <a:pt x="0" y="0"/>
                  </a:lnTo>
                  <a:lnTo>
                    <a:pt x="0" y="576071"/>
                  </a:lnTo>
                  <a:close/>
                </a:path>
                <a:path w="576579" h="576579">
                  <a:moveTo>
                    <a:pt x="0" y="576071"/>
                  </a:moveTo>
                  <a:lnTo>
                    <a:pt x="576071" y="576071"/>
                  </a:lnTo>
                  <a:lnTo>
                    <a:pt x="576071" y="0"/>
                  </a:lnTo>
                  <a:lnTo>
                    <a:pt x="0" y="0"/>
                  </a:lnTo>
                  <a:lnTo>
                    <a:pt x="0" y="576071"/>
                  </a:lnTo>
                  <a:close/>
                </a:path>
                <a:path w="576579" h="576579">
                  <a:moveTo>
                    <a:pt x="0" y="576071"/>
                  </a:moveTo>
                  <a:lnTo>
                    <a:pt x="576071" y="576071"/>
                  </a:lnTo>
                  <a:lnTo>
                    <a:pt x="576071" y="0"/>
                  </a:lnTo>
                  <a:lnTo>
                    <a:pt x="0" y="0"/>
                  </a:lnTo>
                  <a:lnTo>
                    <a:pt x="0" y="576071"/>
                  </a:lnTo>
                  <a:close/>
                </a:path>
              </a:pathLst>
            </a:custGeom>
            <a:ln w="12700">
              <a:solidFill>
                <a:srgbClr val="EE52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Scale</a:t>
            </a:r>
            <a:r>
              <a:rPr spc="-120" dirty="0"/>
              <a:t> </a:t>
            </a:r>
            <a:r>
              <a:rPr spc="-10" dirty="0"/>
              <a:t>Deployment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503170" y="5751067"/>
            <a:ext cx="1620520" cy="6172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44536A"/>
                </a:solidFill>
                <a:latin typeface="Calibri"/>
                <a:cs typeface="Calibri"/>
              </a:rPr>
              <a:t>Replication</a:t>
            </a:r>
            <a:r>
              <a:rPr sz="1200" spc="15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44536A"/>
                </a:solidFill>
                <a:latin typeface="Calibri"/>
                <a:cs typeface="Calibri"/>
              </a:rPr>
              <a:t>Controller</a:t>
            </a:r>
            <a:endParaRPr sz="1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10"/>
              </a:spcBef>
            </a:pPr>
            <a:endParaRPr sz="1200">
              <a:latin typeface="Calibri"/>
              <a:cs typeface="Calibri"/>
            </a:endParaRPr>
          </a:p>
          <a:p>
            <a:pPr marL="191135">
              <a:lnSpc>
                <a:spcPct val="100000"/>
              </a:lnSpc>
            </a:pPr>
            <a:r>
              <a:rPr sz="1200" spc="-10" dirty="0">
                <a:solidFill>
                  <a:srgbClr val="44536A"/>
                </a:solidFill>
                <a:latin typeface="Calibri"/>
                <a:cs typeface="Calibri"/>
              </a:rPr>
              <a:t>Deployment</a:t>
            </a:r>
            <a:r>
              <a:rPr sz="1200" spc="20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44536A"/>
                </a:solidFill>
                <a:latin typeface="Calibri"/>
                <a:cs typeface="Calibri"/>
              </a:rPr>
              <a:t>Controller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907794" y="1683766"/>
            <a:ext cx="2838450" cy="4457065"/>
            <a:chOff x="1907794" y="1683766"/>
            <a:chExt cx="2838450" cy="4457065"/>
          </a:xfrm>
        </p:grpSpPr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05669" y="3748243"/>
              <a:ext cx="210288" cy="25120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05669" y="4642831"/>
              <a:ext cx="210288" cy="251209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93477" y="5246335"/>
              <a:ext cx="210288" cy="251209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08717" y="3007579"/>
              <a:ext cx="210288" cy="251209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05669" y="2341591"/>
              <a:ext cx="210288" cy="251209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1914144" y="1690116"/>
              <a:ext cx="2825750" cy="4444365"/>
            </a:xfrm>
            <a:custGeom>
              <a:avLst/>
              <a:gdLst/>
              <a:ahLst/>
              <a:cxnLst/>
              <a:rect l="l" t="t" r="r" b="b"/>
              <a:pathLst>
                <a:path w="2825750" h="4444365">
                  <a:moveTo>
                    <a:pt x="579119" y="373634"/>
                  </a:moveTo>
                  <a:lnTo>
                    <a:pt x="584881" y="323598"/>
                  </a:lnTo>
                  <a:lnTo>
                    <a:pt x="601292" y="277671"/>
                  </a:lnTo>
                  <a:lnTo>
                    <a:pt x="627046" y="237160"/>
                  </a:lnTo>
                  <a:lnTo>
                    <a:pt x="660832" y="203374"/>
                  </a:lnTo>
                  <a:lnTo>
                    <a:pt x="701343" y="177620"/>
                  </a:lnTo>
                  <a:lnTo>
                    <a:pt x="747270" y="161209"/>
                  </a:lnTo>
                  <a:lnTo>
                    <a:pt x="797306" y="155448"/>
                  </a:lnTo>
                  <a:lnTo>
                    <a:pt x="1670050" y="155448"/>
                  </a:lnTo>
                  <a:lnTo>
                    <a:pt x="1720085" y="161209"/>
                  </a:lnTo>
                  <a:lnTo>
                    <a:pt x="1766012" y="177620"/>
                  </a:lnTo>
                  <a:lnTo>
                    <a:pt x="1806523" y="203374"/>
                  </a:lnTo>
                  <a:lnTo>
                    <a:pt x="1840309" y="237160"/>
                  </a:lnTo>
                  <a:lnTo>
                    <a:pt x="1866063" y="277671"/>
                  </a:lnTo>
                  <a:lnTo>
                    <a:pt x="1882474" y="323598"/>
                  </a:lnTo>
                  <a:lnTo>
                    <a:pt x="1888235" y="373634"/>
                  </a:lnTo>
                  <a:lnTo>
                    <a:pt x="1888235" y="3843274"/>
                  </a:lnTo>
                  <a:lnTo>
                    <a:pt x="1882474" y="3893301"/>
                  </a:lnTo>
                  <a:lnTo>
                    <a:pt x="1866063" y="3939225"/>
                  </a:lnTo>
                  <a:lnTo>
                    <a:pt x="1840309" y="3979736"/>
                  </a:lnTo>
                  <a:lnTo>
                    <a:pt x="1806523" y="4013525"/>
                  </a:lnTo>
                  <a:lnTo>
                    <a:pt x="1766012" y="4039282"/>
                  </a:lnTo>
                  <a:lnTo>
                    <a:pt x="1720085" y="4055697"/>
                  </a:lnTo>
                  <a:lnTo>
                    <a:pt x="1670050" y="4061460"/>
                  </a:lnTo>
                  <a:lnTo>
                    <a:pt x="797306" y="4061460"/>
                  </a:lnTo>
                  <a:lnTo>
                    <a:pt x="747270" y="4055697"/>
                  </a:lnTo>
                  <a:lnTo>
                    <a:pt x="701343" y="4039282"/>
                  </a:lnTo>
                  <a:lnTo>
                    <a:pt x="660832" y="4013525"/>
                  </a:lnTo>
                  <a:lnTo>
                    <a:pt x="627046" y="3979736"/>
                  </a:lnTo>
                  <a:lnTo>
                    <a:pt x="601292" y="3939225"/>
                  </a:lnTo>
                  <a:lnTo>
                    <a:pt x="584881" y="3893301"/>
                  </a:lnTo>
                  <a:lnTo>
                    <a:pt x="579119" y="3843274"/>
                  </a:lnTo>
                  <a:lnTo>
                    <a:pt x="579119" y="373634"/>
                  </a:lnTo>
                  <a:close/>
                </a:path>
                <a:path w="2825750" h="4444365">
                  <a:moveTo>
                    <a:pt x="0" y="470916"/>
                  </a:moveTo>
                  <a:lnTo>
                    <a:pt x="2431" y="422764"/>
                  </a:lnTo>
                  <a:lnTo>
                    <a:pt x="9566" y="376005"/>
                  </a:lnTo>
                  <a:lnTo>
                    <a:pt x="21170" y="330873"/>
                  </a:lnTo>
                  <a:lnTo>
                    <a:pt x="37004" y="287607"/>
                  </a:lnTo>
                  <a:lnTo>
                    <a:pt x="56833" y="246442"/>
                  </a:lnTo>
                  <a:lnTo>
                    <a:pt x="80420" y="207615"/>
                  </a:lnTo>
                  <a:lnTo>
                    <a:pt x="107529" y="171362"/>
                  </a:lnTo>
                  <a:lnTo>
                    <a:pt x="137921" y="137921"/>
                  </a:lnTo>
                  <a:lnTo>
                    <a:pt x="171362" y="107529"/>
                  </a:lnTo>
                  <a:lnTo>
                    <a:pt x="207615" y="80420"/>
                  </a:lnTo>
                  <a:lnTo>
                    <a:pt x="246442" y="56833"/>
                  </a:lnTo>
                  <a:lnTo>
                    <a:pt x="287607" y="37004"/>
                  </a:lnTo>
                  <a:lnTo>
                    <a:pt x="330873" y="21170"/>
                  </a:lnTo>
                  <a:lnTo>
                    <a:pt x="376005" y="9566"/>
                  </a:lnTo>
                  <a:lnTo>
                    <a:pt x="422764" y="2431"/>
                  </a:lnTo>
                  <a:lnTo>
                    <a:pt x="470916" y="0"/>
                  </a:lnTo>
                  <a:lnTo>
                    <a:pt x="2354580" y="0"/>
                  </a:lnTo>
                  <a:lnTo>
                    <a:pt x="2402731" y="2431"/>
                  </a:lnTo>
                  <a:lnTo>
                    <a:pt x="2449490" y="9566"/>
                  </a:lnTo>
                  <a:lnTo>
                    <a:pt x="2494622" y="21170"/>
                  </a:lnTo>
                  <a:lnTo>
                    <a:pt x="2537888" y="37004"/>
                  </a:lnTo>
                  <a:lnTo>
                    <a:pt x="2579053" y="56833"/>
                  </a:lnTo>
                  <a:lnTo>
                    <a:pt x="2617880" y="80420"/>
                  </a:lnTo>
                  <a:lnTo>
                    <a:pt x="2654133" y="107529"/>
                  </a:lnTo>
                  <a:lnTo>
                    <a:pt x="2687574" y="137922"/>
                  </a:lnTo>
                  <a:lnTo>
                    <a:pt x="2717966" y="171362"/>
                  </a:lnTo>
                  <a:lnTo>
                    <a:pt x="2745075" y="207615"/>
                  </a:lnTo>
                  <a:lnTo>
                    <a:pt x="2768662" y="246442"/>
                  </a:lnTo>
                  <a:lnTo>
                    <a:pt x="2788491" y="287607"/>
                  </a:lnTo>
                  <a:lnTo>
                    <a:pt x="2804325" y="330873"/>
                  </a:lnTo>
                  <a:lnTo>
                    <a:pt x="2815929" y="376005"/>
                  </a:lnTo>
                  <a:lnTo>
                    <a:pt x="2823064" y="422764"/>
                  </a:lnTo>
                  <a:lnTo>
                    <a:pt x="2825496" y="470916"/>
                  </a:lnTo>
                  <a:lnTo>
                    <a:pt x="2825496" y="3973055"/>
                  </a:lnTo>
                  <a:lnTo>
                    <a:pt x="2823064" y="4021204"/>
                  </a:lnTo>
                  <a:lnTo>
                    <a:pt x="2815929" y="4067962"/>
                  </a:lnTo>
                  <a:lnTo>
                    <a:pt x="2804325" y="4113093"/>
                  </a:lnTo>
                  <a:lnTo>
                    <a:pt x="2788491" y="4156360"/>
                  </a:lnTo>
                  <a:lnTo>
                    <a:pt x="2768662" y="4197526"/>
                  </a:lnTo>
                  <a:lnTo>
                    <a:pt x="2745075" y="4236354"/>
                  </a:lnTo>
                  <a:lnTo>
                    <a:pt x="2717966" y="4272608"/>
                  </a:lnTo>
                  <a:lnTo>
                    <a:pt x="2687573" y="4306050"/>
                  </a:lnTo>
                  <a:lnTo>
                    <a:pt x="2654133" y="4336445"/>
                  </a:lnTo>
                  <a:lnTo>
                    <a:pt x="2617880" y="4363555"/>
                  </a:lnTo>
                  <a:lnTo>
                    <a:pt x="2579053" y="4387144"/>
                  </a:lnTo>
                  <a:lnTo>
                    <a:pt x="2537888" y="4406975"/>
                  </a:lnTo>
                  <a:lnTo>
                    <a:pt x="2494622" y="4422811"/>
                  </a:lnTo>
                  <a:lnTo>
                    <a:pt x="2449490" y="4434416"/>
                  </a:lnTo>
                  <a:lnTo>
                    <a:pt x="2402731" y="4441552"/>
                  </a:lnTo>
                  <a:lnTo>
                    <a:pt x="2354580" y="4443984"/>
                  </a:lnTo>
                  <a:lnTo>
                    <a:pt x="470916" y="4443984"/>
                  </a:lnTo>
                  <a:lnTo>
                    <a:pt x="422764" y="4441552"/>
                  </a:lnTo>
                  <a:lnTo>
                    <a:pt x="376005" y="4434416"/>
                  </a:lnTo>
                  <a:lnTo>
                    <a:pt x="330873" y="4422811"/>
                  </a:lnTo>
                  <a:lnTo>
                    <a:pt x="287607" y="4406975"/>
                  </a:lnTo>
                  <a:lnTo>
                    <a:pt x="246442" y="4387144"/>
                  </a:lnTo>
                  <a:lnTo>
                    <a:pt x="207615" y="4363555"/>
                  </a:lnTo>
                  <a:lnTo>
                    <a:pt x="171362" y="4336445"/>
                  </a:lnTo>
                  <a:lnTo>
                    <a:pt x="137922" y="4306050"/>
                  </a:lnTo>
                  <a:lnTo>
                    <a:pt x="107529" y="4272608"/>
                  </a:lnTo>
                  <a:lnTo>
                    <a:pt x="80420" y="4236354"/>
                  </a:lnTo>
                  <a:lnTo>
                    <a:pt x="56833" y="4197526"/>
                  </a:lnTo>
                  <a:lnTo>
                    <a:pt x="37004" y="4156360"/>
                  </a:lnTo>
                  <a:lnTo>
                    <a:pt x="21170" y="4113093"/>
                  </a:lnTo>
                  <a:lnTo>
                    <a:pt x="9566" y="4067962"/>
                  </a:lnTo>
                  <a:lnTo>
                    <a:pt x="2431" y="4021204"/>
                  </a:lnTo>
                  <a:lnTo>
                    <a:pt x="0" y="3973055"/>
                  </a:lnTo>
                  <a:lnTo>
                    <a:pt x="0" y="470916"/>
                  </a:lnTo>
                  <a:close/>
                </a:path>
              </a:pathLst>
            </a:custGeom>
            <a:ln w="12700">
              <a:solidFill>
                <a:srgbClr val="EE52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/>
          <p:nvPr/>
        </p:nvSpPr>
        <p:spPr>
          <a:xfrm>
            <a:off x="5986271" y="3302508"/>
            <a:ext cx="2595880" cy="861060"/>
          </a:xfrm>
          <a:custGeom>
            <a:avLst/>
            <a:gdLst/>
            <a:ahLst/>
            <a:cxnLst/>
            <a:rect l="l" t="t" r="r" b="b"/>
            <a:pathLst>
              <a:path w="2595879" h="861060">
                <a:moveTo>
                  <a:pt x="2595372" y="0"/>
                </a:moveTo>
                <a:lnTo>
                  <a:pt x="0" y="0"/>
                </a:lnTo>
                <a:lnTo>
                  <a:pt x="0" y="861059"/>
                </a:lnTo>
                <a:lnTo>
                  <a:pt x="2595372" y="861059"/>
                </a:lnTo>
                <a:lnTo>
                  <a:pt x="2595372" y="0"/>
                </a:lnTo>
                <a:close/>
              </a:path>
            </a:pathLst>
          </a:custGeom>
          <a:solidFill>
            <a:srgbClr val="0C0F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6077965" y="3379989"/>
            <a:ext cx="991869" cy="3079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040"/>
              </a:lnSpc>
            </a:pPr>
            <a:r>
              <a:rPr sz="1100" spc="-10" dirty="0">
                <a:solidFill>
                  <a:srgbClr val="FF6300"/>
                </a:solidFill>
                <a:latin typeface="Consolas"/>
                <a:cs typeface="Consolas"/>
              </a:rPr>
              <a:t>spec:</a:t>
            </a:r>
            <a:endParaRPr sz="1100">
              <a:latin typeface="Consolas"/>
              <a:cs typeface="Consolas"/>
            </a:endParaRPr>
          </a:p>
          <a:p>
            <a:pPr marL="152400">
              <a:lnSpc>
                <a:spcPct val="100000"/>
              </a:lnSpc>
            </a:pPr>
            <a:r>
              <a:rPr sz="1100" dirty="0">
                <a:solidFill>
                  <a:srgbClr val="FF6300"/>
                </a:solidFill>
                <a:latin typeface="Consolas"/>
                <a:cs typeface="Consolas"/>
              </a:rPr>
              <a:t>replicas:</a:t>
            </a:r>
            <a:r>
              <a:rPr sz="1100" spc="-40" dirty="0">
                <a:solidFill>
                  <a:srgbClr val="FF6300"/>
                </a:solidFill>
                <a:latin typeface="Consolas"/>
                <a:cs typeface="Consolas"/>
              </a:rPr>
              <a:t> </a:t>
            </a:r>
            <a:r>
              <a:rPr sz="1100" spc="-50" dirty="0">
                <a:solidFill>
                  <a:srgbClr val="60CE3B"/>
                </a:solidFill>
                <a:latin typeface="Consolas"/>
                <a:cs typeface="Consolas"/>
              </a:rPr>
              <a:t>1</a:t>
            </a:r>
            <a:endParaRPr sz="1100">
              <a:latin typeface="Consolas"/>
              <a:cs typeface="Consolas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5620511" y="1711451"/>
            <a:ext cx="5728970" cy="4224655"/>
            <a:chOff x="5620511" y="1711451"/>
            <a:chExt cx="5728970" cy="4224655"/>
          </a:xfrm>
        </p:grpSpPr>
        <p:pic>
          <p:nvPicPr>
            <p:cNvPr id="18" name="object 1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620511" y="1711451"/>
              <a:ext cx="5728715" cy="4224528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815583" y="1906523"/>
              <a:ext cx="5158740" cy="3654552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10535411" y="3165347"/>
              <a:ext cx="326390" cy="254635"/>
            </a:xfrm>
            <a:custGeom>
              <a:avLst/>
              <a:gdLst/>
              <a:ahLst/>
              <a:cxnLst/>
              <a:rect l="l" t="t" r="r" b="b"/>
              <a:pathLst>
                <a:path w="326390" h="254635">
                  <a:moveTo>
                    <a:pt x="283718" y="0"/>
                  </a:moveTo>
                  <a:lnTo>
                    <a:pt x="42418" y="0"/>
                  </a:lnTo>
                  <a:lnTo>
                    <a:pt x="25931" y="3341"/>
                  </a:lnTo>
                  <a:lnTo>
                    <a:pt x="12445" y="12446"/>
                  </a:lnTo>
                  <a:lnTo>
                    <a:pt x="3341" y="25931"/>
                  </a:lnTo>
                  <a:lnTo>
                    <a:pt x="0" y="42417"/>
                  </a:lnTo>
                  <a:lnTo>
                    <a:pt x="0" y="212089"/>
                  </a:lnTo>
                  <a:lnTo>
                    <a:pt x="3341" y="228576"/>
                  </a:lnTo>
                  <a:lnTo>
                    <a:pt x="12446" y="242061"/>
                  </a:lnTo>
                  <a:lnTo>
                    <a:pt x="25931" y="251166"/>
                  </a:lnTo>
                  <a:lnTo>
                    <a:pt x="42418" y="254507"/>
                  </a:lnTo>
                  <a:lnTo>
                    <a:pt x="283718" y="254507"/>
                  </a:lnTo>
                  <a:lnTo>
                    <a:pt x="300204" y="251166"/>
                  </a:lnTo>
                  <a:lnTo>
                    <a:pt x="313690" y="242061"/>
                  </a:lnTo>
                  <a:lnTo>
                    <a:pt x="322794" y="228576"/>
                  </a:lnTo>
                  <a:lnTo>
                    <a:pt x="326136" y="212089"/>
                  </a:lnTo>
                  <a:lnTo>
                    <a:pt x="326136" y="42417"/>
                  </a:lnTo>
                  <a:lnTo>
                    <a:pt x="322794" y="25931"/>
                  </a:lnTo>
                  <a:lnTo>
                    <a:pt x="313690" y="12446"/>
                  </a:lnTo>
                  <a:lnTo>
                    <a:pt x="300204" y="3341"/>
                  </a:lnTo>
                  <a:lnTo>
                    <a:pt x="283718" y="0"/>
                  </a:lnTo>
                  <a:close/>
                </a:path>
              </a:pathLst>
            </a:custGeom>
            <a:solidFill>
              <a:srgbClr val="EE5250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0535411" y="3159251"/>
              <a:ext cx="326390" cy="254635"/>
            </a:xfrm>
            <a:custGeom>
              <a:avLst/>
              <a:gdLst/>
              <a:ahLst/>
              <a:cxnLst/>
              <a:rect l="l" t="t" r="r" b="b"/>
              <a:pathLst>
                <a:path w="326390" h="254635">
                  <a:moveTo>
                    <a:pt x="0" y="42418"/>
                  </a:moveTo>
                  <a:lnTo>
                    <a:pt x="3341" y="25931"/>
                  </a:lnTo>
                  <a:lnTo>
                    <a:pt x="12445" y="12446"/>
                  </a:lnTo>
                  <a:lnTo>
                    <a:pt x="25931" y="3341"/>
                  </a:lnTo>
                  <a:lnTo>
                    <a:pt x="42418" y="0"/>
                  </a:lnTo>
                  <a:lnTo>
                    <a:pt x="283718" y="0"/>
                  </a:lnTo>
                  <a:lnTo>
                    <a:pt x="300204" y="3341"/>
                  </a:lnTo>
                  <a:lnTo>
                    <a:pt x="313690" y="12446"/>
                  </a:lnTo>
                  <a:lnTo>
                    <a:pt x="322794" y="25931"/>
                  </a:lnTo>
                  <a:lnTo>
                    <a:pt x="326136" y="42418"/>
                  </a:lnTo>
                  <a:lnTo>
                    <a:pt x="326136" y="212089"/>
                  </a:lnTo>
                  <a:lnTo>
                    <a:pt x="322794" y="228576"/>
                  </a:lnTo>
                  <a:lnTo>
                    <a:pt x="313690" y="242062"/>
                  </a:lnTo>
                  <a:lnTo>
                    <a:pt x="300204" y="251166"/>
                  </a:lnTo>
                  <a:lnTo>
                    <a:pt x="283718" y="254508"/>
                  </a:lnTo>
                  <a:lnTo>
                    <a:pt x="42418" y="254508"/>
                  </a:lnTo>
                  <a:lnTo>
                    <a:pt x="25931" y="251166"/>
                  </a:lnTo>
                  <a:lnTo>
                    <a:pt x="12446" y="242062"/>
                  </a:lnTo>
                  <a:lnTo>
                    <a:pt x="3341" y="228576"/>
                  </a:lnTo>
                  <a:lnTo>
                    <a:pt x="0" y="212089"/>
                  </a:lnTo>
                  <a:lnTo>
                    <a:pt x="0" y="42418"/>
                  </a:lnTo>
                  <a:close/>
                </a:path>
              </a:pathLst>
            </a:custGeom>
            <a:ln w="9525">
              <a:solidFill>
                <a:srgbClr val="D22E2E"/>
              </a:solidFill>
              <a:prstDash val="sysDash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0543032" y="3154679"/>
              <a:ext cx="326390" cy="254635"/>
            </a:xfrm>
            <a:custGeom>
              <a:avLst/>
              <a:gdLst/>
              <a:ahLst/>
              <a:cxnLst/>
              <a:rect l="l" t="t" r="r" b="b"/>
              <a:pathLst>
                <a:path w="326390" h="254635">
                  <a:moveTo>
                    <a:pt x="283718" y="0"/>
                  </a:moveTo>
                  <a:lnTo>
                    <a:pt x="42418" y="0"/>
                  </a:lnTo>
                  <a:lnTo>
                    <a:pt x="25931" y="3341"/>
                  </a:lnTo>
                  <a:lnTo>
                    <a:pt x="12445" y="12446"/>
                  </a:lnTo>
                  <a:lnTo>
                    <a:pt x="3341" y="25931"/>
                  </a:lnTo>
                  <a:lnTo>
                    <a:pt x="0" y="42418"/>
                  </a:lnTo>
                  <a:lnTo>
                    <a:pt x="0" y="212090"/>
                  </a:lnTo>
                  <a:lnTo>
                    <a:pt x="3341" y="228576"/>
                  </a:lnTo>
                  <a:lnTo>
                    <a:pt x="12446" y="242062"/>
                  </a:lnTo>
                  <a:lnTo>
                    <a:pt x="25931" y="251166"/>
                  </a:lnTo>
                  <a:lnTo>
                    <a:pt x="42418" y="254508"/>
                  </a:lnTo>
                  <a:lnTo>
                    <a:pt x="283718" y="254508"/>
                  </a:lnTo>
                  <a:lnTo>
                    <a:pt x="300204" y="251166"/>
                  </a:lnTo>
                  <a:lnTo>
                    <a:pt x="313690" y="242062"/>
                  </a:lnTo>
                  <a:lnTo>
                    <a:pt x="322794" y="228576"/>
                  </a:lnTo>
                  <a:lnTo>
                    <a:pt x="326136" y="212090"/>
                  </a:lnTo>
                  <a:lnTo>
                    <a:pt x="326136" y="42418"/>
                  </a:lnTo>
                  <a:lnTo>
                    <a:pt x="322794" y="25931"/>
                  </a:lnTo>
                  <a:lnTo>
                    <a:pt x="313690" y="12446"/>
                  </a:lnTo>
                  <a:lnTo>
                    <a:pt x="300204" y="3341"/>
                  </a:lnTo>
                  <a:lnTo>
                    <a:pt x="283718" y="0"/>
                  </a:lnTo>
                  <a:close/>
                </a:path>
              </a:pathLst>
            </a:custGeom>
            <a:solidFill>
              <a:srgbClr val="EE5250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0543032" y="3150107"/>
              <a:ext cx="326390" cy="254635"/>
            </a:xfrm>
            <a:custGeom>
              <a:avLst/>
              <a:gdLst/>
              <a:ahLst/>
              <a:cxnLst/>
              <a:rect l="l" t="t" r="r" b="b"/>
              <a:pathLst>
                <a:path w="326390" h="254635">
                  <a:moveTo>
                    <a:pt x="0" y="42417"/>
                  </a:moveTo>
                  <a:lnTo>
                    <a:pt x="3341" y="25931"/>
                  </a:lnTo>
                  <a:lnTo>
                    <a:pt x="12445" y="12446"/>
                  </a:lnTo>
                  <a:lnTo>
                    <a:pt x="25931" y="3341"/>
                  </a:lnTo>
                  <a:lnTo>
                    <a:pt x="42418" y="0"/>
                  </a:lnTo>
                  <a:lnTo>
                    <a:pt x="283718" y="0"/>
                  </a:lnTo>
                  <a:lnTo>
                    <a:pt x="300204" y="3341"/>
                  </a:lnTo>
                  <a:lnTo>
                    <a:pt x="313690" y="12446"/>
                  </a:lnTo>
                  <a:lnTo>
                    <a:pt x="322794" y="25931"/>
                  </a:lnTo>
                  <a:lnTo>
                    <a:pt x="326136" y="42417"/>
                  </a:lnTo>
                  <a:lnTo>
                    <a:pt x="326136" y="212089"/>
                  </a:lnTo>
                  <a:lnTo>
                    <a:pt x="322794" y="228576"/>
                  </a:lnTo>
                  <a:lnTo>
                    <a:pt x="313690" y="242061"/>
                  </a:lnTo>
                  <a:lnTo>
                    <a:pt x="300204" y="251166"/>
                  </a:lnTo>
                  <a:lnTo>
                    <a:pt x="283718" y="254507"/>
                  </a:lnTo>
                  <a:lnTo>
                    <a:pt x="42418" y="254507"/>
                  </a:lnTo>
                  <a:lnTo>
                    <a:pt x="25931" y="251166"/>
                  </a:lnTo>
                  <a:lnTo>
                    <a:pt x="12446" y="242061"/>
                  </a:lnTo>
                  <a:lnTo>
                    <a:pt x="3341" y="228576"/>
                  </a:lnTo>
                  <a:lnTo>
                    <a:pt x="0" y="212089"/>
                  </a:lnTo>
                  <a:lnTo>
                    <a:pt x="0" y="42417"/>
                  </a:lnTo>
                  <a:close/>
                </a:path>
              </a:pathLst>
            </a:custGeom>
            <a:ln w="9525">
              <a:solidFill>
                <a:srgbClr val="D22E2E"/>
              </a:solidFill>
              <a:prstDash val="sysDash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0530840" y="3156203"/>
              <a:ext cx="326390" cy="254635"/>
            </a:xfrm>
            <a:custGeom>
              <a:avLst/>
              <a:gdLst/>
              <a:ahLst/>
              <a:cxnLst/>
              <a:rect l="l" t="t" r="r" b="b"/>
              <a:pathLst>
                <a:path w="326390" h="254635">
                  <a:moveTo>
                    <a:pt x="283717" y="0"/>
                  </a:moveTo>
                  <a:lnTo>
                    <a:pt x="42417" y="0"/>
                  </a:lnTo>
                  <a:lnTo>
                    <a:pt x="25931" y="3341"/>
                  </a:lnTo>
                  <a:lnTo>
                    <a:pt x="12445" y="12446"/>
                  </a:lnTo>
                  <a:lnTo>
                    <a:pt x="3341" y="25931"/>
                  </a:lnTo>
                  <a:lnTo>
                    <a:pt x="0" y="42418"/>
                  </a:lnTo>
                  <a:lnTo>
                    <a:pt x="0" y="212090"/>
                  </a:lnTo>
                  <a:lnTo>
                    <a:pt x="3341" y="228576"/>
                  </a:lnTo>
                  <a:lnTo>
                    <a:pt x="12446" y="242062"/>
                  </a:lnTo>
                  <a:lnTo>
                    <a:pt x="25931" y="251166"/>
                  </a:lnTo>
                  <a:lnTo>
                    <a:pt x="42417" y="254508"/>
                  </a:lnTo>
                  <a:lnTo>
                    <a:pt x="283717" y="254508"/>
                  </a:lnTo>
                  <a:lnTo>
                    <a:pt x="300204" y="251166"/>
                  </a:lnTo>
                  <a:lnTo>
                    <a:pt x="313690" y="242062"/>
                  </a:lnTo>
                  <a:lnTo>
                    <a:pt x="322794" y="228576"/>
                  </a:lnTo>
                  <a:lnTo>
                    <a:pt x="326135" y="212090"/>
                  </a:lnTo>
                  <a:lnTo>
                    <a:pt x="326135" y="42418"/>
                  </a:lnTo>
                  <a:lnTo>
                    <a:pt x="322794" y="25931"/>
                  </a:lnTo>
                  <a:lnTo>
                    <a:pt x="313689" y="12446"/>
                  </a:lnTo>
                  <a:lnTo>
                    <a:pt x="300204" y="3341"/>
                  </a:lnTo>
                  <a:lnTo>
                    <a:pt x="283717" y="0"/>
                  </a:lnTo>
                  <a:close/>
                </a:path>
              </a:pathLst>
            </a:custGeom>
            <a:solidFill>
              <a:srgbClr val="EE5250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0530840" y="3151631"/>
              <a:ext cx="326390" cy="254635"/>
            </a:xfrm>
            <a:custGeom>
              <a:avLst/>
              <a:gdLst/>
              <a:ahLst/>
              <a:cxnLst/>
              <a:rect l="l" t="t" r="r" b="b"/>
              <a:pathLst>
                <a:path w="326390" h="254635">
                  <a:moveTo>
                    <a:pt x="0" y="42417"/>
                  </a:moveTo>
                  <a:lnTo>
                    <a:pt x="3341" y="25931"/>
                  </a:lnTo>
                  <a:lnTo>
                    <a:pt x="12445" y="12446"/>
                  </a:lnTo>
                  <a:lnTo>
                    <a:pt x="25931" y="3341"/>
                  </a:lnTo>
                  <a:lnTo>
                    <a:pt x="42417" y="0"/>
                  </a:lnTo>
                  <a:lnTo>
                    <a:pt x="283717" y="0"/>
                  </a:lnTo>
                  <a:lnTo>
                    <a:pt x="300204" y="3341"/>
                  </a:lnTo>
                  <a:lnTo>
                    <a:pt x="313689" y="12446"/>
                  </a:lnTo>
                  <a:lnTo>
                    <a:pt x="322794" y="25931"/>
                  </a:lnTo>
                  <a:lnTo>
                    <a:pt x="326135" y="42417"/>
                  </a:lnTo>
                  <a:lnTo>
                    <a:pt x="326135" y="212089"/>
                  </a:lnTo>
                  <a:lnTo>
                    <a:pt x="322794" y="228576"/>
                  </a:lnTo>
                  <a:lnTo>
                    <a:pt x="313690" y="242061"/>
                  </a:lnTo>
                  <a:lnTo>
                    <a:pt x="300204" y="251166"/>
                  </a:lnTo>
                  <a:lnTo>
                    <a:pt x="283717" y="254507"/>
                  </a:lnTo>
                  <a:lnTo>
                    <a:pt x="42417" y="254507"/>
                  </a:lnTo>
                  <a:lnTo>
                    <a:pt x="25931" y="251166"/>
                  </a:lnTo>
                  <a:lnTo>
                    <a:pt x="12446" y="242061"/>
                  </a:lnTo>
                  <a:lnTo>
                    <a:pt x="3341" y="228576"/>
                  </a:lnTo>
                  <a:lnTo>
                    <a:pt x="0" y="212089"/>
                  </a:lnTo>
                  <a:lnTo>
                    <a:pt x="0" y="42417"/>
                  </a:lnTo>
                  <a:close/>
                </a:path>
              </a:pathLst>
            </a:custGeom>
            <a:ln w="9525">
              <a:solidFill>
                <a:srgbClr val="D22E2E"/>
              </a:solidFill>
              <a:prstDash val="sysDash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0539983" y="3145535"/>
              <a:ext cx="325120" cy="254635"/>
            </a:xfrm>
            <a:custGeom>
              <a:avLst/>
              <a:gdLst/>
              <a:ahLst/>
              <a:cxnLst/>
              <a:rect l="l" t="t" r="r" b="b"/>
              <a:pathLst>
                <a:path w="325120" h="254635">
                  <a:moveTo>
                    <a:pt x="282194" y="0"/>
                  </a:moveTo>
                  <a:lnTo>
                    <a:pt x="42418" y="0"/>
                  </a:lnTo>
                  <a:lnTo>
                    <a:pt x="25931" y="3341"/>
                  </a:lnTo>
                  <a:lnTo>
                    <a:pt x="12445" y="12446"/>
                  </a:lnTo>
                  <a:lnTo>
                    <a:pt x="3341" y="25931"/>
                  </a:lnTo>
                  <a:lnTo>
                    <a:pt x="0" y="42417"/>
                  </a:lnTo>
                  <a:lnTo>
                    <a:pt x="0" y="212089"/>
                  </a:lnTo>
                  <a:lnTo>
                    <a:pt x="3341" y="228576"/>
                  </a:lnTo>
                  <a:lnTo>
                    <a:pt x="12446" y="242062"/>
                  </a:lnTo>
                  <a:lnTo>
                    <a:pt x="25931" y="251166"/>
                  </a:lnTo>
                  <a:lnTo>
                    <a:pt x="42418" y="254508"/>
                  </a:lnTo>
                  <a:lnTo>
                    <a:pt x="282194" y="254508"/>
                  </a:lnTo>
                  <a:lnTo>
                    <a:pt x="298680" y="251166"/>
                  </a:lnTo>
                  <a:lnTo>
                    <a:pt x="312166" y="242062"/>
                  </a:lnTo>
                  <a:lnTo>
                    <a:pt x="321270" y="228576"/>
                  </a:lnTo>
                  <a:lnTo>
                    <a:pt x="324612" y="212089"/>
                  </a:lnTo>
                  <a:lnTo>
                    <a:pt x="324612" y="42417"/>
                  </a:lnTo>
                  <a:lnTo>
                    <a:pt x="321270" y="25931"/>
                  </a:lnTo>
                  <a:lnTo>
                    <a:pt x="312166" y="12446"/>
                  </a:lnTo>
                  <a:lnTo>
                    <a:pt x="298680" y="3341"/>
                  </a:lnTo>
                  <a:lnTo>
                    <a:pt x="282194" y="0"/>
                  </a:lnTo>
                  <a:close/>
                </a:path>
              </a:pathLst>
            </a:custGeom>
            <a:solidFill>
              <a:srgbClr val="EE5250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0539983" y="3140963"/>
              <a:ext cx="325120" cy="254635"/>
            </a:xfrm>
            <a:custGeom>
              <a:avLst/>
              <a:gdLst/>
              <a:ahLst/>
              <a:cxnLst/>
              <a:rect l="l" t="t" r="r" b="b"/>
              <a:pathLst>
                <a:path w="325120" h="254635">
                  <a:moveTo>
                    <a:pt x="0" y="42418"/>
                  </a:moveTo>
                  <a:lnTo>
                    <a:pt x="3341" y="25931"/>
                  </a:lnTo>
                  <a:lnTo>
                    <a:pt x="12445" y="12446"/>
                  </a:lnTo>
                  <a:lnTo>
                    <a:pt x="25931" y="3341"/>
                  </a:lnTo>
                  <a:lnTo>
                    <a:pt x="42418" y="0"/>
                  </a:lnTo>
                  <a:lnTo>
                    <a:pt x="282194" y="0"/>
                  </a:lnTo>
                  <a:lnTo>
                    <a:pt x="298680" y="3341"/>
                  </a:lnTo>
                  <a:lnTo>
                    <a:pt x="312166" y="12446"/>
                  </a:lnTo>
                  <a:lnTo>
                    <a:pt x="321270" y="25931"/>
                  </a:lnTo>
                  <a:lnTo>
                    <a:pt x="324612" y="42418"/>
                  </a:lnTo>
                  <a:lnTo>
                    <a:pt x="324612" y="212089"/>
                  </a:lnTo>
                  <a:lnTo>
                    <a:pt x="321270" y="228576"/>
                  </a:lnTo>
                  <a:lnTo>
                    <a:pt x="312166" y="242062"/>
                  </a:lnTo>
                  <a:lnTo>
                    <a:pt x="298680" y="251166"/>
                  </a:lnTo>
                  <a:lnTo>
                    <a:pt x="282194" y="254508"/>
                  </a:lnTo>
                  <a:lnTo>
                    <a:pt x="42418" y="254508"/>
                  </a:lnTo>
                  <a:lnTo>
                    <a:pt x="25931" y="251166"/>
                  </a:lnTo>
                  <a:lnTo>
                    <a:pt x="12446" y="242062"/>
                  </a:lnTo>
                  <a:lnTo>
                    <a:pt x="3341" y="228576"/>
                  </a:lnTo>
                  <a:lnTo>
                    <a:pt x="0" y="212089"/>
                  </a:lnTo>
                  <a:lnTo>
                    <a:pt x="0" y="42418"/>
                  </a:lnTo>
                  <a:close/>
                </a:path>
              </a:pathLst>
            </a:custGeom>
            <a:ln w="9525">
              <a:solidFill>
                <a:srgbClr val="D22E2E"/>
              </a:solidFill>
              <a:prstDash val="sysDash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10061447" y="3249548"/>
            <a:ext cx="102870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15"/>
              </a:lnSpc>
            </a:pPr>
            <a:r>
              <a:rPr sz="1600" spc="-60" dirty="0">
                <a:solidFill>
                  <a:srgbClr val="44536A"/>
                </a:solidFill>
                <a:latin typeface="Calibri"/>
                <a:cs typeface="Calibri"/>
              </a:rPr>
              <a:t>1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0059923" y="3225164"/>
            <a:ext cx="102870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15"/>
              </a:lnSpc>
            </a:pPr>
            <a:r>
              <a:rPr sz="1600" spc="-60" dirty="0">
                <a:solidFill>
                  <a:srgbClr val="44536A"/>
                </a:solidFill>
                <a:latin typeface="Calibri"/>
                <a:cs typeface="Calibri"/>
              </a:rPr>
              <a:t>2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0069703" y="3249548"/>
            <a:ext cx="102870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15"/>
              </a:lnSpc>
            </a:pPr>
            <a:r>
              <a:rPr sz="1600" spc="-60" dirty="0">
                <a:solidFill>
                  <a:srgbClr val="44536A"/>
                </a:solidFill>
                <a:latin typeface="Calibri"/>
                <a:cs typeface="Calibri"/>
              </a:rPr>
              <a:t>3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0081894" y="3225164"/>
            <a:ext cx="102870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15"/>
              </a:lnSpc>
            </a:pPr>
            <a:r>
              <a:rPr sz="1600" spc="-60" dirty="0">
                <a:solidFill>
                  <a:srgbClr val="44536A"/>
                </a:solidFill>
                <a:latin typeface="Calibri"/>
                <a:cs typeface="Calibri"/>
              </a:rPr>
              <a:t>4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9957816" y="3140964"/>
            <a:ext cx="320040" cy="36322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33020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260"/>
              </a:spcBef>
            </a:pPr>
            <a:r>
              <a:rPr sz="1600" spc="-50" dirty="0">
                <a:solidFill>
                  <a:srgbClr val="44536A"/>
                </a:solidFill>
                <a:latin typeface="Calibri"/>
                <a:cs typeface="Calibri"/>
              </a:rPr>
              <a:t>5</a:t>
            </a:r>
            <a:endParaRPr sz="1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810250" y="2193798"/>
            <a:ext cx="58293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10" dirty="0">
                <a:solidFill>
                  <a:srgbClr val="FFFFFF"/>
                </a:solidFill>
                <a:latin typeface="Calibri Light"/>
                <a:cs typeface="Calibri Light"/>
              </a:rPr>
              <a:t>Red</a:t>
            </a:r>
            <a:r>
              <a:rPr sz="1400" spc="-6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1400" spc="-25" dirty="0">
                <a:solidFill>
                  <a:srgbClr val="FFFFFF"/>
                </a:solidFill>
                <a:latin typeface="Calibri Light"/>
                <a:cs typeface="Calibri Light"/>
              </a:rPr>
              <a:t>Hat</a:t>
            </a:r>
            <a:endParaRPr sz="1400">
              <a:latin typeface="Calibri Light"/>
              <a:cs typeface="Calibri Ligh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192651" y="2211832"/>
            <a:ext cx="3804920" cy="1522730"/>
          </a:xfrm>
          <a:prstGeom prst="rect">
            <a:avLst/>
          </a:prstGeom>
        </p:spPr>
        <p:txBody>
          <a:bodyPr vert="horz" wrap="square" lIns="0" tIns="10477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825"/>
              </a:spcBef>
            </a:pPr>
            <a:r>
              <a:rPr sz="6600" spc="-20" dirty="0">
                <a:solidFill>
                  <a:srgbClr val="FFFFFF"/>
                </a:solidFill>
              </a:rPr>
              <a:t>OPENSHIFT</a:t>
            </a:r>
            <a:endParaRPr sz="6600"/>
          </a:p>
          <a:p>
            <a:pPr marL="3175" algn="ctr">
              <a:lnSpc>
                <a:spcPct val="100000"/>
              </a:lnSpc>
              <a:spcBef>
                <a:spcPts val="265"/>
              </a:spcBef>
            </a:pP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Storage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610933" y="0"/>
            <a:ext cx="32384" cy="1207135"/>
            <a:chOff x="610933" y="0"/>
            <a:chExt cx="32384" cy="1207135"/>
          </a:xfrm>
        </p:grpSpPr>
        <p:sp>
          <p:nvSpPr>
            <p:cNvPr id="4" name="object 4"/>
            <p:cNvSpPr/>
            <p:nvPr/>
          </p:nvSpPr>
          <p:spPr>
            <a:xfrm>
              <a:off x="628649" y="553973"/>
              <a:ext cx="1905" cy="640080"/>
            </a:xfrm>
            <a:custGeom>
              <a:avLst/>
              <a:gdLst/>
              <a:ahLst/>
              <a:cxnLst/>
              <a:rect l="l" t="t" r="r" b="b"/>
              <a:pathLst>
                <a:path w="1904" h="640080">
                  <a:moveTo>
                    <a:pt x="1523" y="640079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EE52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15695" y="0"/>
              <a:ext cx="0" cy="1195070"/>
            </a:xfrm>
            <a:custGeom>
              <a:avLst/>
              <a:gdLst/>
              <a:ahLst/>
              <a:cxnLst/>
              <a:rect l="l" t="t" r="r" b="b"/>
              <a:pathLst>
                <a:path h="1195070">
                  <a:moveTo>
                    <a:pt x="0" y="1194815"/>
                  </a:moveTo>
                  <a:lnTo>
                    <a:pt x="0" y="0"/>
                  </a:lnTo>
                </a:path>
              </a:pathLst>
            </a:custGeom>
            <a:ln w="9525">
              <a:solidFill>
                <a:srgbClr val="EE52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/>
          <p:nvPr/>
        </p:nvSpPr>
        <p:spPr>
          <a:xfrm>
            <a:off x="1264158" y="6805421"/>
            <a:ext cx="2103120" cy="45720"/>
          </a:xfrm>
          <a:custGeom>
            <a:avLst/>
            <a:gdLst/>
            <a:ahLst/>
            <a:cxnLst/>
            <a:rect l="l" t="t" r="r" b="b"/>
            <a:pathLst>
              <a:path w="2103120" h="45720">
                <a:moveTo>
                  <a:pt x="0" y="45719"/>
                </a:moveTo>
                <a:lnTo>
                  <a:pt x="2103119" y="45719"/>
                </a:lnTo>
                <a:lnTo>
                  <a:pt x="2103119" y="0"/>
                </a:lnTo>
                <a:lnTo>
                  <a:pt x="0" y="0"/>
                </a:lnTo>
                <a:lnTo>
                  <a:pt x="0" y="45719"/>
                </a:lnTo>
                <a:close/>
              </a:path>
            </a:pathLst>
          </a:custGeom>
          <a:ln w="38100">
            <a:solidFill>
              <a:srgbClr val="EE52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441181" y="2699194"/>
            <a:ext cx="530860" cy="633730"/>
          </a:xfrm>
          <a:custGeom>
            <a:avLst/>
            <a:gdLst/>
            <a:ahLst/>
            <a:cxnLst/>
            <a:rect l="l" t="t" r="r" b="b"/>
            <a:pathLst>
              <a:path w="530860" h="633729">
                <a:moveTo>
                  <a:pt x="249123" y="349770"/>
                </a:moveTo>
                <a:lnTo>
                  <a:pt x="0" y="198602"/>
                </a:lnTo>
                <a:lnTo>
                  <a:pt x="0" y="225132"/>
                </a:lnTo>
                <a:lnTo>
                  <a:pt x="0" y="482434"/>
                </a:lnTo>
                <a:lnTo>
                  <a:pt x="249123" y="633603"/>
                </a:lnTo>
                <a:lnTo>
                  <a:pt x="249123" y="349770"/>
                </a:lnTo>
                <a:close/>
              </a:path>
              <a:path w="530860" h="633729">
                <a:moveTo>
                  <a:pt x="385737" y="248450"/>
                </a:moveTo>
                <a:lnTo>
                  <a:pt x="120548" y="87642"/>
                </a:lnTo>
                <a:lnTo>
                  <a:pt x="0" y="160807"/>
                </a:lnTo>
                <a:lnTo>
                  <a:pt x="265201" y="321627"/>
                </a:lnTo>
                <a:lnTo>
                  <a:pt x="385737" y="248450"/>
                </a:lnTo>
                <a:close/>
              </a:path>
              <a:path w="530860" h="633729">
                <a:moveTo>
                  <a:pt x="530390" y="198602"/>
                </a:moveTo>
                <a:lnTo>
                  <a:pt x="369671" y="296138"/>
                </a:lnTo>
                <a:lnTo>
                  <a:pt x="369671" y="337705"/>
                </a:lnTo>
                <a:lnTo>
                  <a:pt x="369671" y="393992"/>
                </a:lnTo>
                <a:lnTo>
                  <a:pt x="313410" y="426148"/>
                </a:lnTo>
                <a:lnTo>
                  <a:pt x="313410" y="369862"/>
                </a:lnTo>
                <a:lnTo>
                  <a:pt x="369671" y="337705"/>
                </a:lnTo>
                <a:lnTo>
                  <a:pt x="369671" y="296138"/>
                </a:lnTo>
                <a:lnTo>
                  <a:pt x="281266" y="349770"/>
                </a:lnTo>
                <a:lnTo>
                  <a:pt x="281266" y="633603"/>
                </a:lnTo>
                <a:lnTo>
                  <a:pt x="530390" y="482434"/>
                </a:lnTo>
                <a:lnTo>
                  <a:pt x="530390" y="426148"/>
                </a:lnTo>
                <a:lnTo>
                  <a:pt x="530390" y="337705"/>
                </a:lnTo>
                <a:lnTo>
                  <a:pt x="530390" y="198602"/>
                </a:lnTo>
                <a:close/>
              </a:path>
              <a:path w="530860" h="633729">
                <a:moveTo>
                  <a:pt x="530390" y="160807"/>
                </a:moveTo>
                <a:lnTo>
                  <a:pt x="265201" y="0"/>
                </a:lnTo>
                <a:lnTo>
                  <a:pt x="151079" y="69151"/>
                </a:lnTo>
                <a:lnTo>
                  <a:pt x="416280" y="229958"/>
                </a:lnTo>
                <a:lnTo>
                  <a:pt x="530390" y="160807"/>
                </a:lnTo>
                <a:close/>
              </a:path>
            </a:pathLst>
          </a:custGeom>
          <a:solidFill>
            <a:srgbClr val="F443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425939" y="2699194"/>
            <a:ext cx="531495" cy="633730"/>
          </a:xfrm>
          <a:custGeom>
            <a:avLst/>
            <a:gdLst/>
            <a:ahLst/>
            <a:cxnLst/>
            <a:rect l="l" t="t" r="r" b="b"/>
            <a:pathLst>
              <a:path w="531495" h="633729">
                <a:moveTo>
                  <a:pt x="249605" y="349770"/>
                </a:moveTo>
                <a:lnTo>
                  <a:pt x="0" y="198602"/>
                </a:lnTo>
                <a:lnTo>
                  <a:pt x="0" y="225132"/>
                </a:lnTo>
                <a:lnTo>
                  <a:pt x="0" y="482434"/>
                </a:lnTo>
                <a:lnTo>
                  <a:pt x="249605" y="633603"/>
                </a:lnTo>
                <a:lnTo>
                  <a:pt x="249605" y="349770"/>
                </a:lnTo>
                <a:close/>
              </a:path>
              <a:path w="531495" h="633729">
                <a:moveTo>
                  <a:pt x="386486" y="248450"/>
                </a:moveTo>
                <a:lnTo>
                  <a:pt x="120777" y="87642"/>
                </a:lnTo>
                <a:lnTo>
                  <a:pt x="0" y="160807"/>
                </a:lnTo>
                <a:lnTo>
                  <a:pt x="265709" y="321627"/>
                </a:lnTo>
                <a:lnTo>
                  <a:pt x="386486" y="248450"/>
                </a:lnTo>
                <a:close/>
              </a:path>
              <a:path w="531495" h="633729">
                <a:moveTo>
                  <a:pt x="531418" y="198602"/>
                </a:moveTo>
                <a:lnTo>
                  <a:pt x="370382" y="296138"/>
                </a:lnTo>
                <a:lnTo>
                  <a:pt x="370382" y="337705"/>
                </a:lnTo>
                <a:lnTo>
                  <a:pt x="370382" y="393992"/>
                </a:lnTo>
                <a:lnTo>
                  <a:pt x="314020" y="426148"/>
                </a:lnTo>
                <a:lnTo>
                  <a:pt x="314020" y="369862"/>
                </a:lnTo>
                <a:lnTo>
                  <a:pt x="370382" y="337705"/>
                </a:lnTo>
                <a:lnTo>
                  <a:pt x="370382" y="296138"/>
                </a:lnTo>
                <a:lnTo>
                  <a:pt x="281813" y="349770"/>
                </a:lnTo>
                <a:lnTo>
                  <a:pt x="281813" y="633603"/>
                </a:lnTo>
                <a:lnTo>
                  <a:pt x="531418" y="482434"/>
                </a:lnTo>
                <a:lnTo>
                  <a:pt x="531418" y="426148"/>
                </a:lnTo>
                <a:lnTo>
                  <a:pt x="531418" y="337705"/>
                </a:lnTo>
                <a:lnTo>
                  <a:pt x="531418" y="198602"/>
                </a:lnTo>
                <a:close/>
              </a:path>
              <a:path w="531495" h="633729">
                <a:moveTo>
                  <a:pt x="531418" y="160807"/>
                </a:moveTo>
                <a:lnTo>
                  <a:pt x="265709" y="0"/>
                </a:lnTo>
                <a:lnTo>
                  <a:pt x="151371" y="69151"/>
                </a:lnTo>
                <a:lnTo>
                  <a:pt x="417080" y="229958"/>
                </a:lnTo>
                <a:lnTo>
                  <a:pt x="531418" y="160807"/>
                </a:lnTo>
                <a:close/>
              </a:path>
            </a:pathLst>
          </a:custGeom>
          <a:solidFill>
            <a:srgbClr val="F443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428731" y="2699194"/>
            <a:ext cx="531495" cy="633730"/>
          </a:xfrm>
          <a:custGeom>
            <a:avLst/>
            <a:gdLst/>
            <a:ahLst/>
            <a:cxnLst/>
            <a:rect l="l" t="t" r="r" b="b"/>
            <a:pathLst>
              <a:path w="531495" h="633729">
                <a:moveTo>
                  <a:pt x="249605" y="349770"/>
                </a:moveTo>
                <a:lnTo>
                  <a:pt x="0" y="198602"/>
                </a:lnTo>
                <a:lnTo>
                  <a:pt x="0" y="225132"/>
                </a:lnTo>
                <a:lnTo>
                  <a:pt x="0" y="482434"/>
                </a:lnTo>
                <a:lnTo>
                  <a:pt x="249605" y="633603"/>
                </a:lnTo>
                <a:lnTo>
                  <a:pt x="249605" y="349770"/>
                </a:lnTo>
                <a:close/>
              </a:path>
              <a:path w="531495" h="633729">
                <a:moveTo>
                  <a:pt x="386486" y="248450"/>
                </a:moveTo>
                <a:lnTo>
                  <a:pt x="120777" y="87642"/>
                </a:lnTo>
                <a:lnTo>
                  <a:pt x="0" y="160807"/>
                </a:lnTo>
                <a:lnTo>
                  <a:pt x="265709" y="321627"/>
                </a:lnTo>
                <a:lnTo>
                  <a:pt x="386486" y="248450"/>
                </a:lnTo>
                <a:close/>
              </a:path>
              <a:path w="531495" h="633729">
                <a:moveTo>
                  <a:pt x="531418" y="198602"/>
                </a:moveTo>
                <a:lnTo>
                  <a:pt x="370382" y="296138"/>
                </a:lnTo>
                <a:lnTo>
                  <a:pt x="370382" y="337705"/>
                </a:lnTo>
                <a:lnTo>
                  <a:pt x="370382" y="393992"/>
                </a:lnTo>
                <a:lnTo>
                  <a:pt x="314020" y="426148"/>
                </a:lnTo>
                <a:lnTo>
                  <a:pt x="314020" y="369862"/>
                </a:lnTo>
                <a:lnTo>
                  <a:pt x="370382" y="337705"/>
                </a:lnTo>
                <a:lnTo>
                  <a:pt x="370382" y="296138"/>
                </a:lnTo>
                <a:lnTo>
                  <a:pt x="281813" y="349770"/>
                </a:lnTo>
                <a:lnTo>
                  <a:pt x="281813" y="633603"/>
                </a:lnTo>
                <a:lnTo>
                  <a:pt x="531418" y="482434"/>
                </a:lnTo>
                <a:lnTo>
                  <a:pt x="531418" y="426148"/>
                </a:lnTo>
                <a:lnTo>
                  <a:pt x="531418" y="337705"/>
                </a:lnTo>
                <a:lnTo>
                  <a:pt x="531418" y="198602"/>
                </a:lnTo>
                <a:close/>
              </a:path>
              <a:path w="531495" h="633729">
                <a:moveTo>
                  <a:pt x="531418" y="160807"/>
                </a:moveTo>
                <a:lnTo>
                  <a:pt x="265709" y="0"/>
                </a:lnTo>
                <a:lnTo>
                  <a:pt x="151371" y="69151"/>
                </a:lnTo>
                <a:lnTo>
                  <a:pt x="417080" y="229958"/>
                </a:lnTo>
                <a:lnTo>
                  <a:pt x="531418" y="160807"/>
                </a:lnTo>
                <a:close/>
              </a:path>
            </a:pathLst>
          </a:custGeom>
          <a:solidFill>
            <a:srgbClr val="F443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431523" y="2699194"/>
            <a:ext cx="531495" cy="633730"/>
          </a:xfrm>
          <a:custGeom>
            <a:avLst/>
            <a:gdLst/>
            <a:ahLst/>
            <a:cxnLst/>
            <a:rect l="l" t="t" r="r" b="b"/>
            <a:pathLst>
              <a:path w="531495" h="633729">
                <a:moveTo>
                  <a:pt x="249605" y="349770"/>
                </a:moveTo>
                <a:lnTo>
                  <a:pt x="0" y="198602"/>
                </a:lnTo>
                <a:lnTo>
                  <a:pt x="0" y="225132"/>
                </a:lnTo>
                <a:lnTo>
                  <a:pt x="0" y="482434"/>
                </a:lnTo>
                <a:lnTo>
                  <a:pt x="249605" y="633603"/>
                </a:lnTo>
                <a:lnTo>
                  <a:pt x="249605" y="349770"/>
                </a:lnTo>
                <a:close/>
              </a:path>
              <a:path w="531495" h="633729">
                <a:moveTo>
                  <a:pt x="386486" y="248450"/>
                </a:moveTo>
                <a:lnTo>
                  <a:pt x="120777" y="87642"/>
                </a:lnTo>
                <a:lnTo>
                  <a:pt x="0" y="160807"/>
                </a:lnTo>
                <a:lnTo>
                  <a:pt x="265709" y="321627"/>
                </a:lnTo>
                <a:lnTo>
                  <a:pt x="386486" y="248450"/>
                </a:lnTo>
                <a:close/>
              </a:path>
              <a:path w="531495" h="633729">
                <a:moveTo>
                  <a:pt x="531418" y="198602"/>
                </a:moveTo>
                <a:lnTo>
                  <a:pt x="370382" y="296138"/>
                </a:lnTo>
                <a:lnTo>
                  <a:pt x="370382" y="337705"/>
                </a:lnTo>
                <a:lnTo>
                  <a:pt x="370382" y="393992"/>
                </a:lnTo>
                <a:lnTo>
                  <a:pt x="314020" y="426148"/>
                </a:lnTo>
                <a:lnTo>
                  <a:pt x="314020" y="369862"/>
                </a:lnTo>
                <a:lnTo>
                  <a:pt x="370382" y="337705"/>
                </a:lnTo>
                <a:lnTo>
                  <a:pt x="370382" y="296138"/>
                </a:lnTo>
                <a:lnTo>
                  <a:pt x="281813" y="349770"/>
                </a:lnTo>
                <a:lnTo>
                  <a:pt x="281813" y="633603"/>
                </a:lnTo>
                <a:lnTo>
                  <a:pt x="531418" y="482434"/>
                </a:lnTo>
                <a:lnTo>
                  <a:pt x="531418" y="426148"/>
                </a:lnTo>
                <a:lnTo>
                  <a:pt x="531418" y="337705"/>
                </a:lnTo>
                <a:lnTo>
                  <a:pt x="531418" y="198602"/>
                </a:lnTo>
                <a:close/>
              </a:path>
              <a:path w="531495" h="633729">
                <a:moveTo>
                  <a:pt x="531418" y="160807"/>
                </a:moveTo>
                <a:lnTo>
                  <a:pt x="265709" y="0"/>
                </a:lnTo>
                <a:lnTo>
                  <a:pt x="151371" y="69151"/>
                </a:lnTo>
                <a:lnTo>
                  <a:pt x="417080" y="229958"/>
                </a:lnTo>
                <a:lnTo>
                  <a:pt x="531418" y="160807"/>
                </a:lnTo>
                <a:close/>
              </a:path>
            </a:pathLst>
          </a:custGeom>
          <a:solidFill>
            <a:srgbClr val="F443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434061" y="2699194"/>
            <a:ext cx="530860" cy="633730"/>
          </a:xfrm>
          <a:custGeom>
            <a:avLst/>
            <a:gdLst/>
            <a:ahLst/>
            <a:cxnLst/>
            <a:rect l="l" t="t" r="r" b="b"/>
            <a:pathLst>
              <a:path w="530859" h="633729">
                <a:moveTo>
                  <a:pt x="249123" y="349770"/>
                </a:moveTo>
                <a:lnTo>
                  <a:pt x="0" y="198602"/>
                </a:lnTo>
                <a:lnTo>
                  <a:pt x="0" y="225132"/>
                </a:lnTo>
                <a:lnTo>
                  <a:pt x="0" y="482434"/>
                </a:lnTo>
                <a:lnTo>
                  <a:pt x="249123" y="633603"/>
                </a:lnTo>
                <a:lnTo>
                  <a:pt x="249123" y="349770"/>
                </a:lnTo>
                <a:close/>
              </a:path>
              <a:path w="530859" h="633729">
                <a:moveTo>
                  <a:pt x="385737" y="248450"/>
                </a:moveTo>
                <a:lnTo>
                  <a:pt x="120548" y="87642"/>
                </a:lnTo>
                <a:lnTo>
                  <a:pt x="0" y="160807"/>
                </a:lnTo>
                <a:lnTo>
                  <a:pt x="265201" y="321627"/>
                </a:lnTo>
                <a:lnTo>
                  <a:pt x="385737" y="248450"/>
                </a:lnTo>
                <a:close/>
              </a:path>
              <a:path w="530859" h="633729">
                <a:moveTo>
                  <a:pt x="530390" y="198602"/>
                </a:moveTo>
                <a:lnTo>
                  <a:pt x="369671" y="296138"/>
                </a:lnTo>
                <a:lnTo>
                  <a:pt x="369671" y="337705"/>
                </a:lnTo>
                <a:lnTo>
                  <a:pt x="369671" y="393992"/>
                </a:lnTo>
                <a:lnTo>
                  <a:pt x="313410" y="426148"/>
                </a:lnTo>
                <a:lnTo>
                  <a:pt x="313410" y="369862"/>
                </a:lnTo>
                <a:lnTo>
                  <a:pt x="369671" y="337705"/>
                </a:lnTo>
                <a:lnTo>
                  <a:pt x="369671" y="296138"/>
                </a:lnTo>
                <a:lnTo>
                  <a:pt x="281266" y="349770"/>
                </a:lnTo>
                <a:lnTo>
                  <a:pt x="281266" y="633603"/>
                </a:lnTo>
                <a:lnTo>
                  <a:pt x="530390" y="482434"/>
                </a:lnTo>
                <a:lnTo>
                  <a:pt x="530390" y="426148"/>
                </a:lnTo>
                <a:lnTo>
                  <a:pt x="530390" y="337705"/>
                </a:lnTo>
                <a:lnTo>
                  <a:pt x="530390" y="198602"/>
                </a:lnTo>
                <a:close/>
              </a:path>
              <a:path w="530859" h="633729">
                <a:moveTo>
                  <a:pt x="530390" y="160807"/>
                </a:moveTo>
                <a:lnTo>
                  <a:pt x="265201" y="0"/>
                </a:lnTo>
                <a:lnTo>
                  <a:pt x="151079" y="69151"/>
                </a:lnTo>
                <a:lnTo>
                  <a:pt x="416280" y="229958"/>
                </a:lnTo>
                <a:lnTo>
                  <a:pt x="530390" y="160807"/>
                </a:lnTo>
                <a:close/>
              </a:path>
            </a:pathLst>
          </a:custGeom>
          <a:solidFill>
            <a:srgbClr val="F443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436853" y="2699194"/>
            <a:ext cx="530860" cy="633730"/>
          </a:xfrm>
          <a:custGeom>
            <a:avLst/>
            <a:gdLst/>
            <a:ahLst/>
            <a:cxnLst/>
            <a:rect l="l" t="t" r="r" b="b"/>
            <a:pathLst>
              <a:path w="530859" h="633729">
                <a:moveTo>
                  <a:pt x="249123" y="349770"/>
                </a:moveTo>
                <a:lnTo>
                  <a:pt x="0" y="198602"/>
                </a:lnTo>
                <a:lnTo>
                  <a:pt x="0" y="225132"/>
                </a:lnTo>
                <a:lnTo>
                  <a:pt x="0" y="482434"/>
                </a:lnTo>
                <a:lnTo>
                  <a:pt x="249123" y="633603"/>
                </a:lnTo>
                <a:lnTo>
                  <a:pt x="249123" y="349770"/>
                </a:lnTo>
                <a:close/>
              </a:path>
              <a:path w="530859" h="633729">
                <a:moveTo>
                  <a:pt x="385737" y="248450"/>
                </a:moveTo>
                <a:lnTo>
                  <a:pt x="120548" y="87642"/>
                </a:lnTo>
                <a:lnTo>
                  <a:pt x="0" y="160807"/>
                </a:lnTo>
                <a:lnTo>
                  <a:pt x="265201" y="321627"/>
                </a:lnTo>
                <a:lnTo>
                  <a:pt x="385737" y="248450"/>
                </a:lnTo>
                <a:close/>
              </a:path>
              <a:path w="530859" h="633729">
                <a:moveTo>
                  <a:pt x="530390" y="198602"/>
                </a:moveTo>
                <a:lnTo>
                  <a:pt x="369671" y="296138"/>
                </a:lnTo>
                <a:lnTo>
                  <a:pt x="369671" y="337705"/>
                </a:lnTo>
                <a:lnTo>
                  <a:pt x="369671" y="393992"/>
                </a:lnTo>
                <a:lnTo>
                  <a:pt x="313410" y="426148"/>
                </a:lnTo>
                <a:lnTo>
                  <a:pt x="313410" y="369862"/>
                </a:lnTo>
                <a:lnTo>
                  <a:pt x="369671" y="337705"/>
                </a:lnTo>
                <a:lnTo>
                  <a:pt x="369671" y="296138"/>
                </a:lnTo>
                <a:lnTo>
                  <a:pt x="281266" y="349770"/>
                </a:lnTo>
                <a:lnTo>
                  <a:pt x="281266" y="633603"/>
                </a:lnTo>
                <a:lnTo>
                  <a:pt x="530390" y="482434"/>
                </a:lnTo>
                <a:lnTo>
                  <a:pt x="530390" y="426148"/>
                </a:lnTo>
                <a:lnTo>
                  <a:pt x="530390" y="337705"/>
                </a:lnTo>
                <a:lnTo>
                  <a:pt x="530390" y="198602"/>
                </a:lnTo>
                <a:close/>
              </a:path>
              <a:path w="530859" h="633729">
                <a:moveTo>
                  <a:pt x="530390" y="160807"/>
                </a:moveTo>
                <a:lnTo>
                  <a:pt x="265201" y="0"/>
                </a:lnTo>
                <a:lnTo>
                  <a:pt x="151079" y="69151"/>
                </a:lnTo>
                <a:lnTo>
                  <a:pt x="416280" y="229958"/>
                </a:lnTo>
                <a:lnTo>
                  <a:pt x="530390" y="160807"/>
                </a:lnTo>
                <a:close/>
              </a:path>
            </a:pathLst>
          </a:custGeom>
          <a:solidFill>
            <a:srgbClr val="F443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439645" y="2722193"/>
            <a:ext cx="530860" cy="635000"/>
          </a:xfrm>
          <a:custGeom>
            <a:avLst/>
            <a:gdLst/>
            <a:ahLst/>
            <a:cxnLst/>
            <a:rect l="l" t="t" r="r" b="b"/>
            <a:pathLst>
              <a:path w="530859" h="635000">
                <a:moveTo>
                  <a:pt x="249123" y="350456"/>
                </a:moveTo>
                <a:lnTo>
                  <a:pt x="0" y="198996"/>
                </a:lnTo>
                <a:lnTo>
                  <a:pt x="0" y="225577"/>
                </a:lnTo>
                <a:lnTo>
                  <a:pt x="0" y="483387"/>
                </a:lnTo>
                <a:lnTo>
                  <a:pt x="249123" y="634847"/>
                </a:lnTo>
                <a:lnTo>
                  <a:pt x="249123" y="350456"/>
                </a:lnTo>
                <a:close/>
              </a:path>
              <a:path w="530859" h="635000">
                <a:moveTo>
                  <a:pt x="385737" y="248945"/>
                </a:moveTo>
                <a:lnTo>
                  <a:pt x="120548" y="87820"/>
                </a:lnTo>
                <a:lnTo>
                  <a:pt x="0" y="161137"/>
                </a:lnTo>
                <a:lnTo>
                  <a:pt x="265201" y="322262"/>
                </a:lnTo>
                <a:lnTo>
                  <a:pt x="385737" y="248945"/>
                </a:lnTo>
                <a:close/>
              </a:path>
              <a:path w="530859" h="635000">
                <a:moveTo>
                  <a:pt x="530390" y="198996"/>
                </a:moveTo>
                <a:lnTo>
                  <a:pt x="369671" y="296710"/>
                </a:lnTo>
                <a:lnTo>
                  <a:pt x="369671" y="338366"/>
                </a:lnTo>
                <a:lnTo>
                  <a:pt x="369671" y="394766"/>
                </a:lnTo>
                <a:lnTo>
                  <a:pt x="313410" y="426986"/>
                </a:lnTo>
                <a:lnTo>
                  <a:pt x="313410" y="370598"/>
                </a:lnTo>
                <a:lnTo>
                  <a:pt x="369671" y="338366"/>
                </a:lnTo>
                <a:lnTo>
                  <a:pt x="369671" y="296710"/>
                </a:lnTo>
                <a:lnTo>
                  <a:pt x="281266" y="350456"/>
                </a:lnTo>
                <a:lnTo>
                  <a:pt x="281266" y="634847"/>
                </a:lnTo>
                <a:lnTo>
                  <a:pt x="530390" y="483387"/>
                </a:lnTo>
                <a:lnTo>
                  <a:pt x="530390" y="426986"/>
                </a:lnTo>
                <a:lnTo>
                  <a:pt x="530390" y="338366"/>
                </a:lnTo>
                <a:lnTo>
                  <a:pt x="530390" y="198996"/>
                </a:lnTo>
                <a:close/>
              </a:path>
              <a:path w="530859" h="635000">
                <a:moveTo>
                  <a:pt x="530390" y="161137"/>
                </a:moveTo>
                <a:lnTo>
                  <a:pt x="265201" y="0"/>
                </a:lnTo>
                <a:lnTo>
                  <a:pt x="151079" y="69291"/>
                </a:lnTo>
                <a:lnTo>
                  <a:pt x="416280" y="230416"/>
                </a:lnTo>
                <a:lnTo>
                  <a:pt x="530390" y="161137"/>
                </a:lnTo>
                <a:close/>
              </a:path>
            </a:pathLst>
          </a:custGeom>
          <a:solidFill>
            <a:srgbClr val="F443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431523" y="2699194"/>
            <a:ext cx="531495" cy="633730"/>
          </a:xfrm>
          <a:custGeom>
            <a:avLst/>
            <a:gdLst/>
            <a:ahLst/>
            <a:cxnLst/>
            <a:rect l="l" t="t" r="r" b="b"/>
            <a:pathLst>
              <a:path w="531495" h="633729">
                <a:moveTo>
                  <a:pt x="249605" y="349770"/>
                </a:moveTo>
                <a:lnTo>
                  <a:pt x="0" y="198602"/>
                </a:lnTo>
                <a:lnTo>
                  <a:pt x="0" y="225132"/>
                </a:lnTo>
                <a:lnTo>
                  <a:pt x="0" y="482434"/>
                </a:lnTo>
                <a:lnTo>
                  <a:pt x="249605" y="633603"/>
                </a:lnTo>
                <a:lnTo>
                  <a:pt x="249605" y="349770"/>
                </a:lnTo>
                <a:close/>
              </a:path>
              <a:path w="531495" h="633729">
                <a:moveTo>
                  <a:pt x="386486" y="248450"/>
                </a:moveTo>
                <a:lnTo>
                  <a:pt x="120777" y="87642"/>
                </a:lnTo>
                <a:lnTo>
                  <a:pt x="0" y="160807"/>
                </a:lnTo>
                <a:lnTo>
                  <a:pt x="265709" y="321627"/>
                </a:lnTo>
                <a:lnTo>
                  <a:pt x="386486" y="248450"/>
                </a:lnTo>
                <a:close/>
              </a:path>
              <a:path w="531495" h="633729">
                <a:moveTo>
                  <a:pt x="531418" y="198602"/>
                </a:moveTo>
                <a:lnTo>
                  <a:pt x="370382" y="296138"/>
                </a:lnTo>
                <a:lnTo>
                  <a:pt x="370382" y="337705"/>
                </a:lnTo>
                <a:lnTo>
                  <a:pt x="370382" y="393992"/>
                </a:lnTo>
                <a:lnTo>
                  <a:pt x="314020" y="426148"/>
                </a:lnTo>
                <a:lnTo>
                  <a:pt x="314020" y="369862"/>
                </a:lnTo>
                <a:lnTo>
                  <a:pt x="370382" y="337705"/>
                </a:lnTo>
                <a:lnTo>
                  <a:pt x="370382" y="296138"/>
                </a:lnTo>
                <a:lnTo>
                  <a:pt x="281813" y="349770"/>
                </a:lnTo>
                <a:lnTo>
                  <a:pt x="281813" y="633603"/>
                </a:lnTo>
                <a:lnTo>
                  <a:pt x="531418" y="482434"/>
                </a:lnTo>
                <a:lnTo>
                  <a:pt x="531418" y="426148"/>
                </a:lnTo>
                <a:lnTo>
                  <a:pt x="531418" y="337705"/>
                </a:lnTo>
                <a:lnTo>
                  <a:pt x="531418" y="198602"/>
                </a:lnTo>
                <a:close/>
              </a:path>
              <a:path w="531495" h="633729">
                <a:moveTo>
                  <a:pt x="531418" y="160807"/>
                </a:moveTo>
                <a:lnTo>
                  <a:pt x="265709" y="0"/>
                </a:lnTo>
                <a:lnTo>
                  <a:pt x="151371" y="69151"/>
                </a:lnTo>
                <a:lnTo>
                  <a:pt x="417080" y="229958"/>
                </a:lnTo>
                <a:lnTo>
                  <a:pt x="531418" y="160807"/>
                </a:lnTo>
                <a:close/>
              </a:path>
            </a:pathLst>
          </a:custGeom>
          <a:solidFill>
            <a:srgbClr val="F443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428731" y="2699194"/>
            <a:ext cx="531495" cy="633730"/>
          </a:xfrm>
          <a:custGeom>
            <a:avLst/>
            <a:gdLst/>
            <a:ahLst/>
            <a:cxnLst/>
            <a:rect l="l" t="t" r="r" b="b"/>
            <a:pathLst>
              <a:path w="531495" h="633729">
                <a:moveTo>
                  <a:pt x="249605" y="349770"/>
                </a:moveTo>
                <a:lnTo>
                  <a:pt x="0" y="198602"/>
                </a:lnTo>
                <a:lnTo>
                  <a:pt x="0" y="225132"/>
                </a:lnTo>
                <a:lnTo>
                  <a:pt x="0" y="482434"/>
                </a:lnTo>
                <a:lnTo>
                  <a:pt x="249605" y="633603"/>
                </a:lnTo>
                <a:lnTo>
                  <a:pt x="249605" y="349770"/>
                </a:lnTo>
                <a:close/>
              </a:path>
              <a:path w="531495" h="633729">
                <a:moveTo>
                  <a:pt x="386486" y="248450"/>
                </a:moveTo>
                <a:lnTo>
                  <a:pt x="120777" y="87642"/>
                </a:lnTo>
                <a:lnTo>
                  <a:pt x="0" y="160807"/>
                </a:lnTo>
                <a:lnTo>
                  <a:pt x="265709" y="321627"/>
                </a:lnTo>
                <a:lnTo>
                  <a:pt x="386486" y="248450"/>
                </a:lnTo>
                <a:close/>
              </a:path>
              <a:path w="531495" h="633729">
                <a:moveTo>
                  <a:pt x="531418" y="198602"/>
                </a:moveTo>
                <a:lnTo>
                  <a:pt x="370382" y="296138"/>
                </a:lnTo>
                <a:lnTo>
                  <a:pt x="370382" y="337705"/>
                </a:lnTo>
                <a:lnTo>
                  <a:pt x="370382" y="393992"/>
                </a:lnTo>
                <a:lnTo>
                  <a:pt x="314020" y="426148"/>
                </a:lnTo>
                <a:lnTo>
                  <a:pt x="314020" y="369862"/>
                </a:lnTo>
                <a:lnTo>
                  <a:pt x="370382" y="337705"/>
                </a:lnTo>
                <a:lnTo>
                  <a:pt x="370382" y="296138"/>
                </a:lnTo>
                <a:lnTo>
                  <a:pt x="281813" y="349770"/>
                </a:lnTo>
                <a:lnTo>
                  <a:pt x="281813" y="633603"/>
                </a:lnTo>
                <a:lnTo>
                  <a:pt x="531418" y="482434"/>
                </a:lnTo>
                <a:lnTo>
                  <a:pt x="531418" y="426148"/>
                </a:lnTo>
                <a:lnTo>
                  <a:pt x="531418" y="337705"/>
                </a:lnTo>
                <a:lnTo>
                  <a:pt x="531418" y="198602"/>
                </a:lnTo>
                <a:close/>
              </a:path>
              <a:path w="531495" h="633729">
                <a:moveTo>
                  <a:pt x="531418" y="160807"/>
                </a:moveTo>
                <a:lnTo>
                  <a:pt x="265709" y="0"/>
                </a:lnTo>
                <a:lnTo>
                  <a:pt x="151371" y="69151"/>
                </a:lnTo>
                <a:lnTo>
                  <a:pt x="417080" y="229958"/>
                </a:lnTo>
                <a:lnTo>
                  <a:pt x="531418" y="160807"/>
                </a:lnTo>
                <a:close/>
              </a:path>
            </a:pathLst>
          </a:custGeom>
          <a:solidFill>
            <a:srgbClr val="F443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441181" y="2699194"/>
            <a:ext cx="530860" cy="633730"/>
          </a:xfrm>
          <a:custGeom>
            <a:avLst/>
            <a:gdLst/>
            <a:ahLst/>
            <a:cxnLst/>
            <a:rect l="l" t="t" r="r" b="b"/>
            <a:pathLst>
              <a:path w="530860" h="633729">
                <a:moveTo>
                  <a:pt x="249123" y="349770"/>
                </a:moveTo>
                <a:lnTo>
                  <a:pt x="0" y="198602"/>
                </a:lnTo>
                <a:lnTo>
                  <a:pt x="0" y="225132"/>
                </a:lnTo>
                <a:lnTo>
                  <a:pt x="0" y="482434"/>
                </a:lnTo>
                <a:lnTo>
                  <a:pt x="249123" y="633603"/>
                </a:lnTo>
                <a:lnTo>
                  <a:pt x="249123" y="349770"/>
                </a:lnTo>
                <a:close/>
              </a:path>
              <a:path w="530860" h="633729">
                <a:moveTo>
                  <a:pt x="385737" y="248450"/>
                </a:moveTo>
                <a:lnTo>
                  <a:pt x="120548" y="87642"/>
                </a:lnTo>
                <a:lnTo>
                  <a:pt x="0" y="160807"/>
                </a:lnTo>
                <a:lnTo>
                  <a:pt x="265201" y="321627"/>
                </a:lnTo>
                <a:lnTo>
                  <a:pt x="385737" y="248450"/>
                </a:lnTo>
                <a:close/>
              </a:path>
              <a:path w="530860" h="633729">
                <a:moveTo>
                  <a:pt x="530390" y="198602"/>
                </a:moveTo>
                <a:lnTo>
                  <a:pt x="369671" y="296138"/>
                </a:lnTo>
                <a:lnTo>
                  <a:pt x="369671" y="337705"/>
                </a:lnTo>
                <a:lnTo>
                  <a:pt x="369671" y="393992"/>
                </a:lnTo>
                <a:lnTo>
                  <a:pt x="313410" y="426148"/>
                </a:lnTo>
                <a:lnTo>
                  <a:pt x="313410" y="369862"/>
                </a:lnTo>
                <a:lnTo>
                  <a:pt x="369671" y="337705"/>
                </a:lnTo>
                <a:lnTo>
                  <a:pt x="369671" y="296138"/>
                </a:lnTo>
                <a:lnTo>
                  <a:pt x="281266" y="349770"/>
                </a:lnTo>
                <a:lnTo>
                  <a:pt x="281266" y="633603"/>
                </a:lnTo>
                <a:lnTo>
                  <a:pt x="530390" y="482434"/>
                </a:lnTo>
                <a:lnTo>
                  <a:pt x="530390" y="426148"/>
                </a:lnTo>
                <a:lnTo>
                  <a:pt x="530390" y="337705"/>
                </a:lnTo>
                <a:lnTo>
                  <a:pt x="530390" y="198602"/>
                </a:lnTo>
                <a:close/>
              </a:path>
              <a:path w="530860" h="633729">
                <a:moveTo>
                  <a:pt x="530390" y="160807"/>
                </a:moveTo>
                <a:lnTo>
                  <a:pt x="265201" y="0"/>
                </a:lnTo>
                <a:lnTo>
                  <a:pt x="151079" y="69151"/>
                </a:lnTo>
                <a:lnTo>
                  <a:pt x="416280" y="229958"/>
                </a:lnTo>
                <a:lnTo>
                  <a:pt x="530390" y="160807"/>
                </a:lnTo>
                <a:close/>
              </a:path>
            </a:pathLst>
          </a:custGeom>
          <a:solidFill>
            <a:srgbClr val="F443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450570" y="2699194"/>
            <a:ext cx="530860" cy="633730"/>
          </a:xfrm>
          <a:custGeom>
            <a:avLst/>
            <a:gdLst/>
            <a:ahLst/>
            <a:cxnLst/>
            <a:rect l="l" t="t" r="r" b="b"/>
            <a:pathLst>
              <a:path w="530859" h="633729">
                <a:moveTo>
                  <a:pt x="249123" y="349770"/>
                </a:moveTo>
                <a:lnTo>
                  <a:pt x="0" y="198602"/>
                </a:lnTo>
                <a:lnTo>
                  <a:pt x="0" y="225132"/>
                </a:lnTo>
                <a:lnTo>
                  <a:pt x="0" y="482434"/>
                </a:lnTo>
                <a:lnTo>
                  <a:pt x="249123" y="633603"/>
                </a:lnTo>
                <a:lnTo>
                  <a:pt x="249123" y="349770"/>
                </a:lnTo>
                <a:close/>
              </a:path>
              <a:path w="530859" h="633729">
                <a:moveTo>
                  <a:pt x="385737" y="248450"/>
                </a:moveTo>
                <a:lnTo>
                  <a:pt x="120548" y="87642"/>
                </a:lnTo>
                <a:lnTo>
                  <a:pt x="0" y="160807"/>
                </a:lnTo>
                <a:lnTo>
                  <a:pt x="265201" y="321627"/>
                </a:lnTo>
                <a:lnTo>
                  <a:pt x="385737" y="248450"/>
                </a:lnTo>
                <a:close/>
              </a:path>
              <a:path w="530859" h="633729">
                <a:moveTo>
                  <a:pt x="530390" y="198602"/>
                </a:moveTo>
                <a:lnTo>
                  <a:pt x="369671" y="296138"/>
                </a:lnTo>
                <a:lnTo>
                  <a:pt x="369671" y="337705"/>
                </a:lnTo>
                <a:lnTo>
                  <a:pt x="369671" y="393992"/>
                </a:lnTo>
                <a:lnTo>
                  <a:pt x="313410" y="426148"/>
                </a:lnTo>
                <a:lnTo>
                  <a:pt x="313410" y="369862"/>
                </a:lnTo>
                <a:lnTo>
                  <a:pt x="369671" y="337705"/>
                </a:lnTo>
                <a:lnTo>
                  <a:pt x="369671" y="296138"/>
                </a:lnTo>
                <a:lnTo>
                  <a:pt x="281266" y="349770"/>
                </a:lnTo>
                <a:lnTo>
                  <a:pt x="281266" y="633603"/>
                </a:lnTo>
                <a:lnTo>
                  <a:pt x="530390" y="482434"/>
                </a:lnTo>
                <a:lnTo>
                  <a:pt x="530390" y="426148"/>
                </a:lnTo>
                <a:lnTo>
                  <a:pt x="530390" y="337705"/>
                </a:lnTo>
                <a:lnTo>
                  <a:pt x="530390" y="198602"/>
                </a:lnTo>
                <a:close/>
              </a:path>
              <a:path w="530859" h="633729">
                <a:moveTo>
                  <a:pt x="530390" y="160807"/>
                </a:moveTo>
                <a:lnTo>
                  <a:pt x="265201" y="0"/>
                </a:lnTo>
                <a:lnTo>
                  <a:pt x="151079" y="69151"/>
                </a:lnTo>
                <a:lnTo>
                  <a:pt x="416280" y="229958"/>
                </a:lnTo>
                <a:lnTo>
                  <a:pt x="530390" y="160807"/>
                </a:lnTo>
                <a:close/>
              </a:path>
            </a:pathLst>
          </a:custGeom>
          <a:solidFill>
            <a:srgbClr val="F44336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8" name="object 18"/>
          <p:cNvGrpSpPr/>
          <p:nvPr/>
        </p:nvGrpSpPr>
        <p:grpSpPr>
          <a:xfrm>
            <a:off x="2539937" y="2845017"/>
            <a:ext cx="340360" cy="340995"/>
            <a:chOff x="2539937" y="2845017"/>
            <a:chExt cx="340360" cy="340995"/>
          </a:xfrm>
        </p:grpSpPr>
        <p:sp>
          <p:nvSpPr>
            <p:cNvPr id="19" name="object 19"/>
            <p:cNvSpPr/>
            <p:nvPr/>
          </p:nvSpPr>
          <p:spPr>
            <a:xfrm>
              <a:off x="2543724" y="2848803"/>
              <a:ext cx="332740" cy="333375"/>
            </a:xfrm>
            <a:custGeom>
              <a:avLst/>
              <a:gdLst/>
              <a:ahLst/>
              <a:cxnLst/>
              <a:rect l="l" t="t" r="r" b="b"/>
              <a:pathLst>
                <a:path w="332739" h="333375">
                  <a:moveTo>
                    <a:pt x="233327" y="286145"/>
                  </a:moveTo>
                  <a:lnTo>
                    <a:pt x="99090" y="286145"/>
                  </a:lnTo>
                  <a:lnTo>
                    <a:pt x="106504" y="289995"/>
                  </a:lnTo>
                  <a:lnTo>
                    <a:pt x="114100" y="293433"/>
                  </a:lnTo>
                  <a:lnTo>
                    <a:pt x="121880" y="296411"/>
                  </a:lnTo>
                  <a:lnTo>
                    <a:pt x="129843" y="298884"/>
                  </a:lnTo>
                  <a:lnTo>
                    <a:pt x="146927" y="333182"/>
                  </a:lnTo>
                  <a:lnTo>
                    <a:pt x="185978" y="333182"/>
                  </a:lnTo>
                  <a:lnTo>
                    <a:pt x="203063" y="298884"/>
                  </a:lnTo>
                  <a:lnTo>
                    <a:pt x="211018" y="296411"/>
                  </a:lnTo>
                  <a:lnTo>
                    <a:pt x="218744" y="293433"/>
                  </a:lnTo>
                  <a:lnTo>
                    <a:pt x="226196" y="289996"/>
                  </a:lnTo>
                  <a:lnTo>
                    <a:pt x="233327" y="286145"/>
                  </a:lnTo>
                  <a:close/>
                </a:path>
                <a:path w="332739" h="333375">
                  <a:moveTo>
                    <a:pt x="62480" y="34788"/>
                  </a:moveTo>
                  <a:lnTo>
                    <a:pt x="34657" y="62716"/>
                  </a:lnTo>
                  <a:lnTo>
                    <a:pt x="46860" y="99464"/>
                  </a:lnTo>
                  <a:lnTo>
                    <a:pt x="43024" y="106906"/>
                  </a:lnTo>
                  <a:lnTo>
                    <a:pt x="39599" y="114531"/>
                  </a:lnTo>
                  <a:lnTo>
                    <a:pt x="36632" y="122340"/>
                  </a:lnTo>
                  <a:lnTo>
                    <a:pt x="34169" y="130333"/>
                  </a:lnTo>
                  <a:lnTo>
                    <a:pt x="0" y="146992"/>
                  </a:lnTo>
                  <a:lnTo>
                    <a:pt x="0" y="186190"/>
                  </a:lnTo>
                  <a:lnTo>
                    <a:pt x="34169" y="203339"/>
                  </a:lnTo>
                  <a:lnTo>
                    <a:pt x="36632" y="211324"/>
                  </a:lnTo>
                  <a:lnTo>
                    <a:pt x="39599" y="219079"/>
                  </a:lnTo>
                  <a:lnTo>
                    <a:pt x="43024" y="226559"/>
                  </a:lnTo>
                  <a:lnTo>
                    <a:pt x="46860" y="233717"/>
                  </a:lnTo>
                  <a:lnTo>
                    <a:pt x="34657" y="270465"/>
                  </a:lnTo>
                  <a:lnTo>
                    <a:pt x="62480" y="298394"/>
                  </a:lnTo>
                  <a:lnTo>
                    <a:pt x="99090" y="286145"/>
                  </a:lnTo>
                  <a:lnTo>
                    <a:pt x="282140" y="286145"/>
                  </a:lnTo>
                  <a:lnTo>
                    <a:pt x="297760" y="270466"/>
                  </a:lnTo>
                  <a:lnTo>
                    <a:pt x="285557" y="233717"/>
                  </a:lnTo>
                  <a:lnTo>
                    <a:pt x="289393" y="226276"/>
                  </a:lnTo>
                  <a:lnTo>
                    <a:pt x="289792" y="225388"/>
                  </a:lnTo>
                  <a:lnTo>
                    <a:pt x="165965" y="225388"/>
                  </a:lnTo>
                  <a:lnTo>
                    <a:pt x="143221" y="220748"/>
                  </a:lnTo>
                  <a:lnTo>
                    <a:pt x="124595" y="208116"/>
                  </a:lnTo>
                  <a:lnTo>
                    <a:pt x="112011" y="189421"/>
                  </a:lnTo>
                  <a:lnTo>
                    <a:pt x="107389" y="166591"/>
                  </a:lnTo>
                  <a:lnTo>
                    <a:pt x="112011" y="143761"/>
                  </a:lnTo>
                  <a:lnTo>
                    <a:pt x="124595" y="125065"/>
                  </a:lnTo>
                  <a:lnTo>
                    <a:pt x="143221" y="112433"/>
                  </a:lnTo>
                  <a:lnTo>
                    <a:pt x="165964" y="107794"/>
                  </a:lnTo>
                  <a:lnTo>
                    <a:pt x="289441" y="107794"/>
                  </a:lnTo>
                  <a:lnTo>
                    <a:pt x="288905" y="106623"/>
                  </a:lnTo>
                  <a:lnTo>
                    <a:pt x="285069" y="99464"/>
                  </a:lnTo>
                  <a:lnTo>
                    <a:pt x="297272" y="62716"/>
                  </a:lnTo>
                  <a:lnTo>
                    <a:pt x="281652" y="47037"/>
                  </a:lnTo>
                  <a:lnTo>
                    <a:pt x="99090" y="47037"/>
                  </a:lnTo>
                  <a:lnTo>
                    <a:pt x="62480" y="34788"/>
                  </a:lnTo>
                  <a:close/>
                </a:path>
                <a:path w="332739" h="333375">
                  <a:moveTo>
                    <a:pt x="282140" y="286145"/>
                  </a:moveTo>
                  <a:lnTo>
                    <a:pt x="233327" y="286145"/>
                  </a:lnTo>
                  <a:lnTo>
                    <a:pt x="269937" y="298394"/>
                  </a:lnTo>
                  <a:lnTo>
                    <a:pt x="282140" y="286145"/>
                  </a:lnTo>
                  <a:close/>
                </a:path>
                <a:path w="332739" h="333375">
                  <a:moveTo>
                    <a:pt x="289441" y="107794"/>
                  </a:moveTo>
                  <a:lnTo>
                    <a:pt x="165964" y="107794"/>
                  </a:lnTo>
                  <a:lnTo>
                    <a:pt x="188708" y="112433"/>
                  </a:lnTo>
                  <a:lnTo>
                    <a:pt x="207334" y="125066"/>
                  </a:lnTo>
                  <a:lnTo>
                    <a:pt x="219918" y="143761"/>
                  </a:lnTo>
                  <a:lnTo>
                    <a:pt x="224540" y="166591"/>
                  </a:lnTo>
                  <a:lnTo>
                    <a:pt x="219918" y="189421"/>
                  </a:lnTo>
                  <a:lnTo>
                    <a:pt x="207334" y="208116"/>
                  </a:lnTo>
                  <a:lnTo>
                    <a:pt x="188708" y="220748"/>
                  </a:lnTo>
                  <a:lnTo>
                    <a:pt x="165965" y="225388"/>
                  </a:lnTo>
                  <a:lnTo>
                    <a:pt x="289792" y="225388"/>
                  </a:lnTo>
                  <a:lnTo>
                    <a:pt x="292818" y="218651"/>
                  </a:lnTo>
                  <a:lnTo>
                    <a:pt x="295785" y="210842"/>
                  </a:lnTo>
                  <a:lnTo>
                    <a:pt x="298248" y="202849"/>
                  </a:lnTo>
                  <a:lnTo>
                    <a:pt x="332418" y="185700"/>
                  </a:lnTo>
                  <a:lnTo>
                    <a:pt x="332418" y="146502"/>
                  </a:lnTo>
                  <a:lnTo>
                    <a:pt x="297760" y="129843"/>
                  </a:lnTo>
                  <a:lnTo>
                    <a:pt x="295297" y="121858"/>
                  </a:lnTo>
                  <a:lnTo>
                    <a:pt x="292330" y="114102"/>
                  </a:lnTo>
                  <a:lnTo>
                    <a:pt x="289441" y="107794"/>
                  </a:lnTo>
                  <a:close/>
                </a:path>
                <a:path w="332739" h="333375">
                  <a:moveTo>
                    <a:pt x="185490" y="0"/>
                  </a:moveTo>
                  <a:lnTo>
                    <a:pt x="146439" y="0"/>
                  </a:lnTo>
                  <a:lnTo>
                    <a:pt x="129355" y="34298"/>
                  </a:lnTo>
                  <a:lnTo>
                    <a:pt x="121400" y="36771"/>
                  </a:lnTo>
                  <a:lnTo>
                    <a:pt x="113673" y="39749"/>
                  </a:lnTo>
                  <a:lnTo>
                    <a:pt x="106222" y="43186"/>
                  </a:lnTo>
                  <a:lnTo>
                    <a:pt x="99090" y="47037"/>
                  </a:lnTo>
                  <a:lnTo>
                    <a:pt x="232839" y="47037"/>
                  </a:lnTo>
                  <a:lnTo>
                    <a:pt x="225425" y="43186"/>
                  </a:lnTo>
                  <a:lnTo>
                    <a:pt x="217829" y="39749"/>
                  </a:lnTo>
                  <a:lnTo>
                    <a:pt x="210049" y="36771"/>
                  </a:lnTo>
                  <a:lnTo>
                    <a:pt x="202086" y="34298"/>
                  </a:lnTo>
                  <a:lnTo>
                    <a:pt x="185490" y="0"/>
                  </a:lnTo>
                  <a:close/>
                </a:path>
                <a:path w="332739" h="333375">
                  <a:moveTo>
                    <a:pt x="269449" y="34788"/>
                  </a:moveTo>
                  <a:lnTo>
                    <a:pt x="232839" y="47037"/>
                  </a:lnTo>
                  <a:lnTo>
                    <a:pt x="281652" y="47037"/>
                  </a:lnTo>
                  <a:lnTo>
                    <a:pt x="269449" y="34788"/>
                  </a:lnTo>
                  <a:close/>
                </a:path>
              </a:pathLst>
            </a:custGeom>
            <a:solidFill>
              <a:srgbClr val="4453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47326" y="2952811"/>
              <a:ext cx="124724" cy="125166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2543724" y="2848803"/>
              <a:ext cx="332740" cy="333375"/>
            </a:xfrm>
            <a:custGeom>
              <a:avLst/>
              <a:gdLst/>
              <a:ahLst/>
              <a:cxnLst/>
              <a:rect l="l" t="t" r="r" b="b"/>
              <a:pathLst>
                <a:path w="332739" h="333375">
                  <a:moveTo>
                    <a:pt x="297760" y="129843"/>
                  </a:moveTo>
                  <a:lnTo>
                    <a:pt x="295297" y="121858"/>
                  </a:lnTo>
                  <a:lnTo>
                    <a:pt x="292330" y="114102"/>
                  </a:lnTo>
                  <a:lnTo>
                    <a:pt x="288905" y="106623"/>
                  </a:lnTo>
                  <a:lnTo>
                    <a:pt x="285069" y="99464"/>
                  </a:lnTo>
                  <a:lnTo>
                    <a:pt x="297272" y="62716"/>
                  </a:lnTo>
                  <a:lnTo>
                    <a:pt x="269449" y="34788"/>
                  </a:lnTo>
                  <a:lnTo>
                    <a:pt x="232839" y="47037"/>
                  </a:lnTo>
                  <a:lnTo>
                    <a:pt x="225425" y="43186"/>
                  </a:lnTo>
                  <a:lnTo>
                    <a:pt x="217829" y="39749"/>
                  </a:lnTo>
                  <a:lnTo>
                    <a:pt x="210049" y="36771"/>
                  </a:lnTo>
                  <a:lnTo>
                    <a:pt x="202086" y="34298"/>
                  </a:lnTo>
                  <a:lnTo>
                    <a:pt x="185490" y="0"/>
                  </a:lnTo>
                  <a:lnTo>
                    <a:pt x="146439" y="0"/>
                  </a:lnTo>
                  <a:lnTo>
                    <a:pt x="129355" y="34298"/>
                  </a:lnTo>
                  <a:lnTo>
                    <a:pt x="121400" y="36771"/>
                  </a:lnTo>
                  <a:lnTo>
                    <a:pt x="113673" y="39749"/>
                  </a:lnTo>
                  <a:lnTo>
                    <a:pt x="106222" y="43186"/>
                  </a:lnTo>
                  <a:lnTo>
                    <a:pt x="99090" y="47037"/>
                  </a:lnTo>
                  <a:lnTo>
                    <a:pt x="62480" y="34788"/>
                  </a:lnTo>
                  <a:lnTo>
                    <a:pt x="34657" y="62716"/>
                  </a:lnTo>
                  <a:lnTo>
                    <a:pt x="46860" y="99464"/>
                  </a:lnTo>
                  <a:lnTo>
                    <a:pt x="43024" y="106906"/>
                  </a:lnTo>
                  <a:lnTo>
                    <a:pt x="39599" y="114531"/>
                  </a:lnTo>
                  <a:lnTo>
                    <a:pt x="36632" y="122340"/>
                  </a:lnTo>
                  <a:lnTo>
                    <a:pt x="34169" y="130333"/>
                  </a:lnTo>
                  <a:lnTo>
                    <a:pt x="0" y="146992"/>
                  </a:lnTo>
                  <a:lnTo>
                    <a:pt x="0" y="186190"/>
                  </a:lnTo>
                  <a:lnTo>
                    <a:pt x="34169" y="203339"/>
                  </a:lnTo>
                  <a:lnTo>
                    <a:pt x="36632" y="211324"/>
                  </a:lnTo>
                  <a:lnTo>
                    <a:pt x="39599" y="219079"/>
                  </a:lnTo>
                  <a:lnTo>
                    <a:pt x="43024" y="226559"/>
                  </a:lnTo>
                  <a:lnTo>
                    <a:pt x="46860" y="233717"/>
                  </a:lnTo>
                  <a:lnTo>
                    <a:pt x="34657" y="270465"/>
                  </a:lnTo>
                  <a:lnTo>
                    <a:pt x="62480" y="298394"/>
                  </a:lnTo>
                  <a:lnTo>
                    <a:pt x="99090" y="286145"/>
                  </a:lnTo>
                  <a:lnTo>
                    <a:pt x="106504" y="289995"/>
                  </a:lnTo>
                  <a:lnTo>
                    <a:pt x="114100" y="293433"/>
                  </a:lnTo>
                  <a:lnTo>
                    <a:pt x="121880" y="296411"/>
                  </a:lnTo>
                  <a:lnTo>
                    <a:pt x="129843" y="298884"/>
                  </a:lnTo>
                  <a:lnTo>
                    <a:pt x="146927" y="333182"/>
                  </a:lnTo>
                  <a:lnTo>
                    <a:pt x="185978" y="333182"/>
                  </a:lnTo>
                  <a:lnTo>
                    <a:pt x="203063" y="298884"/>
                  </a:lnTo>
                  <a:lnTo>
                    <a:pt x="211018" y="296411"/>
                  </a:lnTo>
                  <a:lnTo>
                    <a:pt x="218744" y="293433"/>
                  </a:lnTo>
                  <a:lnTo>
                    <a:pt x="226196" y="289996"/>
                  </a:lnTo>
                  <a:lnTo>
                    <a:pt x="233327" y="286145"/>
                  </a:lnTo>
                  <a:lnTo>
                    <a:pt x="269937" y="298394"/>
                  </a:lnTo>
                  <a:lnTo>
                    <a:pt x="297760" y="270466"/>
                  </a:lnTo>
                  <a:lnTo>
                    <a:pt x="285557" y="233717"/>
                  </a:lnTo>
                  <a:lnTo>
                    <a:pt x="289393" y="226276"/>
                  </a:lnTo>
                  <a:lnTo>
                    <a:pt x="292818" y="218651"/>
                  </a:lnTo>
                  <a:lnTo>
                    <a:pt x="295785" y="210842"/>
                  </a:lnTo>
                  <a:lnTo>
                    <a:pt x="298248" y="202849"/>
                  </a:lnTo>
                  <a:lnTo>
                    <a:pt x="332418" y="185700"/>
                  </a:lnTo>
                  <a:lnTo>
                    <a:pt x="332418" y="146502"/>
                  </a:lnTo>
                  <a:lnTo>
                    <a:pt x="297760" y="129843"/>
                  </a:lnTo>
                  <a:close/>
                </a:path>
              </a:pathLst>
            </a:custGeom>
            <a:ln w="7572">
              <a:solidFill>
                <a:srgbClr val="FBDDD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2" name="object 22"/>
          <p:cNvGrpSpPr/>
          <p:nvPr/>
        </p:nvGrpSpPr>
        <p:grpSpPr>
          <a:xfrm>
            <a:off x="3521393" y="2845017"/>
            <a:ext cx="340360" cy="340995"/>
            <a:chOff x="3521393" y="2845017"/>
            <a:chExt cx="340360" cy="340995"/>
          </a:xfrm>
        </p:grpSpPr>
        <p:sp>
          <p:nvSpPr>
            <p:cNvPr id="23" name="object 23"/>
            <p:cNvSpPr/>
            <p:nvPr/>
          </p:nvSpPr>
          <p:spPr>
            <a:xfrm>
              <a:off x="3525180" y="2848803"/>
              <a:ext cx="332740" cy="333375"/>
            </a:xfrm>
            <a:custGeom>
              <a:avLst/>
              <a:gdLst/>
              <a:ahLst/>
              <a:cxnLst/>
              <a:rect l="l" t="t" r="r" b="b"/>
              <a:pathLst>
                <a:path w="332739" h="333375">
                  <a:moveTo>
                    <a:pt x="233327" y="286145"/>
                  </a:moveTo>
                  <a:lnTo>
                    <a:pt x="99090" y="286145"/>
                  </a:lnTo>
                  <a:lnTo>
                    <a:pt x="106504" y="289995"/>
                  </a:lnTo>
                  <a:lnTo>
                    <a:pt x="114100" y="293433"/>
                  </a:lnTo>
                  <a:lnTo>
                    <a:pt x="121880" y="296411"/>
                  </a:lnTo>
                  <a:lnTo>
                    <a:pt x="129843" y="298884"/>
                  </a:lnTo>
                  <a:lnTo>
                    <a:pt x="146927" y="333182"/>
                  </a:lnTo>
                  <a:lnTo>
                    <a:pt x="185978" y="333182"/>
                  </a:lnTo>
                  <a:lnTo>
                    <a:pt x="203063" y="298884"/>
                  </a:lnTo>
                  <a:lnTo>
                    <a:pt x="211018" y="296411"/>
                  </a:lnTo>
                  <a:lnTo>
                    <a:pt x="218744" y="293433"/>
                  </a:lnTo>
                  <a:lnTo>
                    <a:pt x="226195" y="289996"/>
                  </a:lnTo>
                  <a:lnTo>
                    <a:pt x="233327" y="286145"/>
                  </a:lnTo>
                  <a:close/>
                </a:path>
                <a:path w="332739" h="333375">
                  <a:moveTo>
                    <a:pt x="62480" y="34788"/>
                  </a:moveTo>
                  <a:lnTo>
                    <a:pt x="34657" y="62716"/>
                  </a:lnTo>
                  <a:lnTo>
                    <a:pt x="46860" y="99464"/>
                  </a:lnTo>
                  <a:lnTo>
                    <a:pt x="43024" y="106906"/>
                  </a:lnTo>
                  <a:lnTo>
                    <a:pt x="39599" y="114531"/>
                  </a:lnTo>
                  <a:lnTo>
                    <a:pt x="36632" y="122340"/>
                  </a:lnTo>
                  <a:lnTo>
                    <a:pt x="34169" y="130333"/>
                  </a:lnTo>
                  <a:lnTo>
                    <a:pt x="0" y="146992"/>
                  </a:lnTo>
                  <a:lnTo>
                    <a:pt x="0" y="186190"/>
                  </a:lnTo>
                  <a:lnTo>
                    <a:pt x="34169" y="203339"/>
                  </a:lnTo>
                  <a:lnTo>
                    <a:pt x="36632" y="211324"/>
                  </a:lnTo>
                  <a:lnTo>
                    <a:pt x="39599" y="219079"/>
                  </a:lnTo>
                  <a:lnTo>
                    <a:pt x="43024" y="226559"/>
                  </a:lnTo>
                  <a:lnTo>
                    <a:pt x="46860" y="233717"/>
                  </a:lnTo>
                  <a:lnTo>
                    <a:pt x="34657" y="270465"/>
                  </a:lnTo>
                  <a:lnTo>
                    <a:pt x="62480" y="298394"/>
                  </a:lnTo>
                  <a:lnTo>
                    <a:pt x="99090" y="286145"/>
                  </a:lnTo>
                  <a:lnTo>
                    <a:pt x="282140" y="286145"/>
                  </a:lnTo>
                  <a:lnTo>
                    <a:pt x="297760" y="270466"/>
                  </a:lnTo>
                  <a:lnTo>
                    <a:pt x="285557" y="233717"/>
                  </a:lnTo>
                  <a:lnTo>
                    <a:pt x="289393" y="226276"/>
                  </a:lnTo>
                  <a:lnTo>
                    <a:pt x="289792" y="225388"/>
                  </a:lnTo>
                  <a:lnTo>
                    <a:pt x="165965" y="225388"/>
                  </a:lnTo>
                  <a:lnTo>
                    <a:pt x="143221" y="220748"/>
                  </a:lnTo>
                  <a:lnTo>
                    <a:pt x="124595" y="208116"/>
                  </a:lnTo>
                  <a:lnTo>
                    <a:pt x="112011" y="189421"/>
                  </a:lnTo>
                  <a:lnTo>
                    <a:pt x="107389" y="166591"/>
                  </a:lnTo>
                  <a:lnTo>
                    <a:pt x="112011" y="143761"/>
                  </a:lnTo>
                  <a:lnTo>
                    <a:pt x="124595" y="125065"/>
                  </a:lnTo>
                  <a:lnTo>
                    <a:pt x="143221" y="112433"/>
                  </a:lnTo>
                  <a:lnTo>
                    <a:pt x="165965" y="107794"/>
                  </a:lnTo>
                  <a:lnTo>
                    <a:pt x="289442" y="107794"/>
                  </a:lnTo>
                  <a:lnTo>
                    <a:pt x="288905" y="106623"/>
                  </a:lnTo>
                  <a:lnTo>
                    <a:pt x="285069" y="99464"/>
                  </a:lnTo>
                  <a:lnTo>
                    <a:pt x="297272" y="62716"/>
                  </a:lnTo>
                  <a:lnTo>
                    <a:pt x="281652" y="47037"/>
                  </a:lnTo>
                  <a:lnTo>
                    <a:pt x="99090" y="47037"/>
                  </a:lnTo>
                  <a:lnTo>
                    <a:pt x="62480" y="34788"/>
                  </a:lnTo>
                  <a:close/>
                </a:path>
                <a:path w="332739" h="333375">
                  <a:moveTo>
                    <a:pt x="282140" y="286145"/>
                  </a:moveTo>
                  <a:lnTo>
                    <a:pt x="233327" y="286145"/>
                  </a:lnTo>
                  <a:lnTo>
                    <a:pt x="269937" y="298394"/>
                  </a:lnTo>
                  <a:lnTo>
                    <a:pt x="282140" y="286145"/>
                  </a:lnTo>
                  <a:close/>
                </a:path>
                <a:path w="332739" h="333375">
                  <a:moveTo>
                    <a:pt x="289442" y="107794"/>
                  </a:moveTo>
                  <a:lnTo>
                    <a:pt x="165965" y="107794"/>
                  </a:lnTo>
                  <a:lnTo>
                    <a:pt x="188708" y="112433"/>
                  </a:lnTo>
                  <a:lnTo>
                    <a:pt x="207334" y="125066"/>
                  </a:lnTo>
                  <a:lnTo>
                    <a:pt x="219918" y="143761"/>
                  </a:lnTo>
                  <a:lnTo>
                    <a:pt x="224540" y="166591"/>
                  </a:lnTo>
                  <a:lnTo>
                    <a:pt x="219918" y="189421"/>
                  </a:lnTo>
                  <a:lnTo>
                    <a:pt x="207334" y="208116"/>
                  </a:lnTo>
                  <a:lnTo>
                    <a:pt x="188708" y="220748"/>
                  </a:lnTo>
                  <a:lnTo>
                    <a:pt x="165965" y="225388"/>
                  </a:lnTo>
                  <a:lnTo>
                    <a:pt x="289792" y="225388"/>
                  </a:lnTo>
                  <a:lnTo>
                    <a:pt x="292818" y="218651"/>
                  </a:lnTo>
                  <a:lnTo>
                    <a:pt x="295785" y="210842"/>
                  </a:lnTo>
                  <a:lnTo>
                    <a:pt x="298248" y="202849"/>
                  </a:lnTo>
                  <a:lnTo>
                    <a:pt x="332418" y="185700"/>
                  </a:lnTo>
                  <a:lnTo>
                    <a:pt x="332418" y="146502"/>
                  </a:lnTo>
                  <a:lnTo>
                    <a:pt x="297760" y="129843"/>
                  </a:lnTo>
                  <a:lnTo>
                    <a:pt x="295297" y="121858"/>
                  </a:lnTo>
                  <a:lnTo>
                    <a:pt x="292330" y="114102"/>
                  </a:lnTo>
                  <a:lnTo>
                    <a:pt x="289442" y="107794"/>
                  </a:lnTo>
                  <a:close/>
                </a:path>
                <a:path w="332739" h="333375">
                  <a:moveTo>
                    <a:pt x="185490" y="0"/>
                  </a:moveTo>
                  <a:lnTo>
                    <a:pt x="146439" y="0"/>
                  </a:lnTo>
                  <a:lnTo>
                    <a:pt x="129355" y="34298"/>
                  </a:lnTo>
                  <a:lnTo>
                    <a:pt x="121400" y="36771"/>
                  </a:lnTo>
                  <a:lnTo>
                    <a:pt x="113673" y="39749"/>
                  </a:lnTo>
                  <a:lnTo>
                    <a:pt x="106222" y="43186"/>
                  </a:lnTo>
                  <a:lnTo>
                    <a:pt x="99090" y="47037"/>
                  </a:lnTo>
                  <a:lnTo>
                    <a:pt x="232839" y="47037"/>
                  </a:lnTo>
                  <a:lnTo>
                    <a:pt x="225425" y="43186"/>
                  </a:lnTo>
                  <a:lnTo>
                    <a:pt x="217829" y="39749"/>
                  </a:lnTo>
                  <a:lnTo>
                    <a:pt x="210049" y="36771"/>
                  </a:lnTo>
                  <a:lnTo>
                    <a:pt x="202086" y="34298"/>
                  </a:lnTo>
                  <a:lnTo>
                    <a:pt x="185490" y="0"/>
                  </a:lnTo>
                  <a:close/>
                </a:path>
                <a:path w="332739" h="333375">
                  <a:moveTo>
                    <a:pt x="269449" y="34788"/>
                  </a:moveTo>
                  <a:lnTo>
                    <a:pt x="232839" y="47037"/>
                  </a:lnTo>
                  <a:lnTo>
                    <a:pt x="281652" y="47037"/>
                  </a:lnTo>
                  <a:lnTo>
                    <a:pt x="269449" y="34788"/>
                  </a:lnTo>
                  <a:close/>
                </a:path>
              </a:pathLst>
            </a:custGeom>
            <a:solidFill>
              <a:srgbClr val="4453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628783" y="2952811"/>
              <a:ext cx="124724" cy="125166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3525180" y="2848803"/>
              <a:ext cx="332740" cy="333375"/>
            </a:xfrm>
            <a:custGeom>
              <a:avLst/>
              <a:gdLst/>
              <a:ahLst/>
              <a:cxnLst/>
              <a:rect l="l" t="t" r="r" b="b"/>
              <a:pathLst>
                <a:path w="332739" h="333375">
                  <a:moveTo>
                    <a:pt x="297760" y="129843"/>
                  </a:moveTo>
                  <a:lnTo>
                    <a:pt x="295297" y="121858"/>
                  </a:lnTo>
                  <a:lnTo>
                    <a:pt x="292330" y="114102"/>
                  </a:lnTo>
                  <a:lnTo>
                    <a:pt x="288905" y="106623"/>
                  </a:lnTo>
                  <a:lnTo>
                    <a:pt x="285069" y="99464"/>
                  </a:lnTo>
                  <a:lnTo>
                    <a:pt x="297272" y="62716"/>
                  </a:lnTo>
                  <a:lnTo>
                    <a:pt x="269449" y="34788"/>
                  </a:lnTo>
                  <a:lnTo>
                    <a:pt x="232839" y="47037"/>
                  </a:lnTo>
                  <a:lnTo>
                    <a:pt x="225425" y="43186"/>
                  </a:lnTo>
                  <a:lnTo>
                    <a:pt x="217829" y="39749"/>
                  </a:lnTo>
                  <a:lnTo>
                    <a:pt x="210049" y="36771"/>
                  </a:lnTo>
                  <a:lnTo>
                    <a:pt x="202086" y="34298"/>
                  </a:lnTo>
                  <a:lnTo>
                    <a:pt x="185490" y="0"/>
                  </a:lnTo>
                  <a:lnTo>
                    <a:pt x="146439" y="0"/>
                  </a:lnTo>
                  <a:lnTo>
                    <a:pt x="129355" y="34298"/>
                  </a:lnTo>
                  <a:lnTo>
                    <a:pt x="121400" y="36771"/>
                  </a:lnTo>
                  <a:lnTo>
                    <a:pt x="113673" y="39749"/>
                  </a:lnTo>
                  <a:lnTo>
                    <a:pt x="106222" y="43186"/>
                  </a:lnTo>
                  <a:lnTo>
                    <a:pt x="99090" y="47037"/>
                  </a:lnTo>
                  <a:lnTo>
                    <a:pt x="62480" y="34788"/>
                  </a:lnTo>
                  <a:lnTo>
                    <a:pt x="34657" y="62716"/>
                  </a:lnTo>
                  <a:lnTo>
                    <a:pt x="46860" y="99464"/>
                  </a:lnTo>
                  <a:lnTo>
                    <a:pt x="43024" y="106906"/>
                  </a:lnTo>
                  <a:lnTo>
                    <a:pt x="39599" y="114531"/>
                  </a:lnTo>
                  <a:lnTo>
                    <a:pt x="36632" y="122340"/>
                  </a:lnTo>
                  <a:lnTo>
                    <a:pt x="34169" y="130333"/>
                  </a:lnTo>
                  <a:lnTo>
                    <a:pt x="0" y="146992"/>
                  </a:lnTo>
                  <a:lnTo>
                    <a:pt x="0" y="186190"/>
                  </a:lnTo>
                  <a:lnTo>
                    <a:pt x="34169" y="203339"/>
                  </a:lnTo>
                  <a:lnTo>
                    <a:pt x="36632" y="211324"/>
                  </a:lnTo>
                  <a:lnTo>
                    <a:pt x="39599" y="219079"/>
                  </a:lnTo>
                  <a:lnTo>
                    <a:pt x="43024" y="226559"/>
                  </a:lnTo>
                  <a:lnTo>
                    <a:pt x="46860" y="233717"/>
                  </a:lnTo>
                  <a:lnTo>
                    <a:pt x="34657" y="270465"/>
                  </a:lnTo>
                  <a:lnTo>
                    <a:pt x="62480" y="298394"/>
                  </a:lnTo>
                  <a:lnTo>
                    <a:pt x="99090" y="286145"/>
                  </a:lnTo>
                  <a:lnTo>
                    <a:pt x="106504" y="289995"/>
                  </a:lnTo>
                  <a:lnTo>
                    <a:pt x="114100" y="293433"/>
                  </a:lnTo>
                  <a:lnTo>
                    <a:pt x="121880" y="296411"/>
                  </a:lnTo>
                  <a:lnTo>
                    <a:pt x="129843" y="298884"/>
                  </a:lnTo>
                  <a:lnTo>
                    <a:pt x="146927" y="333182"/>
                  </a:lnTo>
                  <a:lnTo>
                    <a:pt x="185978" y="333182"/>
                  </a:lnTo>
                  <a:lnTo>
                    <a:pt x="203063" y="298884"/>
                  </a:lnTo>
                  <a:lnTo>
                    <a:pt x="211018" y="296411"/>
                  </a:lnTo>
                  <a:lnTo>
                    <a:pt x="218744" y="293433"/>
                  </a:lnTo>
                  <a:lnTo>
                    <a:pt x="226195" y="289996"/>
                  </a:lnTo>
                  <a:lnTo>
                    <a:pt x="233327" y="286145"/>
                  </a:lnTo>
                  <a:lnTo>
                    <a:pt x="269937" y="298394"/>
                  </a:lnTo>
                  <a:lnTo>
                    <a:pt x="297760" y="270466"/>
                  </a:lnTo>
                  <a:lnTo>
                    <a:pt x="285557" y="233717"/>
                  </a:lnTo>
                  <a:lnTo>
                    <a:pt x="289393" y="226276"/>
                  </a:lnTo>
                  <a:lnTo>
                    <a:pt x="292818" y="218651"/>
                  </a:lnTo>
                  <a:lnTo>
                    <a:pt x="295785" y="210842"/>
                  </a:lnTo>
                  <a:lnTo>
                    <a:pt x="298248" y="202849"/>
                  </a:lnTo>
                  <a:lnTo>
                    <a:pt x="332418" y="185700"/>
                  </a:lnTo>
                  <a:lnTo>
                    <a:pt x="332418" y="146502"/>
                  </a:lnTo>
                  <a:lnTo>
                    <a:pt x="297760" y="129843"/>
                  </a:lnTo>
                  <a:close/>
                </a:path>
              </a:pathLst>
            </a:custGeom>
            <a:ln w="7572">
              <a:solidFill>
                <a:srgbClr val="FBDDD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6" name="object 26"/>
          <p:cNvGrpSpPr/>
          <p:nvPr/>
        </p:nvGrpSpPr>
        <p:grpSpPr>
          <a:xfrm>
            <a:off x="4524185" y="2845017"/>
            <a:ext cx="340360" cy="340995"/>
            <a:chOff x="4524185" y="2845017"/>
            <a:chExt cx="340360" cy="340995"/>
          </a:xfrm>
        </p:grpSpPr>
        <p:sp>
          <p:nvSpPr>
            <p:cNvPr id="27" name="object 27"/>
            <p:cNvSpPr/>
            <p:nvPr/>
          </p:nvSpPr>
          <p:spPr>
            <a:xfrm>
              <a:off x="4527971" y="2848803"/>
              <a:ext cx="332740" cy="333375"/>
            </a:xfrm>
            <a:custGeom>
              <a:avLst/>
              <a:gdLst/>
              <a:ahLst/>
              <a:cxnLst/>
              <a:rect l="l" t="t" r="r" b="b"/>
              <a:pathLst>
                <a:path w="332739" h="333375">
                  <a:moveTo>
                    <a:pt x="233327" y="286145"/>
                  </a:moveTo>
                  <a:lnTo>
                    <a:pt x="99090" y="286145"/>
                  </a:lnTo>
                  <a:lnTo>
                    <a:pt x="106504" y="289995"/>
                  </a:lnTo>
                  <a:lnTo>
                    <a:pt x="114101" y="293433"/>
                  </a:lnTo>
                  <a:lnTo>
                    <a:pt x="121880" y="296411"/>
                  </a:lnTo>
                  <a:lnTo>
                    <a:pt x="129843" y="298884"/>
                  </a:lnTo>
                  <a:lnTo>
                    <a:pt x="146927" y="333182"/>
                  </a:lnTo>
                  <a:lnTo>
                    <a:pt x="185978" y="333182"/>
                  </a:lnTo>
                  <a:lnTo>
                    <a:pt x="203063" y="298884"/>
                  </a:lnTo>
                  <a:lnTo>
                    <a:pt x="211018" y="296411"/>
                  </a:lnTo>
                  <a:lnTo>
                    <a:pt x="218744" y="293433"/>
                  </a:lnTo>
                  <a:lnTo>
                    <a:pt x="226196" y="289996"/>
                  </a:lnTo>
                  <a:lnTo>
                    <a:pt x="233327" y="286145"/>
                  </a:lnTo>
                  <a:close/>
                </a:path>
                <a:path w="332739" h="333375">
                  <a:moveTo>
                    <a:pt x="62480" y="34788"/>
                  </a:moveTo>
                  <a:lnTo>
                    <a:pt x="34657" y="62716"/>
                  </a:lnTo>
                  <a:lnTo>
                    <a:pt x="46860" y="99464"/>
                  </a:lnTo>
                  <a:lnTo>
                    <a:pt x="43024" y="106906"/>
                  </a:lnTo>
                  <a:lnTo>
                    <a:pt x="39599" y="114531"/>
                  </a:lnTo>
                  <a:lnTo>
                    <a:pt x="36632" y="122340"/>
                  </a:lnTo>
                  <a:lnTo>
                    <a:pt x="34169" y="130333"/>
                  </a:lnTo>
                  <a:lnTo>
                    <a:pt x="0" y="146992"/>
                  </a:lnTo>
                  <a:lnTo>
                    <a:pt x="0" y="186190"/>
                  </a:lnTo>
                  <a:lnTo>
                    <a:pt x="34169" y="203339"/>
                  </a:lnTo>
                  <a:lnTo>
                    <a:pt x="36632" y="211324"/>
                  </a:lnTo>
                  <a:lnTo>
                    <a:pt x="39599" y="219079"/>
                  </a:lnTo>
                  <a:lnTo>
                    <a:pt x="43024" y="226559"/>
                  </a:lnTo>
                  <a:lnTo>
                    <a:pt x="46860" y="233717"/>
                  </a:lnTo>
                  <a:lnTo>
                    <a:pt x="34657" y="270465"/>
                  </a:lnTo>
                  <a:lnTo>
                    <a:pt x="62481" y="298394"/>
                  </a:lnTo>
                  <a:lnTo>
                    <a:pt x="99090" y="286145"/>
                  </a:lnTo>
                  <a:lnTo>
                    <a:pt x="282140" y="286145"/>
                  </a:lnTo>
                  <a:lnTo>
                    <a:pt x="297760" y="270466"/>
                  </a:lnTo>
                  <a:lnTo>
                    <a:pt x="285557" y="233717"/>
                  </a:lnTo>
                  <a:lnTo>
                    <a:pt x="289393" y="226276"/>
                  </a:lnTo>
                  <a:lnTo>
                    <a:pt x="289792" y="225388"/>
                  </a:lnTo>
                  <a:lnTo>
                    <a:pt x="165965" y="225388"/>
                  </a:lnTo>
                  <a:lnTo>
                    <a:pt x="143221" y="220748"/>
                  </a:lnTo>
                  <a:lnTo>
                    <a:pt x="124595" y="208116"/>
                  </a:lnTo>
                  <a:lnTo>
                    <a:pt x="112011" y="189421"/>
                  </a:lnTo>
                  <a:lnTo>
                    <a:pt x="107389" y="166591"/>
                  </a:lnTo>
                  <a:lnTo>
                    <a:pt x="112011" y="143761"/>
                  </a:lnTo>
                  <a:lnTo>
                    <a:pt x="124595" y="125065"/>
                  </a:lnTo>
                  <a:lnTo>
                    <a:pt x="143221" y="112433"/>
                  </a:lnTo>
                  <a:lnTo>
                    <a:pt x="165964" y="107794"/>
                  </a:lnTo>
                  <a:lnTo>
                    <a:pt x="289441" y="107794"/>
                  </a:lnTo>
                  <a:lnTo>
                    <a:pt x="288905" y="106623"/>
                  </a:lnTo>
                  <a:lnTo>
                    <a:pt x="285069" y="99464"/>
                  </a:lnTo>
                  <a:lnTo>
                    <a:pt x="297272" y="62716"/>
                  </a:lnTo>
                  <a:lnTo>
                    <a:pt x="281652" y="47037"/>
                  </a:lnTo>
                  <a:lnTo>
                    <a:pt x="99090" y="47037"/>
                  </a:lnTo>
                  <a:lnTo>
                    <a:pt x="62480" y="34788"/>
                  </a:lnTo>
                  <a:close/>
                </a:path>
                <a:path w="332739" h="333375">
                  <a:moveTo>
                    <a:pt x="282140" y="286145"/>
                  </a:moveTo>
                  <a:lnTo>
                    <a:pt x="233327" y="286145"/>
                  </a:lnTo>
                  <a:lnTo>
                    <a:pt x="269937" y="298394"/>
                  </a:lnTo>
                  <a:lnTo>
                    <a:pt x="282140" y="286145"/>
                  </a:lnTo>
                  <a:close/>
                </a:path>
                <a:path w="332739" h="333375">
                  <a:moveTo>
                    <a:pt x="289441" y="107794"/>
                  </a:moveTo>
                  <a:lnTo>
                    <a:pt x="165964" y="107794"/>
                  </a:lnTo>
                  <a:lnTo>
                    <a:pt x="188708" y="112433"/>
                  </a:lnTo>
                  <a:lnTo>
                    <a:pt x="207334" y="125066"/>
                  </a:lnTo>
                  <a:lnTo>
                    <a:pt x="219918" y="143761"/>
                  </a:lnTo>
                  <a:lnTo>
                    <a:pt x="224540" y="166591"/>
                  </a:lnTo>
                  <a:lnTo>
                    <a:pt x="219918" y="189421"/>
                  </a:lnTo>
                  <a:lnTo>
                    <a:pt x="207334" y="208116"/>
                  </a:lnTo>
                  <a:lnTo>
                    <a:pt x="188708" y="220748"/>
                  </a:lnTo>
                  <a:lnTo>
                    <a:pt x="165965" y="225388"/>
                  </a:lnTo>
                  <a:lnTo>
                    <a:pt x="289792" y="225388"/>
                  </a:lnTo>
                  <a:lnTo>
                    <a:pt x="292818" y="218651"/>
                  </a:lnTo>
                  <a:lnTo>
                    <a:pt x="295785" y="210842"/>
                  </a:lnTo>
                  <a:lnTo>
                    <a:pt x="298248" y="202849"/>
                  </a:lnTo>
                  <a:lnTo>
                    <a:pt x="332418" y="185700"/>
                  </a:lnTo>
                  <a:lnTo>
                    <a:pt x="332418" y="146502"/>
                  </a:lnTo>
                  <a:lnTo>
                    <a:pt x="297760" y="129843"/>
                  </a:lnTo>
                  <a:lnTo>
                    <a:pt x="295297" y="121858"/>
                  </a:lnTo>
                  <a:lnTo>
                    <a:pt x="292330" y="114102"/>
                  </a:lnTo>
                  <a:lnTo>
                    <a:pt x="289441" y="107794"/>
                  </a:lnTo>
                  <a:close/>
                </a:path>
                <a:path w="332739" h="333375">
                  <a:moveTo>
                    <a:pt x="185490" y="0"/>
                  </a:moveTo>
                  <a:lnTo>
                    <a:pt x="146439" y="0"/>
                  </a:lnTo>
                  <a:lnTo>
                    <a:pt x="129354" y="34298"/>
                  </a:lnTo>
                  <a:lnTo>
                    <a:pt x="121399" y="36771"/>
                  </a:lnTo>
                  <a:lnTo>
                    <a:pt x="113673" y="39749"/>
                  </a:lnTo>
                  <a:lnTo>
                    <a:pt x="106222" y="43186"/>
                  </a:lnTo>
                  <a:lnTo>
                    <a:pt x="99090" y="47037"/>
                  </a:lnTo>
                  <a:lnTo>
                    <a:pt x="232839" y="47037"/>
                  </a:lnTo>
                  <a:lnTo>
                    <a:pt x="225425" y="43186"/>
                  </a:lnTo>
                  <a:lnTo>
                    <a:pt x="217828" y="39749"/>
                  </a:lnTo>
                  <a:lnTo>
                    <a:pt x="210049" y="36771"/>
                  </a:lnTo>
                  <a:lnTo>
                    <a:pt x="202086" y="34298"/>
                  </a:lnTo>
                  <a:lnTo>
                    <a:pt x="185490" y="0"/>
                  </a:lnTo>
                  <a:close/>
                </a:path>
                <a:path w="332739" h="333375">
                  <a:moveTo>
                    <a:pt x="269448" y="34788"/>
                  </a:moveTo>
                  <a:lnTo>
                    <a:pt x="232839" y="47037"/>
                  </a:lnTo>
                  <a:lnTo>
                    <a:pt x="281652" y="47037"/>
                  </a:lnTo>
                  <a:lnTo>
                    <a:pt x="269448" y="34788"/>
                  </a:lnTo>
                  <a:close/>
                </a:path>
              </a:pathLst>
            </a:custGeom>
            <a:solidFill>
              <a:srgbClr val="4453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31574" y="2952811"/>
              <a:ext cx="124724" cy="125166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4527971" y="2848803"/>
              <a:ext cx="332740" cy="333375"/>
            </a:xfrm>
            <a:custGeom>
              <a:avLst/>
              <a:gdLst/>
              <a:ahLst/>
              <a:cxnLst/>
              <a:rect l="l" t="t" r="r" b="b"/>
              <a:pathLst>
                <a:path w="332739" h="333375">
                  <a:moveTo>
                    <a:pt x="297760" y="129843"/>
                  </a:moveTo>
                  <a:lnTo>
                    <a:pt x="295297" y="121858"/>
                  </a:lnTo>
                  <a:lnTo>
                    <a:pt x="292330" y="114102"/>
                  </a:lnTo>
                  <a:lnTo>
                    <a:pt x="288905" y="106623"/>
                  </a:lnTo>
                  <a:lnTo>
                    <a:pt x="285069" y="99464"/>
                  </a:lnTo>
                  <a:lnTo>
                    <a:pt x="297272" y="62716"/>
                  </a:lnTo>
                  <a:lnTo>
                    <a:pt x="269448" y="34788"/>
                  </a:lnTo>
                  <a:lnTo>
                    <a:pt x="232839" y="47037"/>
                  </a:lnTo>
                  <a:lnTo>
                    <a:pt x="225425" y="43186"/>
                  </a:lnTo>
                  <a:lnTo>
                    <a:pt x="217828" y="39749"/>
                  </a:lnTo>
                  <a:lnTo>
                    <a:pt x="210049" y="36771"/>
                  </a:lnTo>
                  <a:lnTo>
                    <a:pt x="202086" y="34298"/>
                  </a:lnTo>
                  <a:lnTo>
                    <a:pt x="185490" y="0"/>
                  </a:lnTo>
                  <a:lnTo>
                    <a:pt x="146439" y="0"/>
                  </a:lnTo>
                  <a:lnTo>
                    <a:pt x="129354" y="34298"/>
                  </a:lnTo>
                  <a:lnTo>
                    <a:pt x="121399" y="36771"/>
                  </a:lnTo>
                  <a:lnTo>
                    <a:pt x="113673" y="39749"/>
                  </a:lnTo>
                  <a:lnTo>
                    <a:pt x="106222" y="43186"/>
                  </a:lnTo>
                  <a:lnTo>
                    <a:pt x="99090" y="47037"/>
                  </a:lnTo>
                  <a:lnTo>
                    <a:pt x="62480" y="34788"/>
                  </a:lnTo>
                  <a:lnTo>
                    <a:pt x="34657" y="62716"/>
                  </a:lnTo>
                  <a:lnTo>
                    <a:pt x="46860" y="99464"/>
                  </a:lnTo>
                  <a:lnTo>
                    <a:pt x="43024" y="106906"/>
                  </a:lnTo>
                  <a:lnTo>
                    <a:pt x="39599" y="114531"/>
                  </a:lnTo>
                  <a:lnTo>
                    <a:pt x="36632" y="122340"/>
                  </a:lnTo>
                  <a:lnTo>
                    <a:pt x="34169" y="130333"/>
                  </a:lnTo>
                  <a:lnTo>
                    <a:pt x="0" y="146992"/>
                  </a:lnTo>
                  <a:lnTo>
                    <a:pt x="0" y="186190"/>
                  </a:lnTo>
                  <a:lnTo>
                    <a:pt x="34169" y="203339"/>
                  </a:lnTo>
                  <a:lnTo>
                    <a:pt x="36632" y="211324"/>
                  </a:lnTo>
                  <a:lnTo>
                    <a:pt x="39599" y="219079"/>
                  </a:lnTo>
                  <a:lnTo>
                    <a:pt x="43024" y="226559"/>
                  </a:lnTo>
                  <a:lnTo>
                    <a:pt x="46860" y="233717"/>
                  </a:lnTo>
                  <a:lnTo>
                    <a:pt x="34657" y="270465"/>
                  </a:lnTo>
                  <a:lnTo>
                    <a:pt x="62481" y="298394"/>
                  </a:lnTo>
                  <a:lnTo>
                    <a:pt x="99090" y="286145"/>
                  </a:lnTo>
                  <a:lnTo>
                    <a:pt x="106504" y="289995"/>
                  </a:lnTo>
                  <a:lnTo>
                    <a:pt x="114101" y="293433"/>
                  </a:lnTo>
                  <a:lnTo>
                    <a:pt x="121880" y="296411"/>
                  </a:lnTo>
                  <a:lnTo>
                    <a:pt x="129843" y="298884"/>
                  </a:lnTo>
                  <a:lnTo>
                    <a:pt x="146927" y="333182"/>
                  </a:lnTo>
                  <a:lnTo>
                    <a:pt x="185978" y="333182"/>
                  </a:lnTo>
                  <a:lnTo>
                    <a:pt x="203063" y="298884"/>
                  </a:lnTo>
                  <a:lnTo>
                    <a:pt x="211018" y="296411"/>
                  </a:lnTo>
                  <a:lnTo>
                    <a:pt x="218744" y="293433"/>
                  </a:lnTo>
                  <a:lnTo>
                    <a:pt x="226196" y="289996"/>
                  </a:lnTo>
                  <a:lnTo>
                    <a:pt x="233327" y="286145"/>
                  </a:lnTo>
                  <a:lnTo>
                    <a:pt x="269937" y="298394"/>
                  </a:lnTo>
                  <a:lnTo>
                    <a:pt x="297760" y="270466"/>
                  </a:lnTo>
                  <a:lnTo>
                    <a:pt x="285557" y="233717"/>
                  </a:lnTo>
                  <a:lnTo>
                    <a:pt x="289393" y="226276"/>
                  </a:lnTo>
                  <a:lnTo>
                    <a:pt x="292818" y="218651"/>
                  </a:lnTo>
                  <a:lnTo>
                    <a:pt x="295785" y="210842"/>
                  </a:lnTo>
                  <a:lnTo>
                    <a:pt x="298248" y="202849"/>
                  </a:lnTo>
                  <a:lnTo>
                    <a:pt x="332418" y="185700"/>
                  </a:lnTo>
                  <a:lnTo>
                    <a:pt x="332418" y="146502"/>
                  </a:lnTo>
                  <a:lnTo>
                    <a:pt x="297760" y="129843"/>
                  </a:lnTo>
                  <a:close/>
                </a:path>
              </a:pathLst>
            </a:custGeom>
            <a:ln w="7572">
              <a:solidFill>
                <a:srgbClr val="FBDDD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0" name="object 30"/>
          <p:cNvGrpSpPr/>
          <p:nvPr/>
        </p:nvGrpSpPr>
        <p:grpSpPr>
          <a:xfrm>
            <a:off x="5523929" y="2845017"/>
            <a:ext cx="340360" cy="340995"/>
            <a:chOff x="5523929" y="2845017"/>
            <a:chExt cx="340360" cy="340995"/>
          </a:xfrm>
        </p:grpSpPr>
        <p:sp>
          <p:nvSpPr>
            <p:cNvPr id="31" name="object 31"/>
            <p:cNvSpPr/>
            <p:nvPr/>
          </p:nvSpPr>
          <p:spPr>
            <a:xfrm>
              <a:off x="5527715" y="2848803"/>
              <a:ext cx="332740" cy="333375"/>
            </a:xfrm>
            <a:custGeom>
              <a:avLst/>
              <a:gdLst/>
              <a:ahLst/>
              <a:cxnLst/>
              <a:rect l="l" t="t" r="r" b="b"/>
              <a:pathLst>
                <a:path w="332739" h="333375">
                  <a:moveTo>
                    <a:pt x="233327" y="286145"/>
                  </a:moveTo>
                  <a:lnTo>
                    <a:pt x="99090" y="286145"/>
                  </a:lnTo>
                  <a:lnTo>
                    <a:pt x="106504" y="289995"/>
                  </a:lnTo>
                  <a:lnTo>
                    <a:pt x="114101" y="293433"/>
                  </a:lnTo>
                  <a:lnTo>
                    <a:pt x="121880" y="296411"/>
                  </a:lnTo>
                  <a:lnTo>
                    <a:pt x="129843" y="298884"/>
                  </a:lnTo>
                  <a:lnTo>
                    <a:pt x="146927" y="333182"/>
                  </a:lnTo>
                  <a:lnTo>
                    <a:pt x="185978" y="333182"/>
                  </a:lnTo>
                  <a:lnTo>
                    <a:pt x="203063" y="298884"/>
                  </a:lnTo>
                  <a:lnTo>
                    <a:pt x="211018" y="296411"/>
                  </a:lnTo>
                  <a:lnTo>
                    <a:pt x="218744" y="293433"/>
                  </a:lnTo>
                  <a:lnTo>
                    <a:pt x="226196" y="289996"/>
                  </a:lnTo>
                  <a:lnTo>
                    <a:pt x="233327" y="286145"/>
                  </a:lnTo>
                  <a:close/>
                </a:path>
                <a:path w="332739" h="333375">
                  <a:moveTo>
                    <a:pt x="62480" y="34788"/>
                  </a:moveTo>
                  <a:lnTo>
                    <a:pt x="34657" y="62716"/>
                  </a:lnTo>
                  <a:lnTo>
                    <a:pt x="46860" y="99464"/>
                  </a:lnTo>
                  <a:lnTo>
                    <a:pt x="43024" y="106906"/>
                  </a:lnTo>
                  <a:lnTo>
                    <a:pt x="39599" y="114531"/>
                  </a:lnTo>
                  <a:lnTo>
                    <a:pt x="36632" y="122340"/>
                  </a:lnTo>
                  <a:lnTo>
                    <a:pt x="34169" y="130333"/>
                  </a:lnTo>
                  <a:lnTo>
                    <a:pt x="0" y="146992"/>
                  </a:lnTo>
                  <a:lnTo>
                    <a:pt x="0" y="186190"/>
                  </a:lnTo>
                  <a:lnTo>
                    <a:pt x="34169" y="203339"/>
                  </a:lnTo>
                  <a:lnTo>
                    <a:pt x="36632" y="211324"/>
                  </a:lnTo>
                  <a:lnTo>
                    <a:pt x="39599" y="219079"/>
                  </a:lnTo>
                  <a:lnTo>
                    <a:pt x="43024" y="226559"/>
                  </a:lnTo>
                  <a:lnTo>
                    <a:pt x="46860" y="233717"/>
                  </a:lnTo>
                  <a:lnTo>
                    <a:pt x="34657" y="270465"/>
                  </a:lnTo>
                  <a:lnTo>
                    <a:pt x="62481" y="298394"/>
                  </a:lnTo>
                  <a:lnTo>
                    <a:pt x="99090" y="286145"/>
                  </a:lnTo>
                  <a:lnTo>
                    <a:pt x="282140" y="286145"/>
                  </a:lnTo>
                  <a:lnTo>
                    <a:pt x="297760" y="270466"/>
                  </a:lnTo>
                  <a:lnTo>
                    <a:pt x="285557" y="233717"/>
                  </a:lnTo>
                  <a:lnTo>
                    <a:pt x="289393" y="226276"/>
                  </a:lnTo>
                  <a:lnTo>
                    <a:pt x="289792" y="225388"/>
                  </a:lnTo>
                  <a:lnTo>
                    <a:pt x="165965" y="225388"/>
                  </a:lnTo>
                  <a:lnTo>
                    <a:pt x="143221" y="220748"/>
                  </a:lnTo>
                  <a:lnTo>
                    <a:pt x="124595" y="208116"/>
                  </a:lnTo>
                  <a:lnTo>
                    <a:pt x="112011" y="189421"/>
                  </a:lnTo>
                  <a:lnTo>
                    <a:pt x="107389" y="166591"/>
                  </a:lnTo>
                  <a:lnTo>
                    <a:pt x="112011" y="143761"/>
                  </a:lnTo>
                  <a:lnTo>
                    <a:pt x="124595" y="125065"/>
                  </a:lnTo>
                  <a:lnTo>
                    <a:pt x="143221" y="112433"/>
                  </a:lnTo>
                  <a:lnTo>
                    <a:pt x="165964" y="107794"/>
                  </a:lnTo>
                  <a:lnTo>
                    <a:pt x="289441" y="107794"/>
                  </a:lnTo>
                  <a:lnTo>
                    <a:pt x="288905" y="106623"/>
                  </a:lnTo>
                  <a:lnTo>
                    <a:pt x="285069" y="99464"/>
                  </a:lnTo>
                  <a:lnTo>
                    <a:pt x="297272" y="62716"/>
                  </a:lnTo>
                  <a:lnTo>
                    <a:pt x="281652" y="47037"/>
                  </a:lnTo>
                  <a:lnTo>
                    <a:pt x="99090" y="47037"/>
                  </a:lnTo>
                  <a:lnTo>
                    <a:pt x="62480" y="34788"/>
                  </a:lnTo>
                  <a:close/>
                </a:path>
                <a:path w="332739" h="333375">
                  <a:moveTo>
                    <a:pt x="282140" y="286145"/>
                  </a:moveTo>
                  <a:lnTo>
                    <a:pt x="233327" y="286145"/>
                  </a:lnTo>
                  <a:lnTo>
                    <a:pt x="269937" y="298394"/>
                  </a:lnTo>
                  <a:lnTo>
                    <a:pt x="282140" y="286145"/>
                  </a:lnTo>
                  <a:close/>
                </a:path>
                <a:path w="332739" h="333375">
                  <a:moveTo>
                    <a:pt x="289441" y="107794"/>
                  </a:moveTo>
                  <a:lnTo>
                    <a:pt x="165964" y="107794"/>
                  </a:lnTo>
                  <a:lnTo>
                    <a:pt x="188708" y="112433"/>
                  </a:lnTo>
                  <a:lnTo>
                    <a:pt x="207334" y="125066"/>
                  </a:lnTo>
                  <a:lnTo>
                    <a:pt x="219918" y="143761"/>
                  </a:lnTo>
                  <a:lnTo>
                    <a:pt x="224540" y="166591"/>
                  </a:lnTo>
                  <a:lnTo>
                    <a:pt x="219918" y="189421"/>
                  </a:lnTo>
                  <a:lnTo>
                    <a:pt x="207334" y="208116"/>
                  </a:lnTo>
                  <a:lnTo>
                    <a:pt x="188708" y="220748"/>
                  </a:lnTo>
                  <a:lnTo>
                    <a:pt x="165965" y="225388"/>
                  </a:lnTo>
                  <a:lnTo>
                    <a:pt x="289792" y="225388"/>
                  </a:lnTo>
                  <a:lnTo>
                    <a:pt x="292818" y="218651"/>
                  </a:lnTo>
                  <a:lnTo>
                    <a:pt x="295785" y="210842"/>
                  </a:lnTo>
                  <a:lnTo>
                    <a:pt x="298248" y="202849"/>
                  </a:lnTo>
                  <a:lnTo>
                    <a:pt x="332418" y="185700"/>
                  </a:lnTo>
                  <a:lnTo>
                    <a:pt x="332418" y="146502"/>
                  </a:lnTo>
                  <a:lnTo>
                    <a:pt x="297760" y="129843"/>
                  </a:lnTo>
                  <a:lnTo>
                    <a:pt x="295297" y="121858"/>
                  </a:lnTo>
                  <a:lnTo>
                    <a:pt x="292330" y="114102"/>
                  </a:lnTo>
                  <a:lnTo>
                    <a:pt x="289441" y="107794"/>
                  </a:lnTo>
                  <a:close/>
                </a:path>
                <a:path w="332739" h="333375">
                  <a:moveTo>
                    <a:pt x="185490" y="0"/>
                  </a:moveTo>
                  <a:lnTo>
                    <a:pt x="146439" y="0"/>
                  </a:lnTo>
                  <a:lnTo>
                    <a:pt x="129354" y="34298"/>
                  </a:lnTo>
                  <a:lnTo>
                    <a:pt x="121399" y="36771"/>
                  </a:lnTo>
                  <a:lnTo>
                    <a:pt x="113673" y="39749"/>
                  </a:lnTo>
                  <a:lnTo>
                    <a:pt x="106222" y="43186"/>
                  </a:lnTo>
                  <a:lnTo>
                    <a:pt x="99090" y="47037"/>
                  </a:lnTo>
                  <a:lnTo>
                    <a:pt x="232839" y="47037"/>
                  </a:lnTo>
                  <a:lnTo>
                    <a:pt x="225425" y="43186"/>
                  </a:lnTo>
                  <a:lnTo>
                    <a:pt x="217828" y="39749"/>
                  </a:lnTo>
                  <a:lnTo>
                    <a:pt x="210049" y="36771"/>
                  </a:lnTo>
                  <a:lnTo>
                    <a:pt x="202086" y="34298"/>
                  </a:lnTo>
                  <a:lnTo>
                    <a:pt x="185490" y="0"/>
                  </a:lnTo>
                  <a:close/>
                </a:path>
                <a:path w="332739" h="333375">
                  <a:moveTo>
                    <a:pt x="269448" y="34788"/>
                  </a:moveTo>
                  <a:lnTo>
                    <a:pt x="232839" y="47037"/>
                  </a:lnTo>
                  <a:lnTo>
                    <a:pt x="281652" y="47037"/>
                  </a:lnTo>
                  <a:lnTo>
                    <a:pt x="269448" y="34788"/>
                  </a:lnTo>
                  <a:close/>
                </a:path>
              </a:pathLst>
            </a:custGeom>
            <a:solidFill>
              <a:srgbClr val="4453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31318" y="2952811"/>
              <a:ext cx="124724" cy="125166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5527715" y="2848803"/>
              <a:ext cx="332740" cy="333375"/>
            </a:xfrm>
            <a:custGeom>
              <a:avLst/>
              <a:gdLst/>
              <a:ahLst/>
              <a:cxnLst/>
              <a:rect l="l" t="t" r="r" b="b"/>
              <a:pathLst>
                <a:path w="332739" h="333375">
                  <a:moveTo>
                    <a:pt x="297760" y="129843"/>
                  </a:moveTo>
                  <a:lnTo>
                    <a:pt x="295297" y="121858"/>
                  </a:lnTo>
                  <a:lnTo>
                    <a:pt x="292330" y="114102"/>
                  </a:lnTo>
                  <a:lnTo>
                    <a:pt x="288905" y="106623"/>
                  </a:lnTo>
                  <a:lnTo>
                    <a:pt x="285069" y="99464"/>
                  </a:lnTo>
                  <a:lnTo>
                    <a:pt x="297272" y="62716"/>
                  </a:lnTo>
                  <a:lnTo>
                    <a:pt x="269448" y="34788"/>
                  </a:lnTo>
                  <a:lnTo>
                    <a:pt x="232839" y="47037"/>
                  </a:lnTo>
                  <a:lnTo>
                    <a:pt x="225425" y="43186"/>
                  </a:lnTo>
                  <a:lnTo>
                    <a:pt x="217828" y="39749"/>
                  </a:lnTo>
                  <a:lnTo>
                    <a:pt x="210049" y="36771"/>
                  </a:lnTo>
                  <a:lnTo>
                    <a:pt x="202086" y="34298"/>
                  </a:lnTo>
                  <a:lnTo>
                    <a:pt x="185490" y="0"/>
                  </a:lnTo>
                  <a:lnTo>
                    <a:pt x="146439" y="0"/>
                  </a:lnTo>
                  <a:lnTo>
                    <a:pt x="129354" y="34298"/>
                  </a:lnTo>
                  <a:lnTo>
                    <a:pt x="121399" y="36771"/>
                  </a:lnTo>
                  <a:lnTo>
                    <a:pt x="113673" y="39749"/>
                  </a:lnTo>
                  <a:lnTo>
                    <a:pt x="106222" y="43186"/>
                  </a:lnTo>
                  <a:lnTo>
                    <a:pt x="99090" y="47037"/>
                  </a:lnTo>
                  <a:lnTo>
                    <a:pt x="62480" y="34788"/>
                  </a:lnTo>
                  <a:lnTo>
                    <a:pt x="34657" y="62716"/>
                  </a:lnTo>
                  <a:lnTo>
                    <a:pt x="46860" y="99464"/>
                  </a:lnTo>
                  <a:lnTo>
                    <a:pt x="43024" y="106906"/>
                  </a:lnTo>
                  <a:lnTo>
                    <a:pt x="39599" y="114531"/>
                  </a:lnTo>
                  <a:lnTo>
                    <a:pt x="36632" y="122340"/>
                  </a:lnTo>
                  <a:lnTo>
                    <a:pt x="34169" y="130333"/>
                  </a:lnTo>
                  <a:lnTo>
                    <a:pt x="0" y="146992"/>
                  </a:lnTo>
                  <a:lnTo>
                    <a:pt x="0" y="186190"/>
                  </a:lnTo>
                  <a:lnTo>
                    <a:pt x="34169" y="203339"/>
                  </a:lnTo>
                  <a:lnTo>
                    <a:pt x="36632" y="211324"/>
                  </a:lnTo>
                  <a:lnTo>
                    <a:pt x="39599" y="219079"/>
                  </a:lnTo>
                  <a:lnTo>
                    <a:pt x="43024" y="226559"/>
                  </a:lnTo>
                  <a:lnTo>
                    <a:pt x="46860" y="233717"/>
                  </a:lnTo>
                  <a:lnTo>
                    <a:pt x="34657" y="270465"/>
                  </a:lnTo>
                  <a:lnTo>
                    <a:pt x="62481" y="298394"/>
                  </a:lnTo>
                  <a:lnTo>
                    <a:pt x="99090" y="286145"/>
                  </a:lnTo>
                  <a:lnTo>
                    <a:pt x="106504" y="289995"/>
                  </a:lnTo>
                  <a:lnTo>
                    <a:pt x="114101" y="293433"/>
                  </a:lnTo>
                  <a:lnTo>
                    <a:pt x="121880" y="296411"/>
                  </a:lnTo>
                  <a:lnTo>
                    <a:pt x="129843" y="298884"/>
                  </a:lnTo>
                  <a:lnTo>
                    <a:pt x="146927" y="333182"/>
                  </a:lnTo>
                  <a:lnTo>
                    <a:pt x="185978" y="333182"/>
                  </a:lnTo>
                  <a:lnTo>
                    <a:pt x="203063" y="298884"/>
                  </a:lnTo>
                  <a:lnTo>
                    <a:pt x="211018" y="296411"/>
                  </a:lnTo>
                  <a:lnTo>
                    <a:pt x="218744" y="293433"/>
                  </a:lnTo>
                  <a:lnTo>
                    <a:pt x="226196" y="289996"/>
                  </a:lnTo>
                  <a:lnTo>
                    <a:pt x="233327" y="286145"/>
                  </a:lnTo>
                  <a:lnTo>
                    <a:pt x="269937" y="298394"/>
                  </a:lnTo>
                  <a:lnTo>
                    <a:pt x="297760" y="270466"/>
                  </a:lnTo>
                  <a:lnTo>
                    <a:pt x="285557" y="233717"/>
                  </a:lnTo>
                  <a:lnTo>
                    <a:pt x="289393" y="226276"/>
                  </a:lnTo>
                  <a:lnTo>
                    <a:pt x="292818" y="218651"/>
                  </a:lnTo>
                  <a:lnTo>
                    <a:pt x="295785" y="210842"/>
                  </a:lnTo>
                  <a:lnTo>
                    <a:pt x="298248" y="202849"/>
                  </a:lnTo>
                  <a:lnTo>
                    <a:pt x="332418" y="185700"/>
                  </a:lnTo>
                  <a:lnTo>
                    <a:pt x="332418" y="146502"/>
                  </a:lnTo>
                  <a:lnTo>
                    <a:pt x="297760" y="129843"/>
                  </a:lnTo>
                  <a:close/>
                </a:path>
              </a:pathLst>
            </a:custGeom>
            <a:ln w="7572">
              <a:solidFill>
                <a:srgbClr val="FBDDD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4" name="object 34"/>
          <p:cNvGrpSpPr/>
          <p:nvPr/>
        </p:nvGrpSpPr>
        <p:grpSpPr>
          <a:xfrm>
            <a:off x="6528470" y="2843487"/>
            <a:ext cx="341630" cy="340995"/>
            <a:chOff x="6528470" y="2843487"/>
            <a:chExt cx="341630" cy="340995"/>
          </a:xfrm>
        </p:grpSpPr>
        <p:sp>
          <p:nvSpPr>
            <p:cNvPr id="35" name="object 35"/>
            <p:cNvSpPr/>
            <p:nvPr/>
          </p:nvSpPr>
          <p:spPr>
            <a:xfrm>
              <a:off x="6532262" y="2847279"/>
              <a:ext cx="334010" cy="333375"/>
            </a:xfrm>
            <a:custGeom>
              <a:avLst/>
              <a:gdLst/>
              <a:ahLst/>
              <a:cxnLst/>
              <a:rect l="l" t="t" r="r" b="b"/>
              <a:pathLst>
                <a:path w="334009" h="333375">
                  <a:moveTo>
                    <a:pt x="234079" y="286145"/>
                  </a:moveTo>
                  <a:lnTo>
                    <a:pt x="99410" y="286145"/>
                  </a:lnTo>
                  <a:lnTo>
                    <a:pt x="106847" y="289996"/>
                  </a:lnTo>
                  <a:lnTo>
                    <a:pt x="114468" y="293433"/>
                  </a:lnTo>
                  <a:lnTo>
                    <a:pt x="122273" y="296411"/>
                  </a:lnTo>
                  <a:lnTo>
                    <a:pt x="130261" y="298884"/>
                  </a:lnTo>
                  <a:lnTo>
                    <a:pt x="147401" y="333182"/>
                  </a:lnTo>
                  <a:lnTo>
                    <a:pt x="186577" y="333182"/>
                  </a:lnTo>
                  <a:lnTo>
                    <a:pt x="203717" y="298884"/>
                  </a:lnTo>
                  <a:lnTo>
                    <a:pt x="211698" y="296411"/>
                  </a:lnTo>
                  <a:lnTo>
                    <a:pt x="219449" y="293433"/>
                  </a:lnTo>
                  <a:lnTo>
                    <a:pt x="226924" y="289996"/>
                  </a:lnTo>
                  <a:lnTo>
                    <a:pt x="234079" y="286145"/>
                  </a:lnTo>
                  <a:close/>
                </a:path>
                <a:path w="334009" h="333375">
                  <a:moveTo>
                    <a:pt x="62682" y="34788"/>
                  </a:moveTo>
                  <a:lnTo>
                    <a:pt x="34768" y="62716"/>
                  </a:lnTo>
                  <a:lnTo>
                    <a:pt x="47011" y="99464"/>
                  </a:lnTo>
                  <a:lnTo>
                    <a:pt x="43162" y="106906"/>
                  </a:lnTo>
                  <a:lnTo>
                    <a:pt x="39727" y="114531"/>
                  </a:lnTo>
                  <a:lnTo>
                    <a:pt x="36750" y="122340"/>
                  </a:lnTo>
                  <a:lnTo>
                    <a:pt x="34279" y="130333"/>
                  </a:lnTo>
                  <a:lnTo>
                    <a:pt x="0" y="146992"/>
                  </a:lnTo>
                  <a:lnTo>
                    <a:pt x="0" y="186190"/>
                  </a:lnTo>
                  <a:lnTo>
                    <a:pt x="34279" y="203339"/>
                  </a:lnTo>
                  <a:lnTo>
                    <a:pt x="36750" y="211324"/>
                  </a:lnTo>
                  <a:lnTo>
                    <a:pt x="39727" y="219079"/>
                  </a:lnTo>
                  <a:lnTo>
                    <a:pt x="43163" y="226559"/>
                  </a:lnTo>
                  <a:lnTo>
                    <a:pt x="47011" y="233717"/>
                  </a:lnTo>
                  <a:lnTo>
                    <a:pt x="34769" y="270465"/>
                  </a:lnTo>
                  <a:lnTo>
                    <a:pt x="62682" y="298394"/>
                  </a:lnTo>
                  <a:lnTo>
                    <a:pt x="99410" y="286145"/>
                  </a:lnTo>
                  <a:lnTo>
                    <a:pt x="283049" y="286145"/>
                  </a:lnTo>
                  <a:lnTo>
                    <a:pt x="298720" y="270465"/>
                  </a:lnTo>
                  <a:lnTo>
                    <a:pt x="286477" y="233717"/>
                  </a:lnTo>
                  <a:lnTo>
                    <a:pt x="290326" y="226276"/>
                  </a:lnTo>
                  <a:lnTo>
                    <a:pt x="290726" y="225388"/>
                  </a:lnTo>
                  <a:lnTo>
                    <a:pt x="166499" y="225388"/>
                  </a:lnTo>
                  <a:lnTo>
                    <a:pt x="143682" y="220748"/>
                  </a:lnTo>
                  <a:lnTo>
                    <a:pt x="124997" y="208116"/>
                  </a:lnTo>
                  <a:lnTo>
                    <a:pt x="112372" y="189421"/>
                  </a:lnTo>
                  <a:lnTo>
                    <a:pt x="107735" y="166591"/>
                  </a:lnTo>
                  <a:lnTo>
                    <a:pt x="112372" y="143761"/>
                  </a:lnTo>
                  <a:lnTo>
                    <a:pt x="124997" y="125066"/>
                  </a:lnTo>
                  <a:lnTo>
                    <a:pt x="143682" y="112433"/>
                  </a:lnTo>
                  <a:lnTo>
                    <a:pt x="166499" y="107794"/>
                  </a:lnTo>
                  <a:lnTo>
                    <a:pt x="290374" y="107794"/>
                  </a:lnTo>
                  <a:lnTo>
                    <a:pt x="289836" y="106623"/>
                  </a:lnTo>
                  <a:lnTo>
                    <a:pt x="285987" y="99464"/>
                  </a:lnTo>
                  <a:lnTo>
                    <a:pt x="298230" y="62716"/>
                  </a:lnTo>
                  <a:lnTo>
                    <a:pt x="282559" y="47037"/>
                  </a:lnTo>
                  <a:lnTo>
                    <a:pt x="99409" y="47037"/>
                  </a:lnTo>
                  <a:lnTo>
                    <a:pt x="62682" y="34788"/>
                  </a:lnTo>
                  <a:close/>
                </a:path>
                <a:path w="334009" h="333375">
                  <a:moveTo>
                    <a:pt x="283049" y="286145"/>
                  </a:moveTo>
                  <a:lnTo>
                    <a:pt x="234079" y="286145"/>
                  </a:lnTo>
                  <a:lnTo>
                    <a:pt x="270807" y="298394"/>
                  </a:lnTo>
                  <a:lnTo>
                    <a:pt x="283049" y="286145"/>
                  </a:lnTo>
                  <a:close/>
                </a:path>
                <a:path w="334009" h="333375">
                  <a:moveTo>
                    <a:pt x="290374" y="107794"/>
                  </a:moveTo>
                  <a:lnTo>
                    <a:pt x="166499" y="107794"/>
                  </a:lnTo>
                  <a:lnTo>
                    <a:pt x="189316" y="112433"/>
                  </a:lnTo>
                  <a:lnTo>
                    <a:pt x="208002" y="125066"/>
                  </a:lnTo>
                  <a:lnTo>
                    <a:pt x="220627" y="143761"/>
                  </a:lnTo>
                  <a:lnTo>
                    <a:pt x="225264" y="166591"/>
                  </a:lnTo>
                  <a:lnTo>
                    <a:pt x="220627" y="189421"/>
                  </a:lnTo>
                  <a:lnTo>
                    <a:pt x="208002" y="208116"/>
                  </a:lnTo>
                  <a:lnTo>
                    <a:pt x="189317" y="220748"/>
                  </a:lnTo>
                  <a:lnTo>
                    <a:pt x="166499" y="225388"/>
                  </a:lnTo>
                  <a:lnTo>
                    <a:pt x="290726" y="225388"/>
                  </a:lnTo>
                  <a:lnTo>
                    <a:pt x="293761" y="218651"/>
                  </a:lnTo>
                  <a:lnTo>
                    <a:pt x="296738" y="210842"/>
                  </a:lnTo>
                  <a:lnTo>
                    <a:pt x="299209" y="202849"/>
                  </a:lnTo>
                  <a:lnTo>
                    <a:pt x="333489" y="185700"/>
                  </a:lnTo>
                  <a:lnTo>
                    <a:pt x="333489" y="146502"/>
                  </a:lnTo>
                  <a:lnTo>
                    <a:pt x="298720" y="129843"/>
                  </a:lnTo>
                  <a:lnTo>
                    <a:pt x="296248" y="121858"/>
                  </a:lnTo>
                  <a:lnTo>
                    <a:pt x="293272" y="114102"/>
                  </a:lnTo>
                  <a:lnTo>
                    <a:pt x="290374" y="107794"/>
                  </a:lnTo>
                  <a:close/>
                </a:path>
                <a:path w="334009" h="333375">
                  <a:moveTo>
                    <a:pt x="186087" y="0"/>
                  </a:moveTo>
                  <a:lnTo>
                    <a:pt x="146911" y="0"/>
                  </a:lnTo>
                  <a:lnTo>
                    <a:pt x="129771" y="34298"/>
                  </a:lnTo>
                  <a:lnTo>
                    <a:pt x="121791" y="36771"/>
                  </a:lnTo>
                  <a:lnTo>
                    <a:pt x="114039" y="39749"/>
                  </a:lnTo>
                  <a:lnTo>
                    <a:pt x="106564" y="43186"/>
                  </a:lnTo>
                  <a:lnTo>
                    <a:pt x="99409" y="47037"/>
                  </a:lnTo>
                  <a:lnTo>
                    <a:pt x="233589" y="47037"/>
                  </a:lnTo>
                  <a:lnTo>
                    <a:pt x="226151" y="43186"/>
                  </a:lnTo>
                  <a:lnTo>
                    <a:pt x="218530" y="39749"/>
                  </a:lnTo>
                  <a:lnTo>
                    <a:pt x="210726" y="36771"/>
                  </a:lnTo>
                  <a:lnTo>
                    <a:pt x="202737" y="34298"/>
                  </a:lnTo>
                  <a:lnTo>
                    <a:pt x="186087" y="0"/>
                  </a:lnTo>
                  <a:close/>
                </a:path>
                <a:path w="334009" h="333375">
                  <a:moveTo>
                    <a:pt x="270317" y="34788"/>
                  </a:moveTo>
                  <a:lnTo>
                    <a:pt x="233589" y="47037"/>
                  </a:lnTo>
                  <a:lnTo>
                    <a:pt x="282559" y="47037"/>
                  </a:lnTo>
                  <a:lnTo>
                    <a:pt x="270317" y="34788"/>
                  </a:lnTo>
                  <a:close/>
                </a:path>
              </a:pathLst>
            </a:custGeom>
            <a:solidFill>
              <a:srgbClr val="4453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6" name="object 3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36205" y="2951281"/>
              <a:ext cx="125113" cy="125178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6532262" y="2847279"/>
              <a:ext cx="334010" cy="333375"/>
            </a:xfrm>
            <a:custGeom>
              <a:avLst/>
              <a:gdLst/>
              <a:ahLst/>
              <a:cxnLst/>
              <a:rect l="l" t="t" r="r" b="b"/>
              <a:pathLst>
                <a:path w="334009" h="333375">
                  <a:moveTo>
                    <a:pt x="298720" y="129843"/>
                  </a:moveTo>
                  <a:lnTo>
                    <a:pt x="296248" y="121858"/>
                  </a:lnTo>
                  <a:lnTo>
                    <a:pt x="293272" y="114102"/>
                  </a:lnTo>
                  <a:lnTo>
                    <a:pt x="289836" y="106623"/>
                  </a:lnTo>
                  <a:lnTo>
                    <a:pt x="285987" y="99464"/>
                  </a:lnTo>
                  <a:lnTo>
                    <a:pt x="298230" y="62716"/>
                  </a:lnTo>
                  <a:lnTo>
                    <a:pt x="270317" y="34788"/>
                  </a:lnTo>
                  <a:lnTo>
                    <a:pt x="233589" y="47037"/>
                  </a:lnTo>
                  <a:lnTo>
                    <a:pt x="226151" y="43186"/>
                  </a:lnTo>
                  <a:lnTo>
                    <a:pt x="218530" y="39749"/>
                  </a:lnTo>
                  <a:lnTo>
                    <a:pt x="210726" y="36771"/>
                  </a:lnTo>
                  <a:lnTo>
                    <a:pt x="202737" y="34298"/>
                  </a:lnTo>
                  <a:lnTo>
                    <a:pt x="186087" y="0"/>
                  </a:lnTo>
                  <a:lnTo>
                    <a:pt x="146911" y="0"/>
                  </a:lnTo>
                  <a:lnTo>
                    <a:pt x="129771" y="34298"/>
                  </a:lnTo>
                  <a:lnTo>
                    <a:pt x="121791" y="36771"/>
                  </a:lnTo>
                  <a:lnTo>
                    <a:pt x="114039" y="39749"/>
                  </a:lnTo>
                  <a:lnTo>
                    <a:pt x="106564" y="43186"/>
                  </a:lnTo>
                  <a:lnTo>
                    <a:pt x="99409" y="47037"/>
                  </a:lnTo>
                  <a:lnTo>
                    <a:pt x="62682" y="34788"/>
                  </a:lnTo>
                  <a:lnTo>
                    <a:pt x="34768" y="62716"/>
                  </a:lnTo>
                  <a:lnTo>
                    <a:pt x="47011" y="99464"/>
                  </a:lnTo>
                  <a:lnTo>
                    <a:pt x="43162" y="106906"/>
                  </a:lnTo>
                  <a:lnTo>
                    <a:pt x="39727" y="114531"/>
                  </a:lnTo>
                  <a:lnTo>
                    <a:pt x="36750" y="122340"/>
                  </a:lnTo>
                  <a:lnTo>
                    <a:pt x="34279" y="130333"/>
                  </a:lnTo>
                  <a:lnTo>
                    <a:pt x="0" y="146992"/>
                  </a:lnTo>
                  <a:lnTo>
                    <a:pt x="0" y="186190"/>
                  </a:lnTo>
                  <a:lnTo>
                    <a:pt x="34279" y="203339"/>
                  </a:lnTo>
                  <a:lnTo>
                    <a:pt x="36750" y="211324"/>
                  </a:lnTo>
                  <a:lnTo>
                    <a:pt x="39727" y="219079"/>
                  </a:lnTo>
                  <a:lnTo>
                    <a:pt x="43163" y="226559"/>
                  </a:lnTo>
                  <a:lnTo>
                    <a:pt x="47011" y="233717"/>
                  </a:lnTo>
                  <a:lnTo>
                    <a:pt x="34769" y="270465"/>
                  </a:lnTo>
                  <a:lnTo>
                    <a:pt x="62682" y="298394"/>
                  </a:lnTo>
                  <a:lnTo>
                    <a:pt x="99410" y="286145"/>
                  </a:lnTo>
                  <a:lnTo>
                    <a:pt x="106847" y="289996"/>
                  </a:lnTo>
                  <a:lnTo>
                    <a:pt x="114468" y="293433"/>
                  </a:lnTo>
                  <a:lnTo>
                    <a:pt x="122273" y="296411"/>
                  </a:lnTo>
                  <a:lnTo>
                    <a:pt x="130261" y="298884"/>
                  </a:lnTo>
                  <a:lnTo>
                    <a:pt x="147401" y="333182"/>
                  </a:lnTo>
                  <a:lnTo>
                    <a:pt x="186577" y="333182"/>
                  </a:lnTo>
                  <a:lnTo>
                    <a:pt x="203717" y="298884"/>
                  </a:lnTo>
                  <a:lnTo>
                    <a:pt x="211698" y="296411"/>
                  </a:lnTo>
                  <a:lnTo>
                    <a:pt x="219449" y="293433"/>
                  </a:lnTo>
                  <a:lnTo>
                    <a:pt x="226924" y="289996"/>
                  </a:lnTo>
                  <a:lnTo>
                    <a:pt x="234079" y="286145"/>
                  </a:lnTo>
                  <a:lnTo>
                    <a:pt x="270807" y="298394"/>
                  </a:lnTo>
                  <a:lnTo>
                    <a:pt x="298720" y="270465"/>
                  </a:lnTo>
                  <a:lnTo>
                    <a:pt x="286477" y="233717"/>
                  </a:lnTo>
                  <a:lnTo>
                    <a:pt x="290326" y="226276"/>
                  </a:lnTo>
                  <a:lnTo>
                    <a:pt x="293761" y="218651"/>
                  </a:lnTo>
                  <a:lnTo>
                    <a:pt x="296738" y="210842"/>
                  </a:lnTo>
                  <a:lnTo>
                    <a:pt x="299209" y="202849"/>
                  </a:lnTo>
                  <a:lnTo>
                    <a:pt x="333489" y="185700"/>
                  </a:lnTo>
                  <a:lnTo>
                    <a:pt x="333489" y="146502"/>
                  </a:lnTo>
                  <a:lnTo>
                    <a:pt x="298720" y="129843"/>
                  </a:lnTo>
                  <a:close/>
                </a:path>
              </a:pathLst>
            </a:custGeom>
            <a:ln w="7584">
              <a:solidFill>
                <a:srgbClr val="FBDDD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8" name="object 38"/>
          <p:cNvGrpSpPr/>
          <p:nvPr/>
        </p:nvGrpSpPr>
        <p:grpSpPr>
          <a:xfrm>
            <a:off x="7544978" y="2843487"/>
            <a:ext cx="341630" cy="340995"/>
            <a:chOff x="7544978" y="2843487"/>
            <a:chExt cx="341630" cy="340995"/>
          </a:xfrm>
        </p:grpSpPr>
        <p:sp>
          <p:nvSpPr>
            <p:cNvPr id="39" name="object 39"/>
            <p:cNvSpPr/>
            <p:nvPr/>
          </p:nvSpPr>
          <p:spPr>
            <a:xfrm>
              <a:off x="7548771" y="2847279"/>
              <a:ext cx="334010" cy="333375"/>
            </a:xfrm>
            <a:custGeom>
              <a:avLst/>
              <a:gdLst/>
              <a:ahLst/>
              <a:cxnLst/>
              <a:rect l="l" t="t" r="r" b="b"/>
              <a:pathLst>
                <a:path w="334009" h="333375">
                  <a:moveTo>
                    <a:pt x="234079" y="286145"/>
                  </a:moveTo>
                  <a:lnTo>
                    <a:pt x="99410" y="286145"/>
                  </a:lnTo>
                  <a:lnTo>
                    <a:pt x="106847" y="289996"/>
                  </a:lnTo>
                  <a:lnTo>
                    <a:pt x="114468" y="293433"/>
                  </a:lnTo>
                  <a:lnTo>
                    <a:pt x="122273" y="296411"/>
                  </a:lnTo>
                  <a:lnTo>
                    <a:pt x="130261" y="298884"/>
                  </a:lnTo>
                  <a:lnTo>
                    <a:pt x="147401" y="333182"/>
                  </a:lnTo>
                  <a:lnTo>
                    <a:pt x="186577" y="333182"/>
                  </a:lnTo>
                  <a:lnTo>
                    <a:pt x="203717" y="298884"/>
                  </a:lnTo>
                  <a:lnTo>
                    <a:pt x="211698" y="296411"/>
                  </a:lnTo>
                  <a:lnTo>
                    <a:pt x="219449" y="293433"/>
                  </a:lnTo>
                  <a:lnTo>
                    <a:pt x="226924" y="289996"/>
                  </a:lnTo>
                  <a:lnTo>
                    <a:pt x="234079" y="286145"/>
                  </a:lnTo>
                  <a:close/>
                </a:path>
                <a:path w="334009" h="333375">
                  <a:moveTo>
                    <a:pt x="62682" y="34788"/>
                  </a:moveTo>
                  <a:lnTo>
                    <a:pt x="34768" y="62716"/>
                  </a:lnTo>
                  <a:lnTo>
                    <a:pt x="47011" y="99464"/>
                  </a:lnTo>
                  <a:lnTo>
                    <a:pt x="43162" y="106906"/>
                  </a:lnTo>
                  <a:lnTo>
                    <a:pt x="39727" y="114531"/>
                  </a:lnTo>
                  <a:lnTo>
                    <a:pt x="36750" y="122340"/>
                  </a:lnTo>
                  <a:lnTo>
                    <a:pt x="34279" y="130333"/>
                  </a:lnTo>
                  <a:lnTo>
                    <a:pt x="0" y="146992"/>
                  </a:lnTo>
                  <a:lnTo>
                    <a:pt x="0" y="186190"/>
                  </a:lnTo>
                  <a:lnTo>
                    <a:pt x="34279" y="203339"/>
                  </a:lnTo>
                  <a:lnTo>
                    <a:pt x="36750" y="211324"/>
                  </a:lnTo>
                  <a:lnTo>
                    <a:pt x="39727" y="219079"/>
                  </a:lnTo>
                  <a:lnTo>
                    <a:pt x="43163" y="226559"/>
                  </a:lnTo>
                  <a:lnTo>
                    <a:pt x="47011" y="233717"/>
                  </a:lnTo>
                  <a:lnTo>
                    <a:pt x="34769" y="270465"/>
                  </a:lnTo>
                  <a:lnTo>
                    <a:pt x="62682" y="298394"/>
                  </a:lnTo>
                  <a:lnTo>
                    <a:pt x="99410" y="286145"/>
                  </a:lnTo>
                  <a:lnTo>
                    <a:pt x="283049" y="286145"/>
                  </a:lnTo>
                  <a:lnTo>
                    <a:pt x="298720" y="270465"/>
                  </a:lnTo>
                  <a:lnTo>
                    <a:pt x="286477" y="233717"/>
                  </a:lnTo>
                  <a:lnTo>
                    <a:pt x="290326" y="226276"/>
                  </a:lnTo>
                  <a:lnTo>
                    <a:pt x="290726" y="225388"/>
                  </a:lnTo>
                  <a:lnTo>
                    <a:pt x="166499" y="225388"/>
                  </a:lnTo>
                  <a:lnTo>
                    <a:pt x="143682" y="220748"/>
                  </a:lnTo>
                  <a:lnTo>
                    <a:pt x="124997" y="208116"/>
                  </a:lnTo>
                  <a:lnTo>
                    <a:pt x="112372" y="189421"/>
                  </a:lnTo>
                  <a:lnTo>
                    <a:pt x="107735" y="166591"/>
                  </a:lnTo>
                  <a:lnTo>
                    <a:pt x="112372" y="143761"/>
                  </a:lnTo>
                  <a:lnTo>
                    <a:pt x="124997" y="125066"/>
                  </a:lnTo>
                  <a:lnTo>
                    <a:pt x="143682" y="112433"/>
                  </a:lnTo>
                  <a:lnTo>
                    <a:pt x="166499" y="107794"/>
                  </a:lnTo>
                  <a:lnTo>
                    <a:pt x="290374" y="107794"/>
                  </a:lnTo>
                  <a:lnTo>
                    <a:pt x="289836" y="106623"/>
                  </a:lnTo>
                  <a:lnTo>
                    <a:pt x="285987" y="99464"/>
                  </a:lnTo>
                  <a:lnTo>
                    <a:pt x="298230" y="62716"/>
                  </a:lnTo>
                  <a:lnTo>
                    <a:pt x="282559" y="47037"/>
                  </a:lnTo>
                  <a:lnTo>
                    <a:pt x="99409" y="47037"/>
                  </a:lnTo>
                  <a:lnTo>
                    <a:pt x="62682" y="34788"/>
                  </a:lnTo>
                  <a:close/>
                </a:path>
                <a:path w="334009" h="333375">
                  <a:moveTo>
                    <a:pt x="283049" y="286145"/>
                  </a:moveTo>
                  <a:lnTo>
                    <a:pt x="234079" y="286145"/>
                  </a:lnTo>
                  <a:lnTo>
                    <a:pt x="270807" y="298394"/>
                  </a:lnTo>
                  <a:lnTo>
                    <a:pt x="283049" y="286145"/>
                  </a:lnTo>
                  <a:close/>
                </a:path>
                <a:path w="334009" h="333375">
                  <a:moveTo>
                    <a:pt x="290374" y="107794"/>
                  </a:moveTo>
                  <a:lnTo>
                    <a:pt x="166499" y="107794"/>
                  </a:lnTo>
                  <a:lnTo>
                    <a:pt x="189316" y="112433"/>
                  </a:lnTo>
                  <a:lnTo>
                    <a:pt x="208002" y="125066"/>
                  </a:lnTo>
                  <a:lnTo>
                    <a:pt x="220627" y="143761"/>
                  </a:lnTo>
                  <a:lnTo>
                    <a:pt x="225264" y="166591"/>
                  </a:lnTo>
                  <a:lnTo>
                    <a:pt x="220627" y="189421"/>
                  </a:lnTo>
                  <a:lnTo>
                    <a:pt x="208002" y="208116"/>
                  </a:lnTo>
                  <a:lnTo>
                    <a:pt x="189317" y="220748"/>
                  </a:lnTo>
                  <a:lnTo>
                    <a:pt x="166499" y="225388"/>
                  </a:lnTo>
                  <a:lnTo>
                    <a:pt x="290726" y="225388"/>
                  </a:lnTo>
                  <a:lnTo>
                    <a:pt x="293761" y="218651"/>
                  </a:lnTo>
                  <a:lnTo>
                    <a:pt x="296738" y="210842"/>
                  </a:lnTo>
                  <a:lnTo>
                    <a:pt x="299209" y="202849"/>
                  </a:lnTo>
                  <a:lnTo>
                    <a:pt x="333489" y="185700"/>
                  </a:lnTo>
                  <a:lnTo>
                    <a:pt x="333489" y="146502"/>
                  </a:lnTo>
                  <a:lnTo>
                    <a:pt x="298720" y="129843"/>
                  </a:lnTo>
                  <a:lnTo>
                    <a:pt x="296248" y="121858"/>
                  </a:lnTo>
                  <a:lnTo>
                    <a:pt x="293272" y="114102"/>
                  </a:lnTo>
                  <a:lnTo>
                    <a:pt x="290374" y="107794"/>
                  </a:lnTo>
                  <a:close/>
                </a:path>
                <a:path w="334009" h="333375">
                  <a:moveTo>
                    <a:pt x="186087" y="0"/>
                  </a:moveTo>
                  <a:lnTo>
                    <a:pt x="146911" y="0"/>
                  </a:lnTo>
                  <a:lnTo>
                    <a:pt x="129771" y="34298"/>
                  </a:lnTo>
                  <a:lnTo>
                    <a:pt x="121791" y="36771"/>
                  </a:lnTo>
                  <a:lnTo>
                    <a:pt x="114039" y="39749"/>
                  </a:lnTo>
                  <a:lnTo>
                    <a:pt x="106564" y="43186"/>
                  </a:lnTo>
                  <a:lnTo>
                    <a:pt x="99409" y="47037"/>
                  </a:lnTo>
                  <a:lnTo>
                    <a:pt x="233589" y="47037"/>
                  </a:lnTo>
                  <a:lnTo>
                    <a:pt x="226151" y="43186"/>
                  </a:lnTo>
                  <a:lnTo>
                    <a:pt x="218530" y="39749"/>
                  </a:lnTo>
                  <a:lnTo>
                    <a:pt x="210726" y="36771"/>
                  </a:lnTo>
                  <a:lnTo>
                    <a:pt x="202737" y="34298"/>
                  </a:lnTo>
                  <a:lnTo>
                    <a:pt x="186087" y="0"/>
                  </a:lnTo>
                  <a:close/>
                </a:path>
                <a:path w="334009" h="333375">
                  <a:moveTo>
                    <a:pt x="270317" y="34788"/>
                  </a:moveTo>
                  <a:lnTo>
                    <a:pt x="233589" y="47037"/>
                  </a:lnTo>
                  <a:lnTo>
                    <a:pt x="282559" y="47037"/>
                  </a:lnTo>
                  <a:lnTo>
                    <a:pt x="270317" y="34788"/>
                  </a:lnTo>
                  <a:close/>
                </a:path>
              </a:pathLst>
            </a:custGeom>
            <a:solidFill>
              <a:srgbClr val="4453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0" name="object 4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652714" y="2951281"/>
              <a:ext cx="125113" cy="125178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7548771" y="2847279"/>
              <a:ext cx="334010" cy="333375"/>
            </a:xfrm>
            <a:custGeom>
              <a:avLst/>
              <a:gdLst/>
              <a:ahLst/>
              <a:cxnLst/>
              <a:rect l="l" t="t" r="r" b="b"/>
              <a:pathLst>
                <a:path w="334009" h="333375">
                  <a:moveTo>
                    <a:pt x="298720" y="129843"/>
                  </a:moveTo>
                  <a:lnTo>
                    <a:pt x="296248" y="121858"/>
                  </a:lnTo>
                  <a:lnTo>
                    <a:pt x="293272" y="114102"/>
                  </a:lnTo>
                  <a:lnTo>
                    <a:pt x="289836" y="106623"/>
                  </a:lnTo>
                  <a:lnTo>
                    <a:pt x="285987" y="99464"/>
                  </a:lnTo>
                  <a:lnTo>
                    <a:pt x="298230" y="62716"/>
                  </a:lnTo>
                  <a:lnTo>
                    <a:pt x="270317" y="34788"/>
                  </a:lnTo>
                  <a:lnTo>
                    <a:pt x="233589" y="47037"/>
                  </a:lnTo>
                  <a:lnTo>
                    <a:pt x="226151" y="43186"/>
                  </a:lnTo>
                  <a:lnTo>
                    <a:pt x="218530" y="39749"/>
                  </a:lnTo>
                  <a:lnTo>
                    <a:pt x="210726" y="36771"/>
                  </a:lnTo>
                  <a:lnTo>
                    <a:pt x="202737" y="34298"/>
                  </a:lnTo>
                  <a:lnTo>
                    <a:pt x="186087" y="0"/>
                  </a:lnTo>
                  <a:lnTo>
                    <a:pt x="146911" y="0"/>
                  </a:lnTo>
                  <a:lnTo>
                    <a:pt x="129771" y="34298"/>
                  </a:lnTo>
                  <a:lnTo>
                    <a:pt x="121791" y="36771"/>
                  </a:lnTo>
                  <a:lnTo>
                    <a:pt x="114039" y="39749"/>
                  </a:lnTo>
                  <a:lnTo>
                    <a:pt x="106564" y="43186"/>
                  </a:lnTo>
                  <a:lnTo>
                    <a:pt x="99409" y="47037"/>
                  </a:lnTo>
                  <a:lnTo>
                    <a:pt x="62682" y="34788"/>
                  </a:lnTo>
                  <a:lnTo>
                    <a:pt x="34768" y="62716"/>
                  </a:lnTo>
                  <a:lnTo>
                    <a:pt x="47011" y="99464"/>
                  </a:lnTo>
                  <a:lnTo>
                    <a:pt x="43162" y="106906"/>
                  </a:lnTo>
                  <a:lnTo>
                    <a:pt x="39727" y="114531"/>
                  </a:lnTo>
                  <a:lnTo>
                    <a:pt x="36750" y="122340"/>
                  </a:lnTo>
                  <a:lnTo>
                    <a:pt x="34279" y="130333"/>
                  </a:lnTo>
                  <a:lnTo>
                    <a:pt x="0" y="146992"/>
                  </a:lnTo>
                  <a:lnTo>
                    <a:pt x="0" y="186190"/>
                  </a:lnTo>
                  <a:lnTo>
                    <a:pt x="34279" y="203339"/>
                  </a:lnTo>
                  <a:lnTo>
                    <a:pt x="36750" y="211324"/>
                  </a:lnTo>
                  <a:lnTo>
                    <a:pt x="39727" y="219079"/>
                  </a:lnTo>
                  <a:lnTo>
                    <a:pt x="43163" y="226559"/>
                  </a:lnTo>
                  <a:lnTo>
                    <a:pt x="47011" y="233717"/>
                  </a:lnTo>
                  <a:lnTo>
                    <a:pt x="34769" y="270465"/>
                  </a:lnTo>
                  <a:lnTo>
                    <a:pt x="62682" y="298394"/>
                  </a:lnTo>
                  <a:lnTo>
                    <a:pt x="99410" y="286145"/>
                  </a:lnTo>
                  <a:lnTo>
                    <a:pt x="106847" y="289996"/>
                  </a:lnTo>
                  <a:lnTo>
                    <a:pt x="114468" y="293433"/>
                  </a:lnTo>
                  <a:lnTo>
                    <a:pt x="122273" y="296411"/>
                  </a:lnTo>
                  <a:lnTo>
                    <a:pt x="130261" y="298884"/>
                  </a:lnTo>
                  <a:lnTo>
                    <a:pt x="147401" y="333182"/>
                  </a:lnTo>
                  <a:lnTo>
                    <a:pt x="186577" y="333182"/>
                  </a:lnTo>
                  <a:lnTo>
                    <a:pt x="203717" y="298884"/>
                  </a:lnTo>
                  <a:lnTo>
                    <a:pt x="211698" y="296411"/>
                  </a:lnTo>
                  <a:lnTo>
                    <a:pt x="219449" y="293433"/>
                  </a:lnTo>
                  <a:lnTo>
                    <a:pt x="226924" y="289996"/>
                  </a:lnTo>
                  <a:lnTo>
                    <a:pt x="234079" y="286145"/>
                  </a:lnTo>
                  <a:lnTo>
                    <a:pt x="270807" y="298394"/>
                  </a:lnTo>
                  <a:lnTo>
                    <a:pt x="298720" y="270465"/>
                  </a:lnTo>
                  <a:lnTo>
                    <a:pt x="286477" y="233717"/>
                  </a:lnTo>
                  <a:lnTo>
                    <a:pt x="290326" y="226276"/>
                  </a:lnTo>
                  <a:lnTo>
                    <a:pt x="293761" y="218651"/>
                  </a:lnTo>
                  <a:lnTo>
                    <a:pt x="296738" y="210842"/>
                  </a:lnTo>
                  <a:lnTo>
                    <a:pt x="299209" y="202849"/>
                  </a:lnTo>
                  <a:lnTo>
                    <a:pt x="333489" y="185700"/>
                  </a:lnTo>
                  <a:lnTo>
                    <a:pt x="333489" y="146502"/>
                  </a:lnTo>
                  <a:lnTo>
                    <a:pt x="298720" y="129843"/>
                  </a:lnTo>
                  <a:close/>
                </a:path>
              </a:pathLst>
            </a:custGeom>
            <a:ln w="7584">
              <a:solidFill>
                <a:srgbClr val="FBDDD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2" name="object 42"/>
          <p:cNvGrpSpPr/>
          <p:nvPr/>
        </p:nvGrpSpPr>
        <p:grpSpPr>
          <a:xfrm>
            <a:off x="8534055" y="2843487"/>
            <a:ext cx="341630" cy="340995"/>
            <a:chOff x="8534055" y="2843487"/>
            <a:chExt cx="341630" cy="340995"/>
          </a:xfrm>
        </p:grpSpPr>
        <p:sp>
          <p:nvSpPr>
            <p:cNvPr id="43" name="object 43"/>
            <p:cNvSpPr/>
            <p:nvPr/>
          </p:nvSpPr>
          <p:spPr>
            <a:xfrm>
              <a:off x="8537847" y="2847279"/>
              <a:ext cx="334010" cy="333375"/>
            </a:xfrm>
            <a:custGeom>
              <a:avLst/>
              <a:gdLst/>
              <a:ahLst/>
              <a:cxnLst/>
              <a:rect l="l" t="t" r="r" b="b"/>
              <a:pathLst>
                <a:path w="334009" h="333375">
                  <a:moveTo>
                    <a:pt x="234079" y="286145"/>
                  </a:moveTo>
                  <a:lnTo>
                    <a:pt x="99410" y="286145"/>
                  </a:lnTo>
                  <a:lnTo>
                    <a:pt x="106847" y="289996"/>
                  </a:lnTo>
                  <a:lnTo>
                    <a:pt x="114468" y="293433"/>
                  </a:lnTo>
                  <a:lnTo>
                    <a:pt x="122273" y="296411"/>
                  </a:lnTo>
                  <a:lnTo>
                    <a:pt x="130261" y="298884"/>
                  </a:lnTo>
                  <a:lnTo>
                    <a:pt x="147401" y="333182"/>
                  </a:lnTo>
                  <a:lnTo>
                    <a:pt x="186577" y="333182"/>
                  </a:lnTo>
                  <a:lnTo>
                    <a:pt x="203717" y="298884"/>
                  </a:lnTo>
                  <a:lnTo>
                    <a:pt x="211698" y="296411"/>
                  </a:lnTo>
                  <a:lnTo>
                    <a:pt x="219449" y="293433"/>
                  </a:lnTo>
                  <a:lnTo>
                    <a:pt x="226924" y="289996"/>
                  </a:lnTo>
                  <a:lnTo>
                    <a:pt x="234079" y="286145"/>
                  </a:lnTo>
                  <a:close/>
                </a:path>
                <a:path w="334009" h="333375">
                  <a:moveTo>
                    <a:pt x="62682" y="34788"/>
                  </a:moveTo>
                  <a:lnTo>
                    <a:pt x="34768" y="62716"/>
                  </a:lnTo>
                  <a:lnTo>
                    <a:pt x="47011" y="99464"/>
                  </a:lnTo>
                  <a:lnTo>
                    <a:pt x="43162" y="106906"/>
                  </a:lnTo>
                  <a:lnTo>
                    <a:pt x="39727" y="114531"/>
                  </a:lnTo>
                  <a:lnTo>
                    <a:pt x="36750" y="122340"/>
                  </a:lnTo>
                  <a:lnTo>
                    <a:pt x="34279" y="130333"/>
                  </a:lnTo>
                  <a:lnTo>
                    <a:pt x="0" y="146992"/>
                  </a:lnTo>
                  <a:lnTo>
                    <a:pt x="0" y="186190"/>
                  </a:lnTo>
                  <a:lnTo>
                    <a:pt x="34279" y="203339"/>
                  </a:lnTo>
                  <a:lnTo>
                    <a:pt x="36750" y="211324"/>
                  </a:lnTo>
                  <a:lnTo>
                    <a:pt x="39727" y="219079"/>
                  </a:lnTo>
                  <a:lnTo>
                    <a:pt x="43163" y="226559"/>
                  </a:lnTo>
                  <a:lnTo>
                    <a:pt x="47011" y="233717"/>
                  </a:lnTo>
                  <a:lnTo>
                    <a:pt x="34769" y="270465"/>
                  </a:lnTo>
                  <a:lnTo>
                    <a:pt x="62682" y="298394"/>
                  </a:lnTo>
                  <a:lnTo>
                    <a:pt x="99410" y="286145"/>
                  </a:lnTo>
                  <a:lnTo>
                    <a:pt x="283049" y="286145"/>
                  </a:lnTo>
                  <a:lnTo>
                    <a:pt x="298720" y="270465"/>
                  </a:lnTo>
                  <a:lnTo>
                    <a:pt x="286477" y="233717"/>
                  </a:lnTo>
                  <a:lnTo>
                    <a:pt x="290326" y="226276"/>
                  </a:lnTo>
                  <a:lnTo>
                    <a:pt x="290726" y="225388"/>
                  </a:lnTo>
                  <a:lnTo>
                    <a:pt x="166499" y="225388"/>
                  </a:lnTo>
                  <a:lnTo>
                    <a:pt x="143682" y="220748"/>
                  </a:lnTo>
                  <a:lnTo>
                    <a:pt x="124997" y="208116"/>
                  </a:lnTo>
                  <a:lnTo>
                    <a:pt x="112372" y="189421"/>
                  </a:lnTo>
                  <a:lnTo>
                    <a:pt x="107735" y="166591"/>
                  </a:lnTo>
                  <a:lnTo>
                    <a:pt x="112372" y="143761"/>
                  </a:lnTo>
                  <a:lnTo>
                    <a:pt x="124997" y="125066"/>
                  </a:lnTo>
                  <a:lnTo>
                    <a:pt x="143682" y="112433"/>
                  </a:lnTo>
                  <a:lnTo>
                    <a:pt x="166499" y="107794"/>
                  </a:lnTo>
                  <a:lnTo>
                    <a:pt x="290374" y="107794"/>
                  </a:lnTo>
                  <a:lnTo>
                    <a:pt x="289836" y="106623"/>
                  </a:lnTo>
                  <a:lnTo>
                    <a:pt x="285987" y="99464"/>
                  </a:lnTo>
                  <a:lnTo>
                    <a:pt x="298230" y="62716"/>
                  </a:lnTo>
                  <a:lnTo>
                    <a:pt x="282559" y="47037"/>
                  </a:lnTo>
                  <a:lnTo>
                    <a:pt x="99409" y="47037"/>
                  </a:lnTo>
                  <a:lnTo>
                    <a:pt x="62682" y="34788"/>
                  </a:lnTo>
                  <a:close/>
                </a:path>
                <a:path w="334009" h="333375">
                  <a:moveTo>
                    <a:pt x="283049" y="286145"/>
                  </a:moveTo>
                  <a:lnTo>
                    <a:pt x="234079" y="286145"/>
                  </a:lnTo>
                  <a:lnTo>
                    <a:pt x="270807" y="298394"/>
                  </a:lnTo>
                  <a:lnTo>
                    <a:pt x="283049" y="286145"/>
                  </a:lnTo>
                  <a:close/>
                </a:path>
                <a:path w="334009" h="333375">
                  <a:moveTo>
                    <a:pt x="290374" y="107794"/>
                  </a:moveTo>
                  <a:lnTo>
                    <a:pt x="166499" y="107794"/>
                  </a:lnTo>
                  <a:lnTo>
                    <a:pt x="189316" y="112433"/>
                  </a:lnTo>
                  <a:lnTo>
                    <a:pt x="208002" y="125066"/>
                  </a:lnTo>
                  <a:lnTo>
                    <a:pt x="220627" y="143761"/>
                  </a:lnTo>
                  <a:lnTo>
                    <a:pt x="225264" y="166591"/>
                  </a:lnTo>
                  <a:lnTo>
                    <a:pt x="220627" y="189421"/>
                  </a:lnTo>
                  <a:lnTo>
                    <a:pt x="208002" y="208116"/>
                  </a:lnTo>
                  <a:lnTo>
                    <a:pt x="189317" y="220748"/>
                  </a:lnTo>
                  <a:lnTo>
                    <a:pt x="166499" y="225388"/>
                  </a:lnTo>
                  <a:lnTo>
                    <a:pt x="290726" y="225388"/>
                  </a:lnTo>
                  <a:lnTo>
                    <a:pt x="293761" y="218651"/>
                  </a:lnTo>
                  <a:lnTo>
                    <a:pt x="296738" y="210842"/>
                  </a:lnTo>
                  <a:lnTo>
                    <a:pt x="299209" y="202849"/>
                  </a:lnTo>
                  <a:lnTo>
                    <a:pt x="333489" y="185700"/>
                  </a:lnTo>
                  <a:lnTo>
                    <a:pt x="333489" y="146502"/>
                  </a:lnTo>
                  <a:lnTo>
                    <a:pt x="298720" y="129843"/>
                  </a:lnTo>
                  <a:lnTo>
                    <a:pt x="296248" y="121858"/>
                  </a:lnTo>
                  <a:lnTo>
                    <a:pt x="293272" y="114102"/>
                  </a:lnTo>
                  <a:lnTo>
                    <a:pt x="290374" y="107794"/>
                  </a:lnTo>
                  <a:close/>
                </a:path>
                <a:path w="334009" h="333375">
                  <a:moveTo>
                    <a:pt x="186087" y="0"/>
                  </a:moveTo>
                  <a:lnTo>
                    <a:pt x="146911" y="0"/>
                  </a:lnTo>
                  <a:lnTo>
                    <a:pt x="129771" y="34298"/>
                  </a:lnTo>
                  <a:lnTo>
                    <a:pt x="121791" y="36771"/>
                  </a:lnTo>
                  <a:lnTo>
                    <a:pt x="114039" y="39749"/>
                  </a:lnTo>
                  <a:lnTo>
                    <a:pt x="106564" y="43186"/>
                  </a:lnTo>
                  <a:lnTo>
                    <a:pt x="99409" y="47037"/>
                  </a:lnTo>
                  <a:lnTo>
                    <a:pt x="233589" y="47037"/>
                  </a:lnTo>
                  <a:lnTo>
                    <a:pt x="226151" y="43186"/>
                  </a:lnTo>
                  <a:lnTo>
                    <a:pt x="218530" y="39749"/>
                  </a:lnTo>
                  <a:lnTo>
                    <a:pt x="210726" y="36771"/>
                  </a:lnTo>
                  <a:lnTo>
                    <a:pt x="202737" y="34298"/>
                  </a:lnTo>
                  <a:lnTo>
                    <a:pt x="186087" y="0"/>
                  </a:lnTo>
                  <a:close/>
                </a:path>
                <a:path w="334009" h="333375">
                  <a:moveTo>
                    <a:pt x="270317" y="34788"/>
                  </a:moveTo>
                  <a:lnTo>
                    <a:pt x="233589" y="47037"/>
                  </a:lnTo>
                  <a:lnTo>
                    <a:pt x="282559" y="47037"/>
                  </a:lnTo>
                  <a:lnTo>
                    <a:pt x="270317" y="34788"/>
                  </a:lnTo>
                  <a:close/>
                </a:path>
              </a:pathLst>
            </a:custGeom>
            <a:solidFill>
              <a:srgbClr val="4453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4" name="object 4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641790" y="2951281"/>
              <a:ext cx="125113" cy="125178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8537847" y="2847279"/>
              <a:ext cx="334010" cy="333375"/>
            </a:xfrm>
            <a:custGeom>
              <a:avLst/>
              <a:gdLst/>
              <a:ahLst/>
              <a:cxnLst/>
              <a:rect l="l" t="t" r="r" b="b"/>
              <a:pathLst>
                <a:path w="334009" h="333375">
                  <a:moveTo>
                    <a:pt x="298720" y="129843"/>
                  </a:moveTo>
                  <a:lnTo>
                    <a:pt x="296248" y="121858"/>
                  </a:lnTo>
                  <a:lnTo>
                    <a:pt x="293272" y="114102"/>
                  </a:lnTo>
                  <a:lnTo>
                    <a:pt x="289836" y="106623"/>
                  </a:lnTo>
                  <a:lnTo>
                    <a:pt x="285987" y="99464"/>
                  </a:lnTo>
                  <a:lnTo>
                    <a:pt x="298230" y="62716"/>
                  </a:lnTo>
                  <a:lnTo>
                    <a:pt x="270317" y="34788"/>
                  </a:lnTo>
                  <a:lnTo>
                    <a:pt x="233589" y="47037"/>
                  </a:lnTo>
                  <a:lnTo>
                    <a:pt x="226151" y="43186"/>
                  </a:lnTo>
                  <a:lnTo>
                    <a:pt x="218530" y="39749"/>
                  </a:lnTo>
                  <a:lnTo>
                    <a:pt x="210726" y="36771"/>
                  </a:lnTo>
                  <a:lnTo>
                    <a:pt x="202737" y="34298"/>
                  </a:lnTo>
                  <a:lnTo>
                    <a:pt x="186087" y="0"/>
                  </a:lnTo>
                  <a:lnTo>
                    <a:pt x="146911" y="0"/>
                  </a:lnTo>
                  <a:lnTo>
                    <a:pt x="129771" y="34298"/>
                  </a:lnTo>
                  <a:lnTo>
                    <a:pt x="121791" y="36771"/>
                  </a:lnTo>
                  <a:lnTo>
                    <a:pt x="114039" y="39749"/>
                  </a:lnTo>
                  <a:lnTo>
                    <a:pt x="106564" y="43186"/>
                  </a:lnTo>
                  <a:lnTo>
                    <a:pt x="99409" y="47037"/>
                  </a:lnTo>
                  <a:lnTo>
                    <a:pt x="62682" y="34788"/>
                  </a:lnTo>
                  <a:lnTo>
                    <a:pt x="34768" y="62716"/>
                  </a:lnTo>
                  <a:lnTo>
                    <a:pt x="47011" y="99464"/>
                  </a:lnTo>
                  <a:lnTo>
                    <a:pt x="43162" y="106906"/>
                  </a:lnTo>
                  <a:lnTo>
                    <a:pt x="39727" y="114531"/>
                  </a:lnTo>
                  <a:lnTo>
                    <a:pt x="36750" y="122340"/>
                  </a:lnTo>
                  <a:lnTo>
                    <a:pt x="34279" y="130333"/>
                  </a:lnTo>
                  <a:lnTo>
                    <a:pt x="0" y="146992"/>
                  </a:lnTo>
                  <a:lnTo>
                    <a:pt x="0" y="186190"/>
                  </a:lnTo>
                  <a:lnTo>
                    <a:pt x="34279" y="203339"/>
                  </a:lnTo>
                  <a:lnTo>
                    <a:pt x="36750" y="211324"/>
                  </a:lnTo>
                  <a:lnTo>
                    <a:pt x="39727" y="219079"/>
                  </a:lnTo>
                  <a:lnTo>
                    <a:pt x="43163" y="226559"/>
                  </a:lnTo>
                  <a:lnTo>
                    <a:pt x="47011" y="233717"/>
                  </a:lnTo>
                  <a:lnTo>
                    <a:pt x="34769" y="270465"/>
                  </a:lnTo>
                  <a:lnTo>
                    <a:pt x="62682" y="298394"/>
                  </a:lnTo>
                  <a:lnTo>
                    <a:pt x="99410" y="286145"/>
                  </a:lnTo>
                  <a:lnTo>
                    <a:pt x="106847" y="289996"/>
                  </a:lnTo>
                  <a:lnTo>
                    <a:pt x="114468" y="293433"/>
                  </a:lnTo>
                  <a:lnTo>
                    <a:pt x="122273" y="296411"/>
                  </a:lnTo>
                  <a:lnTo>
                    <a:pt x="130261" y="298884"/>
                  </a:lnTo>
                  <a:lnTo>
                    <a:pt x="147401" y="333182"/>
                  </a:lnTo>
                  <a:lnTo>
                    <a:pt x="186577" y="333182"/>
                  </a:lnTo>
                  <a:lnTo>
                    <a:pt x="203717" y="298884"/>
                  </a:lnTo>
                  <a:lnTo>
                    <a:pt x="211698" y="296411"/>
                  </a:lnTo>
                  <a:lnTo>
                    <a:pt x="219449" y="293433"/>
                  </a:lnTo>
                  <a:lnTo>
                    <a:pt x="226924" y="289996"/>
                  </a:lnTo>
                  <a:lnTo>
                    <a:pt x="234079" y="286145"/>
                  </a:lnTo>
                  <a:lnTo>
                    <a:pt x="270807" y="298394"/>
                  </a:lnTo>
                  <a:lnTo>
                    <a:pt x="298720" y="270465"/>
                  </a:lnTo>
                  <a:lnTo>
                    <a:pt x="286477" y="233717"/>
                  </a:lnTo>
                  <a:lnTo>
                    <a:pt x="290326" y="226276"/>
                  </a:lnTo>
                  <a:lnTo>
                    <a:pt x="293761" y="218651"/>
                  </a:lnTo>
                  <a:lnTo>
                    <a:pt x="296738" y="210842"/>
                  </a:lnTo>
                  <a:lnTo>
                    <a:pt x="299209" y="202849"/>
                  </a:lnTo>
                  <a:lnTo>
                    <a:pt x="333489" y="185700"/>
                  </a:lnTo>
                  <a:lnTo>
                    <a:pt x="333489" y="146502"/>
                  </a:lnTo>
                  <a:lnTo>
                    <a:pt x="298720" y="129843"/>
                  </a:lnTo>
                  <a:close/>
                </a:path>
              </a:pathLst>
            </a:custGeom>
            <a:ln w="7584">
              <a:solidFill>
                <a:srgbClr val="FBDDD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6" name="object 46"/>
          <p:cNvGrpSpPr/>
          <p:nvPr/>
        </p:nvGrpSpPr>
        <p:grpSpPr>
          <a:xfrm>
            <a:off x="5523929" y="2843493"/>
            <a:ext cx="340360" cy="340995"/>
            <a:chOff x="5523929" y="2843493"/>
            <a:chExt cx="340360" cy="340995"/>
          </a:xfrm>
        </p:grpSpPr>
        <p:sp>
          <p:nvSpPr>
            <p:cNvPr id="47" name="object 47"/>
            <p:cNvSpPr/>
            <p:nvPr/>
          </p:nvSpPr>
          <p:spPr>
            <a:xfrm>
              <a:off x="5527715" y="2847279"/>
              <a:ext cx="332740" cy="333375"/>
            </a:xfrm>
            <a:custGeom>
              <a:avLst/>
              <a:gdLst/>
              <a:ahLst/>
              <a:cxnLst/>
              <a:rect l="l" t="t" r="r" b="b"/>
              <a:pathLst>
                <a:path w="332739" h="333375">
                  <a:moveTo>
                    <a:pt x="233327" y="286145"/>
                  </a:moveTo>
                  <a:lnTo>
                    <a:pt x="99090" y="286145"/>
                  </a:lnTo>
                  <a:lnTo>
                    <a:pt x="106504" y="289996"/>
                  </a:lnTo>
                  <a:lnTo>
                    <a:pt x="114101" y="293433"/>
                  </a:lnTo>
                  <a:lnTo>
                    <a:pt x="121880" y="296411"/>
                  </a:lnTo>
                  <a:lnTo>
                    <a:pt x="129843" y="298884"/>
                  </a:lnTo>
                  <a:lnTo>
                    <a:pt x="146927" y="333182"/>
                  </a:lnTo>
                  <a:lnTo>
                    <a:pt x="185978" y="333182"/>
                  </a:lnTo>
                  <a:lnTo>
                    <a:pt x="203063" y="298884"/>
                  </a:lnTo>
                  <a:lnTo>
                    <a:pt x="211018" y="296411"/>
                  </a:lnTo>
                  <a:lnTo>
                    <a:pt x="218744" y="293433"/>
                  </a:lnTo>
                  <a:lnTo>
                    <a:pt x="226196" y="289996"/>
                  </a:lnTo>
                  <a:lnTo>
                    <a:pt x="233327" y="286145"/>
                  </a:lnTo>
                  <a:close/>
                </a:path>
                <a:path w="332739" h="333375">
                  <a:moveTo>
                    <a:pt x="62480" y="34788"/>
                  </a:moveTo>
                  <a:lnTo>
                    <a:pt x="34657" y="62716"/>
                  </a:lnTo>
                  <a:lnTo>
                    <a:pt x="46860" y="99464"/>
                  </a:lnTo>
                  <a:lnTo>
                    <a:pt x="43024" y="106906"/>
                  </a:lnTo>
                  <a:lnTo>
                    <a:pt x="39599" y="114531"/>
                  </a:lnTo>
                  <a:lnTo>
                    <a:pt x="36632" y="122340"/>
                  </a:lnTo>
                  <a:lnTo>
                    <a:pt x="34169" y="130333"/>
                  </a:lnTo>
                  <a:lnTo>
                    <a:pt x="0" y="146992"/>
                  </a:lnTo>
                  <a:lnTo>
                    <a:pt x="0" y="186190"/>
                  </a:lnTo>
                  <a:lnTo>
                    <a:pt x="34169" y="203339"/>
                  </a:lnTo>
                  <a:lnTo>
                    <a:pt x="36632" y="211324"/>
                  </a:lnTo>
                  <a:lnTo>
                    <a:pt x="39599" y="219079"/>
                  </a:lnTo>
                  <a:lnTo>
                    <a:pt x="43024" y="226559"/>
                  </a:lnTo>
                  <a:lnTo>
                    <a:pt x="46860" y="233717"/>
                  </a:lnTo>
                  <a:lnTo>
                    <a:pt x="34657" y="270465"/>
                  </a:lnTo>
                  <a:lnTo>
                    <a:pt x="62481" y="298394"/>
                  </a:lnTo>
                  <a:lnTo>
                    <a:pt x="99090" y="286145"/>
                  </a:lnTo>
                  <a:lnTo>
                    <a:pt x="282140" y="286145"/>
                  </a:lnTo>
                  <a:lnTo>
                    <a:pt x="297760" y="270465"/>
                  </a:lnTo>
                  <a:lnTo>
                    <a:pt x="285557" y="233717"/>
                  </a:lnTo>
                  <a:lnTo>
                    <a:pt x="289393" y="226276"/>
                  </a:lnTo>
                  <a:lnTo>
                    <a:pt x="289792" y="225388"/>
                  </a:lnTo>
                  <a:lnTo>
                    <a:pt x="165965" y="225388"/>
                  </a:lnTo>
                  <a:lnTo>
                    <a:pt x="143221" y="220748"/>
                  </a:lnTo>
                  <a:lnTo>
                    <a:pt x="124595" y="208116"/>
                  </a:lnTo>
                  <a:lnTo>
                    <a:pt x="112011" y="189421"/>
                  </a:lnTo>
                  <a:lnTo>
                    <a:pt x="107389" y="166591"/>
                  </a:lnTo>
                  <a:lnTo>
                    <a:pt x="112011" y="143761"/>
                  </a:lnTo>
                  <a:lnTo>
                    <a:pt x="124595" y="125066"/>
                  </a:lnTo>
                  <a:lnTo>
                    <a:pt x="143221" y="112433"/>
                  </a:lnTo>
                  <a:lnTo>
                    <a:pt x="165964" y="107794"/>
                  </a:lnTo>
                  <a:lnTo>
                    <a:pt x="289441" y="107794"/>
                  </a:lnTo>
                  <a:lnTo>
                    <a:pt x="288905" y="106623"/>
                  </a:lnTo>
                  <a:lnTo>
                    <a:pt x="285069" y="99464"/>
                  </a:lnTo>
                  <a:lnTo>
                    <a:pt x="297272" y="62716"/>
                  </a:lnTo>
                  <a:lnTo>
                    <a:pt x="281652" y="47037"/>
                  </a:lnTo>
                  <a:lnTo>
                    <a:pt x="99090" y="47037"/>
                  </a:lnTo>
                  <a:lnTo>
                    <a:pt x="62480" y="34788"/>
                  </a:lnTo>
                  <a:close/>
                </a:path>
                <a:path w="332739" h="333375">
                  <a:moveTo>
                    <a:pt x="282140" y="286145"/>
                  </a:moveTo>
                  <a:lnTo>
                    <a:pt x="233327" y="286145"/>
                  </a:lnTo>
                  <a:lnTo>
                    <a:pt x="269937" y="298394"/>
                  </a:lnTo>
                  <a:lnTo>
                    <a:pt x="282140" y="286145"/>
                  </a:lnTo>
                  <a:close/>
                </a:path>
                <a:path w="332739" h="333375">
                  <a:moveTo>
                    <a:pt x="289441" y="107794"/>
                  </a:moveTo>
                  <a:lnTo>
                    <a:pt x="165964" y="107794"/>
                  </a:lnTo>
                  <a:lnTo>
                    <a:pt x="188708" y="112433"/>
                  </a:lnTo>
                  <a:lnTo>
                    <a:pt x="207334" y="125066"/>
                  </a:lnTo>
                  <a:lnTo>
                    <a:pt x="219918" y="143761"/>
                  </a:lnTo>
                  <a:lnTo>
                    <a:pt x="224540" y="166591"/>
                  </a:lnTo>
                  <a:lnTo>
                    <a:pt x="219918" y="189421"/>
                  </a:lnTo>
                  <a:lnTo>
                    <a:pt x="207334" y="208116"/>
                  </a:lnTo>
                  <a:lnTo>
                    <a:pt x="188708" y="220748"/>
                  </a:lnTo>
                  <a:lnTo>
                    <a:pt x="165965" y="225388"/>
                  </a:lnTo>
                  <a:lnTo>
                    <a:pt x="289792" y="225388"/>
                  </a:lnTo>
                  <a:lnTo>
                    <a:pt x="292818" y="218651"/>
                  </a:lnTo>
                  <a:lnTo>
                    <a:pt x="295785" y="210842"/>
                  </a:lnTo>
                  <a:lnTo>
                    <a:pt x="298248" y="202849"/>
                  </a:lnTo>
                  <a:lnTo>
                    <a:pt x="332418" y="185700"/>
                  </a:lnTo>
                  <a:lnTo>
                    <a:pt x="332418" y="146502"/>
                  </a:lnTo>
                  <a:lnTo>
                    <a:pt x="297760" y="129843"/>
                  </a:lnTo>
                  <a:lnTo>
                    <a:pt x="295297" y="121858"/>
                  </a:lnTo>
                  <a:lnTo>
                    <a:pt x="292330" y="114102"/>
                  </a:lnTo>
                  <a:lnTo>
                    <a:pt x="289441" y="107794"/>
                  </a:lnTo>
                  <a:close/>
                </a:path>
                <a:path w="332739" h="333375">
                  <a:moveTo>
                    <a:pt x="185490" y="0"/>
                  </a:moveTo>
                  <a:lnTo>
                    <a:pt x="146439" y="0"/>
                  </a:lnTo>
                  <a:lnTo>
                    <a:pt x="129354" y="34298"/>
                  </a:lnTo>
                  <a:lnTo>
                    <a:pt x="121399" y="36771"/>
                  </a:lnTo>
                  <a:lnTo>
                    <a:pt x="113673" y="39749"/>
                  </a:lnTo>
                  <a:lnTo>
                    <a:pt x="106222" y="43186"/>
                  </a:lnTo>
                  <a:lnTo>
                    <a:pt x="99090" y="47037"/>
                  </a:lnTo>
                  <a:lnTo>
                    <a:pt x="232839" y="47037"/>
                  </a:lnTo>
                  <a:lnTo>
                    <a:pt x="225425" y="43186"/>
                  </a:lnTo>
                  <a:lnTo>
                    <a:pt x="217828" y="39749"/>
                  </a:lnTo>
                  <a:lnTo>
                    <a:pt x="210049" y="36771"/>
                  </a:lnTo>
                  <a:lnTo>
                    <a:pt x="202086" y="34298"/>
                  </a:lnTo>
                  <a:lnTo>
                    <a:pt x="185490" y="0"/>
                  </a:lnTo>
                  <a:close/>
                </a:path>
                <a:path w="332739" h="333375">
                  <a:moveTo>
                    <a:pt x="269448" y="34788"/>
                  </a:moveTo>
                  <a:lnTo>
                    <a:pt x="232839" y="47037"/>
                  </a:lnTo>
                  <a:lnTo>
                    <a:pt x="281652" y="47037"/>
                  </a:lnTo>
                  <a:lnTo>
                    <a:pt x="269448" y="34788"/>
                  </a:lnTo>
                  <a:close/>
                </a:path>
              </a:pathLst>
            </a:custGeom>
            <a:solidFill>
              <a:srgbClr val="4453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8" name="object 4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31318" y="2951287"/>
              <a:ext cx="124724" cy="125166"/>
            </a:xfrm>
            <a:prstGeom prst="rect">
              <a:avLst/>
            </a:prstGeom>
          </p:spPr>
        </p:pic>
        <p:sp>
          <p:nvSpPr>
            <p:cNvPr id="49" name="object 49"/>
            <p:cNvSpPr/>
            <p:nvPr/>
          </p:nvSpPr>
          <p:spPr>
            <a:xfrm>
              <a:off x="5527715" y="2847279"/>
              <a:ext cx="332740" cy="333375"/>
            </a:xfrm>
            <a:custGeom>
              <a:avLst/>
              <a:gdLst/>
              <a:ahLst/>
              <a:cxnLst/>
              <a:rect l="l" t="t" r="r" b="b"/>
              <a:pathLst>
                <a:path w="332739" h="333375">
                  <a:moveTo>
                    <a:pt x="297760" y="129843"/>
                  </a:moveTo>
                  <a:lnTo>
                    <a:pt x="295297" y="121858"/>
                  </a:lnTo>
                  <a:lnTo>
                    <a:pt x="292330" y="114102"/>
                  </a:lnTo>
                  <a:lnTo>
                    <a:pt x="288905" y="106623"/>
                  </a:lnTo>
                  <a:lnTo>
                    <a:pt x="285069" y="99464"/>
                  </a:lnTo>
                  <a:lnTo>
                    <a:pt x="297272" y="62716"/>
                  </a:lnTo>
                  <a:lnTo>
                    <a:pt x="269448" y="34788"/>
                  </a:lnTo>
                  <a:lnTo>
                    <a:pt x="232839" y="47037"/>
                  </a:lnTo>
                  <a:lnTo>
                    <a:pt x="225425" y="43186"/>
                  </a:lnTo>
                  <a:lnTo>
                    <a:pt x="217828" y="39749"/>
                  </a:lnTo>
                  <a:lnTo>
                    <a:pt x="210049" y="36771"/>
                  </a:lnTo>
                  <a:lnTo>
                    <a:pt x="202086" y="34298"/>
                  </a:lnTo>
                  <a:lnTo>
                    <a:pt x="185490" y="0"/>
                  </a:lnTo>
                  <a:lnTo>
                    <a:pt x="146439" y="0"/>
                  </a:lnTo>
                  <a:lnTo>
                    <a:pt x="129354" y="34298"/>
                  </a:lnTo>
                  <a:lnTo>
                    <a:pt x="121399" y="36771"/>
                  </a:lnTo>
                  <a:lnTo>
                    <a:pt x="113673" y="39749"/>
                  </a:lnTo>
                  <a:lnTo>
                    <a:pt x="106222" y="43186"/>
                  </a:lnTo>
                  <a:lnTo>
                    <a:pt x="99090" y="47037"/>
                  </a:lnTo>
                  <a:lnTo>
                    <a:pt x="62480" y="34788"/>
                  </a:lnTo>
                  <a:lnTo>
                    <a:pt x="34657" y="62716"/>
                  </a:lnTo>
                  <a:lnTo>
                    <a:pt x="46860" y="99464"/>
                  </a:lnTo>
                  <a:lnTo>
                    <a:pt x="43024" y="106906"/>
                  </a:lnTo>
                  <a:lnTo>
                    <a:pt x="39599" y="114531"/>
                  </a:lnTo>
                  <a:lnTo>
                    <a:pt x="36632" y="122340"/>
                  </a:lnTo>
                  <a:lnTo>
                    <a:pt x="34169" y="130333"/>
                  </a:lnTo>
                  <a:lnTo>
                    <a:pt x="0" y="146992"/>
                  </a:lnTo>
                  <a:lnTo>
                    <a:pt x="0" y="186190"/>
                  </a:lnTo>
                  <a:lnTo>
                    <a:pt x="34169" y="203339"/>
                  </a:lnTo>
                  <a:lnTo>
                    <a:pt x="36632" y="211324"/>
                  </a:lnTo>
                  <a:lnTo>
                    <a:pt x="39599" y="219079"/>
                  </a:lnTo>
                  <a:lnTo>
                    <a:pt x="43024" y="226559"/>
                  </a:lnTo>
                  <a:lnTo>
                    <a:pt x="46860" y="233717"/>
                  </a:lnTo>
                  <a:lnTo>
                    <a:pt x="34657" y="270465"/>
                  </a:lnTo>
                  <a:lnTo>
                    <a:pt x="62481" y="298394"/>
                  </a:lnTo>
                  <a:lnTo>
                    <a:pt x="99090" y="286145"/>
                  </a:lnTo>
                  <a:lnTo>
                    <a:pt x="106504" y="289996"/>
                  </a:lnTo>
                  <a:lnTo>
                    <a:pt x="114101" y="293433"/>
                  </a:lnTo>
                  <a:lnTo>
                    <a:pt x="121880" y="296411"/>
                  </a:lnTo>
                  <a:lnTo>
                    <a:pt x="129843" y="298884"/>
                  </a:lnTo>
                  <a:lnTo>
                    <a:pt x="146927" y="333182"/>
                  </a:lnTo>
                  <a:lnTo>
                    <a:pt x="185978" y="333182"/>
                  </a:lnTo>
                  <a:lnTo>
                    <a:pt x="203063" y="298884"/>
                  </a:lnTo>
                  <a:lnTo>
                    <a:pt x="211018" y="296411"/>
                  </a:lnTo>
                  <a:lnTo>
                    <a:pt x="218744" y="293433"/>
                  </a:lnTo>
                  <a:lnTo>
                    <a:pt x="226196" y="289996"/>
                  </a:lnTo>
                  <a:lnTo>
                    <a:pt x="233327" y="286145"/>
                  </a:lnTo>
                  <a:lnTo>
                    <a:pt x="269937" y="298394"/>
                  </a:lnTo>
                  <a:lnTo>
                    <a:pt x="297760" y="270465"/>
                  </a:lnTo>
                  <a:lnTo>
                    <a:pt x="285557" y="233717"/>
                  </a:lnTo>
                  <a:lnTo>
                    <a:pt x="289393" y="226276"/>
                  </a:lnTo>
                  <a:lnTo>
                    <a:pt x="292818" y="218651"/>
                  </a:lnTo>
                  <a:lnTo>
                    <a:pt x="295785" y="210842"/>
                  </a:lnTo>
                  <a:lnTo>
                    <a:pt x="298248" y="202849"/>
                  </a:lnTo>
                  <a:lnTo>
                    <a:pt x="332418" y="185700"/>
                  </a:lnTo>
                  <a:lnTo>
                    <a:pt x="332418" y="146502"/>
                  </a:lnTo>
                  <a:lnTo>
                    <a:pt x="297760" y="129843"/>
                  </a:lnTo>
                  <a:close/>
                </a:path>
              </a:pathLst>
            </a:custGeom>
            <a:ln w="7572">
              <a:solidFill>
                <a:srgbClr val="FBDDD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0" name="object 50"/>
          <p:cNvGrpSpPr/>
          <p:nvPr/>
        </p:nvGrpSpPr>
        <p:grpSpPr>
          <a:xfrm>
            <a:off x="4524185" y="2845017"/>
            <a:ext cx="340360" cy="340995"/>
            <a:chOff x="4524185" y="2845017"/>
            <a:chExt cx="340360" cy="340995"/>
          </a:xfrm>
        </p:grpSpPr>
        <p:sp>
          <p:nvSpPr>
            <p:cNvPr id="51" name="object 51"/>
            <p:cNvSpPr/>
            <p:nvPr/>
          </p:nvSpPr>
          <p:spPr>
            <a:xfrm>
              <a:off x="4527971" y="2848803"/>
              <a:ext cx="332740" cy="333375"/>
            </a:xfrm>
            <a:custGeom>
              <a:avLst/>
              <a:gdLst/>
              <a:ahLst/>
              <a:cxnLst/>
              <a:rect l="l" t="t" r="r" b="b"/>
              <a:pathLst>
                <a:path w="332739" h="333375">
                  <a:moveTo>
                    <a:pt x="233327" y="286145"/>
                  </a:moveTo>
                  <a:lnTo>
                    <a:pt x="99090" y="286145"/>
                  </a:lnTo>
                  <a:lnTo>
                    <a:pt x="106504" y="289995"/>
                  </a:lnTo>
                  <a:lnTo>
                    <a:pt x="114101" y="293433"/>
                  </a:lnTo>
                  <a:lnTo>
                    <a:pt x="121880" y="296411"/>
                  </a:lnTo>
                  <a:lnTo>
                    <a:pt x="129843" y="298884"/>
                  </a:lnTo>
                  <a:lnTo>
                    <a:pt x="146927" y="333182"/>
                  </a:lnTo>
                  <a:lnTo>
                    <a:pt x="185978" y="333182"/>
                  </a:lnTo>
                  <a:lnTo>
                    <a:pt x="203063" y="298884"/>
                  </a:lnTo>
                  <a:lnTo>
                    <a:pt x="211018" y="296411"/>
                  </a:lnTo>
                  <a:lnTo>
                    <a:pt x="218744" y="293433"/>
                  </a:lnTo>
                  <a:lnTo>
                    <a:pt x="226196" y="289996"/>
                  </a:lnTo>
                  <a:lnTo>
                    <a:pt x="233327" y="286145"/>
                  </a:lnTo>
                  <a:close/>
                </a:path>
                <a:path w="332739" h="333375">
                  <a:moveTo>
                    <a:pt x="62480" y="34788"/>
                  </a:moveTo>
                  <a:lnTo>
                    <a:pt x="34657" y="62716"/>
                  </a:lnTo>
                  <a:lnTo>
                    <a:pt x="46860" y="99464"/>
                  </a:lnTo>
                  <a:lnTo>
                    <a:pt x="43024" y="106906"/>
                  </a:lnTo>
                  <a:lnTo>
                    <a:pt x="39599" y="114531"/>
                  </a:lnTo>
                  <a:lnTo>
                    <a:pt x="36632" y="122340"/>
                  </a:lnTo>
                  <a:lnTo>
                    <a:pt x="34169" y="130333"/>
                  </a:lnTo>
                  <a:lnTo>
                    <a:pt x="0" y="146992"/>
                  </a:lnTo>
                  <a:lnTo>
                    <a:pt x="0" y="186190"/>
                  </a:lnTo>
                  <a:lnTo>
                    <a:pt x="34169" y="203339"/>
                  </a:lnTo>
                  <a:lnTo>
                    <a:pt x="36632" y="211324"/>
                  </a:lnTo>
                  <a:lnTo>
                    <a:pt x="39599" y="219079"/>
                  </a:lnTo>
                  <a:lnTo>
                    <a:pt x="43024" y="226559"/>
                  </a:lnTo>
                  <a:lnTo>
                    <a:pt x="46860" y="233717"/>
                  </a:lnTo>
                  <a:lnTo>
                    <a:pt x="34657" y="270465"/>
                  </a:lnTo>
                  <a:lnTo>
                    <a:pt x="62481" y="298394"/>
                  </a:lnTo>
                  <a:lnTo>
                    <a:pt x="99090" y="286145"/>
                  </a:lnTo>
                  <a:lnTo>
                    <a:pt x="282140" y="286145"/>
                  </a:lnTo>
                  <a:lnTo>
                    <a:pt x="297760" y="270466"/>
                  </a:lnTo>
                  <a:lnTo>
                    <a:pt x="285557" y="233717"/>
                  </a:lnTo>
                  <a:lnTo>
                    <a:pt x="289393" y="226276"/>
                  </a:lnTo>
                  <a:lnTo>
                    <a:pt x="289792" y="225388"/>
                  </a:lnTo>
                  <a:lnTo>
                    <a:pt x="165965" y="225388"/>
                  </a:lnTo>
                  <a:lnTo>
                    <a:pt x="143221" y="220748"/>
                  </a:lnTo>
                  <a:lnTo>
                    <a:pt x="124595" y="208116"/>
                  </a:lnTo>
                  <a:lnTo>
                    <a:pt x="112011" y="189421"/>
                  </a:lnTo>
                  <a:lnTo>
                    <a:pt x="107389" y="166591"/>
                  </a:lnTo>
                  <a:lnTo>
                    <a:pt x="112011" y="143761"/>
                  </a:lnTo>
                  <a:lnTo>
                    <a:pt x="124595" y="125065"/>
                  </a:lnTo>
                  <a:lnTo>
                    <a:pt x="143221" y="112433"/>
                  </a:lnTo>
                  <a:lnTo>
                    <a:pt x="165964" y="107794"/>
                  </a:lnTo>
                  <a:lnTo>
                    <a:pt x="289441" y="107794"/>
                  </a:lnTo>
                  <a:lnTo>
                    <a:pt x="288905" y="106623"/>
                  </a:lnTo>
                  <a:lnTo>
                    <a:pt x="285069" y="99464"/>
                  </a:lnTo>
                  <a:lnTo>
                    <a:pt x="297272" y="62716"/>
                  </a:lnTo>
                  <a:lnTo>
                    <a:pt x="281652" y="47037"/>
                  </a:lnTo>
                  <a:lnTo>
                    <a:pt x="99090" y="47037"/>
                  </a:lnTo>
                  <a:lnTo>
                    <a:pt x="62480" y="34788"/>
                  </a:lnTo>
                  <a:close/>
                </a:path>
                <a:path w="332739" h="333375">
                  <a:moveTo>
                    <a:pt x="282140" y="286145"/>
                  </a:moveTo>
                  <a:lnTo>
                    <a:pt x="233327" y="286145"/>
                  </a:lnTo>
                  <a:lnTo>
                    <a:pt x="269937" y="298394"/>
                  </a:lnTo>
                  <a:lnTo>
                    <a:pt x="282140" y="286145"/>
                  </a:lnTo>
                  <a:close/>
                </a:path>
                <a:path w="332739" h="333375">
                  <a:moveTo>
                    <a:pt x="289441" y="107794"/>
                  </a:moveTo>
                  <a:lnTo>
                    <a:pt x="165964" y="107794"/>
                  </a:lnTo>
                  <a:lnTo>
                    <a:pt x="188708" y="112433"/>
                  </a:lnTo>
                  <a:lnTo>
                    <a:pt x="207334" y="125066"/>
                  </a:lnTo>
                  <a:lnTo>
                    <a:pt x="219918" y="143761"/>
                  </a:lnTo>
                  <a:lnTo>
                    <a:pt x="224540" y="166591"/>
                  </a:lnTo>
                  <a:lnTo>
                    <a:pt x="219918" y="189421"/>
                  </a:lnTo>
                  <a:lnTo>
                    <a:pt x="207334" y="208116"/>
                  </a:lnTo>
                  <a:lnTo>
                    <a:pt x="188708" y="220748"/>
                  </a:lnTo>
                  <a:lnTo>
                    <a:pt x="165965" y="225388"/>
                  </a:lnTo>
                  <a:lnTo>
                    <a:pt x="289792" y="225388"/>
                  </a:lnTo>
                  <a:lnTo>
                    <a:pt x="292818" y="218651"/>
                  </a:lnTo>
                  <a:lnTo>
                    <a:pt x="295785" y="210842"/>
                  </a:lnTo>
                  <a:lnTo>
                    <a:pt x="298248" y="202849"/>
                  </a:lnTo>
                  <a:lnTo>
                    <a:pt x="332418" y="185700"/>
                  </a:lnTo>
                  <a:lnTo>
                    <a:pt x="332418" y="146502"/>
                  </a:lnTo>
                  <a:lnTo>
                    <a:pt x="297760" y="129843"/>
                  </a:lnTo>
                  <a:lnTo>
                    <a:pt x="295297" y="121858"/>
                  </a:lnTo>
                  <a:lnTo>
                    <a:pt x="292330" y="114102"/>
                  </a:lnTo>
                  <a:lnTo>
                    <a:pt x="289441" y="107794"/>
                  </a:lnTo>
                  <a:close/>
                </a:path>
                <a:path w="332739" h="333375">
                  <a:moveTo>
                    <a:pt x="185490" y="0"/>
                  </a:moveTo>
                  <a:lnTo>
                    <a:pt x="146439" y="0"/>
                  </a:lnTo>
                  <a:lnTo>
                    <a:pt x="129354" y="34298"/>
                  </a:lnTo>
                  <a:lnTo>
                    <a:pt x="121399" y="36771"/>
                  </a:lnTo>
                  <a:lnTo>
                    <a:pt x="113673" y="39749"/>
                  </a:lnTo>
                  <a:lnTo>
                    <a:pt x="106222" y="43186"/>
                  </a:lnTo>
                  <a:lnTo>
                    <a:pt x="99090" y="47037"/>
                  </a:lnTo>
                  <a:lnTo>
                    <a:pt x="232839" y="47037"/>
                  </a:lnTo>
                  <a:lnTo>
                    <a:pt x="225425" y="43186"/>
                  </a:lnTo>
                  <a:lnTo>
                    <a:pt x="217828" y="39749"/>
                  </a:lnTo>
                  <a:lnTo>
                    <a:pt x="210049" y="36771"/>
                  </a:lnTo>
                  <a:lnTo>
                    <a:pt x="202086" y="34298"/>
                  </a:lnTo>
                  <a:lnTo>
                    <a:pt x="185490" y="0"/>
                  </a:lnTo>
                  <a:close/>
                </a:path>
                <a:path w="332739" h="333375">
                  <a:moveTo>
                    <a:pt x="269448" y="34788"/>
                  </a:moveTo>
                  <a:lnTo>
                    <a:pt x="232839" y="47037"/>
                  </a:lnTo>
                  <a:lnTo>
                    <a:pt x="281652" y="47037"/>
                  </a:lnTo>
                  <a:lnTo>
                    <a:pt x="269448" y="34788"/>
                  </a:lnTo>
                  <a:close/>
                </a:path>
              </a:pathLst>
            </a:custGeom>
            <a:solidFill>
              <a:srgbClr val="4453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2" name="object 5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31574" y="2952811"/>
              <a:ext cx="124724" cy="125166"/>
            </a:xfrm>
            <a:prstGeom prst="rect">
              <a:avLst/>
            </a:prstGeom>
          </p:spPr>
        </p:pic>
        <p:sp>
          <p:nvSpPr>
            <p:cNvPr id="53" name="object 53"/>
            <p:cNvSpPr/>
            <p:nvPr/>
          </p:nvSpPr>
          <p:spPr>
            <a:xfrm>
              <a:off x="4527971" y="2848803"/>
              <a:ext cx="332740" cy="333375"/>
            </a:xfrm>
            <a:custGeom>
              <a:avLst/>
              <a:gdLst/>
              <a:ahLst/>
              <a:cxnLst/>
              <a:rect l="l" t="t" r="r" b="b"/>
              <a:pathLst>
                <a:path w="332739" h="333375">
                  <a:moveTo>
                    <a:pt x="297760" y="129843"/>
                  </a:moveTo>
                  <a:lnTo>
                    <a:pt x="295297" y="121858"/>
                  </a:lnTo>
                  <a:lnTo>
                    <a:pt x="292330" y="114102"/>
                  </a:lnTo>
                  <a:lnTo>
                    <a:pt x="288905" y="106623"/>
                  </a:lnTo>
                  <a:lnTo>
                    <a:pt x="285069" y="99464"/>
                  </a:lnTo>
                  <a:lnTo>
                    <a:pt x="297272" y="62716"/>
                  </a:lnTo>
                  <a:lnTo>
                    <a:pt x="269448" y="34788"/>
                  </a:lnTo>
                  <a:lnTo>
                    <a:pt x="232839" y="47037"/>
                  </a:lnTo>
                  <a:lnTo>
                    <a:pt x="225425" y="43186"/>
                  </a:lnTo>
                  <a:lnTo>
                    <a:pt x="217828" y="39749"/>
                  </a:lnTo>
                  <a:lnTo>
                    <a:pt x="210049" y="36771"/>
                  </a:lnTo>
                  <a:lnTo>
                    <a:pt x="202086" y="34298"/>
                  </a:lnTo>
                  <a:lnTo>
                    <a:pt x="185490" y="0"/>
                  </a:lnTo>
                  <a:lnTo>
                    <a:pt x="146439" y="0"/>
                  </a:lnTo>
                  <a:lnTo>
                    <a:pt x="129354" y="34298"/>
                  </a:lnTo>
                  <a:lnTo>
                    <a:pt x="121399" y="36771"/>
                  </a:lnTo>
                  <a:lnTo>
                    <a:pt x="113673" y="39749"/>
                  </a:lnTo>
                  <a:lnTo>
                    <a:pt x="106222" y="43186"/>
                  </a:lnTo>
                  <a:lnTo>
                    <a:pt x="99090" y="47037"/>
                  </a:lnTo>
                  <a:lnTo>
                    <a:pt x="62480" y="34788"/>
                  </a:lnTo>
                  <a:lnTo>
                    <a:pt x="34657" y="62716"/>
                  </a:lnTo>
                  <a:lnTo>
                    <a:pt x="46860" y="99464"/>
                  </a:lnTo>
                  <a:lnTo>
                    <a:pt x="43024" y="106906"/>
                  </a:lnTo>
                  <a:lnTo>
                    <a:pt x="39599" y="114531"/>
                  </a:lnTo>
                  <a:lnTo>
                    <a:pt x="36632" y="122340"/>
                  </a:lnTo>
                  <a:lnTo>
                    <a:pt x="34169" y="130333"/>
                  </a:lnTo>
                  <a:lnTo>
                    <a:pt x="0" y="146992"/>
                  </a:lnTo>
                  <a:lnTo>
                    <a:pt x="0" y="186190"/>
                  </a:lnTo>
                  <a:lnTo>
                    <a:pt x="34169" y="203339"/>
                  </a:lnTo>
                  <a:lnTo>
                    <a:pt x="36632" y="211324"/>
                  </a:lnTo>
                  <a:lnTo>
                    <a:pt x="39599" y="219079"/>
                  </a:lnTo>
                  <a:lnTo>
                    <a:pt x="43024" y="226559"/>
                  </a:lnTo>
                  <a:lnTo>
                    <a:pt x="46860" y="233717"/>
                  </a:lnTo>
                  <a:lnTo>
                    <a:pt x="34657" y="270465"/>
                  </a:lnTo>
                  <a:lnTo>
                    <a:pt x="62481" y="298394"/>
                  </a:lnTo>
                  <a:lnTo>
                    <a:pt x="99090" y="286145"/>
                  </a:lnTo>
                  <a:lnTo>
                    <a:pt x="106504" y="289995"/>
                  </a:lnTo>
                  <a:lnTo>
                    <a:pt x="114101" y="293433"/>
                  </a:lnTo>
                  <a:lnTo>
                    <a:pt x="121880" y="296411"/>
                  </a:lnTo>
                  <a:lnTo>
                    <a:pt x="129843" y="298884"/>
                  </a:lnTo>
                  <a:lnTo>
                    <a:pt x="146927" y="333182"/>
                  </a:lnTo>
                  <a:lnTo>
                    <a:pt x="185978" y="333182"/>
                  </a:lnTo>
                  <a:lnTo>
                    <a:pt x="203063" y="298884"/>
                  </a:lnTo>
                  <a:lnTo>
                    <a:pt x="211018" y="296411"/>
                  </a:lnTo>
                  <a:lnTo>
                    <a:pt x="218744" y="293433"/>
                  </a:lnTo>
                  <a:lnTo>
                    <a:pt x="226196" y="289996"/>
                  </a:lnTo>
                  <a:lnTo>
                    <a:pt x="233327" y="286145"/>
                  </a:lnTo>
                  <a:lnTo>
                    <a:pt x="269937" y="298394"/>
                  </a:lnTo>
                  <a:lnTo>
                    <a:pt x="297760" y="270466"/>
                  </a:lnTo>
                  <a:lnTo>
                    <a:pt x="285557" y="233717"/>
                  </a:lnTo>
                  <a:lnTo>
                    <a:pt x="289393" y="226276"/>
                  </a:lnTo>
                  <a:lnTo>
                    <a:pt x="292818" y="218651"/>
                  </a:lnTo>
                  <a:lnTo>
                    <a:pt x="295785" y="210842"/>
                  </a:lnTo>
                  <a:lnTo>
                    <a:pt x="298248" y="202849"/>
                  </a:lnTo>
                  <a:lnTo>
                    <a:pt x="332418" y="185700"/>
                  </a:lnTo>
                  <a:lnTo>
                    <a:pt x="332418" y="146502"/>
                  </a:lnTo>
                  <a:lnTo>
                    <a:pt x="297760" y="129843"/>
                  </a:lnTo>
                  <a:close/>
                </a:path>
              </a:pathLst>
            </a:custGeom>
            <a:ln w="7572">
              <a:solidFill>
                <a:srgbClr val="FBDDD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4" name="object 54"/>
          <p:cNvGrpSpPr/>
          <p:nvPr/>
        </p:nvGrpSpPr>
        <p:grpSpPr>
          <a:xfrm>
            <a:off x="7544978" y="2843487"/>
            <a:ext cx="341630" cy="340995"/>
            <a:chOff x="7544978" y="2843487"/>
            <a:chExt cx="341630" cy="340995"/>
          </a:xfrm>
        </p:grpSpPr>
        <p:sp>
          <p:nvSpPr>
            <p:cNvPr id="55" name="object 55"/>
            <p:cNvSpPr/>
            <p:nvPr/>
          </p:nvSpPr>
          <p:spPr>
            <a:xfrm>
              <a:off x="7548771" y="2847279"/>
              <a:ext cx="334010" cy="333375"/>
            </a:xfrm>
            <a:custGeom>
              <a:avLst/>
              <a:gdLst/>
              <a:ahLst/>
              <a:cxnLst/>
              <a:rect l="l" t="t" r="r" b="b"/>
              <a:pathLst>
                <a:path w="334009" h="333375">
                  <a:moveTo>
                    <a:pt x="234079" y="286145"/>
                  </a:moveTo>
                  <a:lnTo>
                    <a:pt x="99410" y="286145"/>
                  </a:lnTo>
                  <a:lnTo>
                    <a:pt x="106847" y="289996"/>
                  </a:lnTo>
                  <a:lnTo>
                    <a:pt x="114468" y="293433"/>
                  </a:lnTo>
                  <a:lnTo>
                    <a:pt x="122273" y="296411"/>
                  </a:lnTo>
                  <a:lnTo>
                    <a:pt x="130261" y="298884"/>
                  </a:lnTo>
                  <a:lnTo>
                    <a:pt x="147401" y="333182"/>
                  </a:lnTo>
                  <a:lnTo>
                    <a:pt x="186577" y="333182"/>
                  </a:lnTo>
                  <a:lnTo>
                    <a:pt x="203717" y="298884"/>
                  </a:lnTo>
                  <a:lnTo>
                    <a:pt x="211698" y="296411"/>
                  </a:lnTo>
                  <a:lnTo>
                    <a:pt x="219449" y="293433"/>
                  </a:lnTo>
                  <a:lnTo>
                    <a:pt x="226924" y="289996"/>
                  </a:lnTo>
                  <a:lnTo>
                    <a:pt x="234079" y="286145"/>
                  </a:lnTo>
                  <a:close/>
                </a:path>
                <a:path w="334009" h="333375">
                  <a:moveTo>
                    <a:pt x="62682" y="34788"/>
                  </a:moveTo>
                  <a:lnTo>
                    <a:pt x="34768" y="62716"/>
                  </a:lnTo>
                  <a:lnTo>
                    <a:pt x="47011" y="99464"/>
                  </a:lnTo>
                  <a:lnTo>
                    <a:pt x="43162" y="106906"/>
                  </a:lnTo>
                  <a:lnTo>
                    <a:pt x="39727" y="114531"/>
                  </a:lnTo>
                  <a:lnTo>
                    <a:pt x="36750" y="122340"/>
                  </a:lnTo>
                  <a:lnTo>
                    <a:pt x="34279" y="130333"/>
                  </a:lnTo>
                  <a:lnTo>
                    <a:pt x="0" y="146992"/>
                  </a:lnTo>
                  <a:lnTo>
                    <a:pt x="0" y="186190"/>
                  </a:lnTo>
                  <a:lnTo>
                    <a:pt x="34279" y="203339"/>
                  </a:lnTo>
                  <a:lnTo>
                    <a:pt x="36750" y="211324"/>
                  </a:lnTo>
                  <a:lnTo>
                    <a:pt x="39727" y="219079"/>
                  </a:lnTo>
                  <a:lnTo>
                    <a:pt x="43163" y="226559"/>
                  </a:lnTo>
                  <a:lnTo>
                    <a:pt x="47011" y="233717"/>
                  </a:lnTo>
                  <a:lnTo>
                    <a:pt x="34769" y="270465"/>
                  </a:lnTo>
                  <a:lnTo>
                    <a:pt x="62682" y="298394"/>
                  </a:lnTo>
                  <a:lnTo>
                    <a:pt x="99410" y="286145"/>
                  </a:lnTo>
                  <a:lnTo>
                    <a:pt x="283049" y="286145"/>
                  </a:lnTo>
                  <a:lnTo>
                    <a:pt x="298720" y="270465"/>
                  </a:lnTo>
                  <a:lnTo>
                    <a:pt x="286477" y="233717"/>
                  </a:lnTo>
                  <a:lnTo>
                    <a:pt x="290326" y="226276"/>
                  </a:lnTo>
                  <a:lnTo>
                    <a:pt x="290726" y="225388"/>
                  </a:lnTo>
                  <a:lnTo>
                    <a:pt x="166499" y="225388"/>
                  </a:lnTo>
                  <a:lnTo>
                    <a:pt x="143682" y="220748"/>
                  </a:lnTo>
                  <a:lnTo>
                    <a:pt x="124997" y="208116"/>
                  </a:lnTo>
                  <a:lnTo>
                    <a:pt x="112372" y="189421"/>
                  </a:lnTo>
                  <a:lnTo>
                    <a:pt x="107735" y="166591"/>
                  </a:lnTo>
                  <a:lnTo>
                    <a:pt x="112372" y="143761"/>
                  </a:lnTo>
                  <a:lnTo>
                    <a:pt x="124997" y="125066"/>
                  </a:lnTo>
                  <a:lnTo>
                    <a:pt x="143682" y="112433"/>
                  </a:lnTo>
                  <a:lnTo>
                    <a:pt x="166499" y="107794"/>
                  </a:lnTo>
                  <a:lnTo>
                    <a:pt x="290374" y="107794"/>
                  </a:lnTo>
                  <a:lnTo>
                    <a:pt x="289836" y="106623"/>
                  </a:lnTo>
                  <a:lnTo>
                    <a:pt x="285987" y="99464"/>
                  </a:lnTo>
                  <a:lnTo>
                    <a:pt x="298230" y="62716"/>
                  </a:lnTo>
                  <a:lnTo>
                    <a:pt x="282559" y="47037"/>
                  </a:lnTo>
                  <a:lnTo>
                    <a:pt x="99409" y="47037"/>
                  </a:lnTo>
                  <a:lnTo>
                    <a:pt x="62682" y="34788"/>
                  </a:lnTo>
                  <a:close/>
                </a:path>
                <a:path w="334009" h="333375">
                  <a:moveTo>
                    <a:pt x="283049" y="286145"/>
                  </a:moveTo>
                  <a:lnTo>
                    <a:pt x="234079" y="286145"/>
                  </a:lnTo>
                  <a:lnTo>
                    <a:pt x="270807" y="298394"/>
                  </a:lnTo>
                  <a:lnTo>
                    <a:pt x="283049" y="286145"/>
                  </a:lnTo>
                  <a:close/>
                </a:path>
                <a:path w="334009" h="333375">
                  <a:moveTo>
                    <a:pt x="290374" y="107794"/>
                  </a:moveTo>
                  <a:lnTo>
                    <a:pt x="166499" y="107794"/>
                  </a:lnTo>
                  <a:lnTo>
                    <a:pt x="189316" y="112433"/>
                  </a:lnTo>
                  <a:lnTo>
                    <a:pt x="208002" y="125066"/>
                  </a:lnTo>
                  <a:lnTo>
                    <a:pt x="220627" y="143761"/>
                  </a:lnTo>
                  <a:lnTo>
                    <a:pt x="225264" y="166591"/>
                  </a:lnTo>
                  <a:lnTo>
                    <a:pt x="220627" y="189421"/>
                  </a:lnTo>
                  <a:lnTo>
                    <a:pt x="208002" y="208116"/>
                  </a:lnTo>
                  <a:lnTo>
                    <a:pt x="189317" y="220748"/>
                  </a:lnTo>
                  <a:lnTo>
                    <a:pt x="166499" y="225388"/>
                  </a:lnTo>
                  <a:lnTo>
                    <a:pt x="290726" y="225388"/>
                  </a:lnTo>
                  <a:lnTo>
                    <a:pt x="293761" y="218651"/>
                  </a:lnTo>
                  <a:lnTo>
                    <a:pt x="296738" y="210842"/>
                  </a:lnTo>
                  <a:lnTo>
                    <a:pt x="299209" y="202849"/>
                  </a:lnTo>
                  <a:lnTo>
                    <a:pt x="333489" y="185700"/>
                  </a:lnTo>
                  <a:lnTo>
                    <a:pt x="333489" y="146502"/>
                  </a:lnTo>
                  <a:lnTo>
                    <a:pt x="298720" y="129843"/>
                  </a:lnTo>
                  <a:lnTo>
                    <a:pt x="296248" y="121858"/>
                  </a:lnTo>
                  <a:lnTo>
                    <a:pt x="293272" y="114102"/>
                  </a:lnTo>
                  <a:lnTo>
                    <a:pt x="290374" y="107794"/>
                  </a:lnTo>
                  <a:close/>
                </a:path>
                <a:path w="334009" h="333375">
                  <a:moveTo>
                    <a:pt x="186087" y="0"/>
                  </a:moveTo>
                  <a:lnTo>
                    <a:pt x="146911" y="0"/>
                  </a:lnTo>
                  <a:lnTo>
                    <a:pt x="129771" y="34298"/>
                  </a:lnTo>
                  <a:lnTo>
                    <a:pt x="121791" y="36771"/>
                  </a:lnTo>
                  <a:lnTo>
                    <a:pt x="114039" y="39749"/>
                  </a:lnTo>
                  <a:lnTo>
                    <a:pt x="106564" y="43186"/>
                  </a:lnTo>
                  <a:lnTo>
                    <a:pt x="99409" y="47037"/>
                  </a:lnTo>
                  <a:lnTo>
                    <a:pt x="233589" y="47037"/>
                  </a:lnTo>
                  <a:lnTo>
                    <a:pt x="226151" y="43186"/>
                  </a:lnTo>
                  <a:lnTo>
                    <a:pt x="218530" y="39749"/>
                  </a:lnTo>
                  <a:lnTo>
                    <a:pt x="210726" y="36771"/>
                  </a:lnTo>
                  <a:lnTo>
                    <a:pt x="202737" y="34298"/>
                  </a:lnTo>
                  <a:lnTo>
                    <a:pt x="186087" y="0"/>
                  </a:lnTo>
                  <a:close/>
                </a:path>
                <a:path w="334009" h="333375">
                  <a:moveTo>
                    <a:pt x="270317" y="34788"/>
                  </a:moveTo>
                  <a:lnTo>
                    <a:pt x="233589" y="47037"/>
                  </a:lnTo>
                  <a:lnTo>
                    <a:pt x="282559" y="47037"/>
                  </a:lnTo>
                  <a:lnTo>
                    <a:pt x="270317" y="34788"/>
                  </a:lnTo>
                  <a:close/>
                </a:path>
              </a:pathLst>
            </a:custGeom>
            <a:solidFill>
              <a:srgbClr val="4453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6" name="object 5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652714" y="2951281"/>
              <a:ext cx="125113" cy="125178"/>
            </a:xfrm>
            <a:prstGeom prst="rect">
              <a:avLst/>
            </a:prstGeom>
          </p:spPr>
        </p:pic>
        <p:sp>
          <p:nvSpPr>
            <p:cNvPr id="57" name="object 57"/>
            <p:cNvSpPr/>
            <p:nvPr/>
          </p:nvSpPr>
          <p:spPr>
            <a:xfrm>
              <a:off x="7548771" y="2847279"/>
              <a:ext cx="334010" cy="333375"/>
            </a:xfrm>
            <a:custGeom>
              <a:avLst/>
              <a:gdLst/>
              <a:ahLst/>
              <a:cxnLst/>
              <a:rect l="l" t="t" r="r" b="b"/>
              <a:pathLst>
                <a:path w="334009" h="333375">
                  <a:moveTo>
                    <a:pt x="298720" y="129843"/>
                  </a:moveTo>
                  <a:lnTo>
                    <a:pt x="296248" y="121858"/>
                  </a:lnTo>
                  <a:lnTo>
                    <a:pt x="293272" y="114102"/>
                  </a:lnTo>
                  <a:lnTo>
                    <a:pt x="289836" y="106623"/>
                  </a:lnTo>
                  <a:lnTo>
                    <a:pt x="285987" y="99464"/>
                  </a:lnTo>
                  <a:lnTo>
                    <a:pt x="298230" y="62716"/>
                  </a:lnTo>
                  <a:lnTo>
                    <a:pt x="270317" y="34788"/>
                  </a:lnTo>
                  <a:lnTo>
                    <a:pt x="233589" y="47037"/>
                  </a:lnTo>
                  <a:lnTo>
                    <a:pt x="226151" y="43186"/>
                  </a:lnTo>
                  <a:lnTo>
                    <a:pt x="218530" y="39749"/>
                  </a:lnTo>
                  <a:lnTo>
                    <a:pt x="210726" y="36771"/>
                  </a:lnTo>
                  <a:lnTo>
                    <a:pt x="202737" y="34298"/>
                  </a:lnTo>
                  <a:lnTo>
                    <a:pt x="186087" y="0"/>
                  </a:lnTo>
                  <a:lnTo>
                    <a:pt x="146911" y="0"/>
                  </a:lnTo>
                  <a:lnTo>
                    <a:pt x="129771" y="34298"/>
                  </a:lnTo>
                  <a:lnTo>
                    <a:pt x="121791" y="36771"/>
                  </a:lnTo>
                  <a:lnTo>
                    <a:pt x="114039" y="39749"/>
                  </a:lnTo>
                  <a:lnTo>
                    <a:pt x="106564" y="43186"/>
                  </a:lnTo>
                  <a:lnTo>
                    <a:pt x="99409" y="47037"/>
                  </a:lnTo>
                  <a:lnTo>
                    <a:pt x="62682" y="34788"/>
                  </a:lnTo>
                  <a:lnTo>
                    <a:pt x="34768" y="62716"/>
                  </a:lnTo>
                  <a:lnTo>
                    <a:pt x="47011" y="99464"/>
                  </a:lnTo>
                  <a:lnTo>
                    <a:pt x="43162" y="106906"/>
                  </a:lnTo>
                  <a:lnTo>
                    <a:pt x="39727" y="114531"/>
                  </a:lnTo>
                  <a:lnTo>
                    <a:pt x="36750" y="122340"/>
                  </a:lnTo>
                  <a:lnTo>
                    <a:pt x="34279" y="130333"/>
                  </a:lnTo>
                  <a:lnTo>
                    <a:pt x="0" y="146992"/>
                  </a:lnTo>
                  <a:lnTo>
                    <a:pt x="0" y="186190"/>
                  </a:lnTo>
                  <a:lnTo>
                    <a:pt x="34279" y="203339"/>
                  </a:lnTo>
                  <a:lnTo>
                    <a:pt x="36750" y="211324"/>
                  </a:lnTo>
                  <a:lnTo>
                    <a:pt x="39727" y="219079"/>
                  </a:lnTo>
                  <a:lnTo>
                    <a:pt x="43163" y="226559"/>
                  </a:lnTo>
                  <a:lnTo>
                    <a:pt x="47011" y="233717"/>
                  </a:lnTo>
                  <a:lnTo>
                    <a:pt x="34769" y="270465"/>
                  </a:lnTo>
                  <a:lnTo>
                    <a:pt x="62682" y="298394"/>
                  </a:lnTo>
                  <a:lnTo>
                    <a:pt x="99410" y="286145"/>
                  </a:lnTo>
                  <a:lnTo>
                    <a:pt x="106847" y="289996"/>
                  </a:lnTo>
                  <a:lnTo>
                    <a:pt x="114468" y="293433"/>
                  </a:lnTo>
                  <a:lnTo>
                    <a:pt x="122273" y="296411"/>
                  </a:lnTo>
                  <a:lnTo>
                    <a:pt x="130261" y="298884"/>
                  </a:lnTo>
                  <a:lnTo>
                    <a:pt x="147401" y="333182"/>
                  </a:lnTo>
                  <a:lnTo>
                    <a:pt x="186577" y="333182"/>
                  </a:lnTo>
                  <a:lnTo>
                    <a:pt x="203717" y="298884"/>
                  </a:lnTo>
                  <a:lnTo>
                    <a:pt x="211698" y="296411"/>
                  </a:lnTo>
                  <a:lnTo>
                    <a:pt x="219449" y="293433"/>
                  </a:lnTo>
                  <a:lnTo>
                    <a:pt x="226924" y="289996"/>
                  </a:lnTo>
                  <a:lnTo>
                    <a:pt x="234079" y="286145"/>
                  </a:lnTo>
                  <a:lnTo>
                    <a:pt x="270807" y="298394"/>
                  </a:lnTo>
                  <a:lnTo>
                    <a:pt x="298720" y="270465"/>
                  </a:lnTo>
                  <a:lnTo>
                    <a:pt x="286477" y="233717"/>
                  </a:lnTo>
                  <a:lnTo>
                    <a:pt x="290326" y="226276"/>
                  </a:lnTo>
                  <a:lnTo>
                    <a:pt x="293761" y="218651"/>
                  </a:lnTo>
                  <a:lnTo>
                    <a:pt x="296738" y="210842"/>
                  </a:lnTo>
                  <a:lnTo>
                    <a:pt x="299209" y="202849"/>
                  </a:lnTo>
                  <a:lnTo>
                    <a:pt x="333489" y="185700"/>
                  </a:lnTo>
                  <a:lnTo>
                    <a:pt x="333489" y="146502"/>
                  </a:lnTo>
                  <a:lnTo>
                    <a:pt x="298720" y="129843"/>
                  </a:lnTo>
                  <a:close/>
                </a:path>
              </a:pathLst>
            </a:custGeom>
            <a:ln w="7584">
              <a:solidFill>
                <a:srgbClr val="FBDDD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8" name="object 58"/>
          <p:cNvGrpSpPr/>
          <p:nvPr/>
        </p:nvGrpSpPr>
        <p:grpSpPr>
          <a:xfrm>
            <a:off x="2539937" y="2837397"/>
            <a:ext cx="340360" cy="340995"/>
            <a:chOff x="2539937" y="2837397"/>
            <a:chExt cx="340360" cy="340995"/>
          </a:xfrm>
        </p:grpSpPr>
        <p:sp>
          <p:nvSpPr>
            <p:cNvPr id="59" name="object 59"/>
            <p:cNvSpPr/>
            <p:nvPr/>
          </p:nvSpPr>
          <p:spPr>
            <a:xfrm>
              <a:off x="2543724" y="2841183"/>
              <a:ext cx="332740" cy="333375"/>
            </a:xfrm>
            <a:custGeom>
              <a:avLst/>
              <a:gdLst/>
              <a:ahLst/>
              <a:cxnLst/>
              <a:rect l="l" t="t" r="r" b="b"/>
              <a:pathLst>
                <a:path w="332739" h="333375">
                  <a:moveTo>
                    <a:pt x="233327" y="286145"/>
                  </a:moveTo>
                  <a:lnTo>
                    <a:pt x="99090" y="286145"/>
                  </a:lnTo>
                  <a:lnTo>
                    <a:pt x="106504" y="289996"/>
                  </a:lnTo>
                  <a:lnTo>
                    <a:pt x="114100" y="293433"/>
                  </a:lnTo>
                  <a:lnTo>
                    <a:pt x="121880" y="296411"/>
                  </a:lnTo>
                  <a:lnTo>
                    <a:pt x="129843" y="298884"/>
                  </a:lnTo>
                  <a:lnTo>
                    <a:pt x="146927" y="333182"/>
                  </a:lnTo>
                  <a:lnTo>
                    <a:pt x="185978" y="333182"/>
                  </a:lnTo>
                  <a:lnTo>
                    <a:pt x="203063" y="298884"/>
                  </a:lnTo>
                  <a:lnTo>
                    <a:pt x="211018" y="296411"/>
                  </a:lnTo>
                  <a:lnTo>
                    <a:pt x="218744" y="293433"/>
                  </a:lnTo>
                  <a:lnTo>
                    <a:pt x="226196" y="289996"/>
                  </a:lnTo>
                  <a:lnTo>
                    <a:pt x="233327" y="286145"/>
                  </a:lnTo>
                  <a:close/>
                </a:path>
                <a:path w="332739" h="333375">
                  <a:moveTo>
                    <a:pt x="62480" y="34788"/>
                  </a:moveTo>
                  <a:lnTo>
                    <a:pt x="34657" y="62716"/>
                  </a:lnTo>
                  <a:lnTo>
                    <a:pt x="46860" y="99464"/>
                  </a:lnTo>
                  <a:lnTo>
                    <a:pt x="43024" y="106906"/>
                  </a:lnTo>
                  <a:lnTo>
                    <a:pt x="39599" y="114531"/>
                  </a:lnTo>
                  <a:lnTo>
                    <a:pt x="36632" y="122340"/>
                  </a:lnTo>
                  <a:lnTo>
                    <a:pt x="34169" y="130333"/>
                  </a:lnTo>
                  <a:lnTo>
                    <a:pt x="0" y="146992"/>
                  </a:lnTo>
                  <a:lnTo>
                    <a:pt x="0" y="186190"/>
                  </a:lnTo>
                  <a:lnTo>
                    <a:pt x="34169" y="203339"/>
                  </a:lnTo>
                  <a:lnTo>
                    <a:pt x="36632" y="211324"/>
                  </a:lnTo>
                  <a:lnTo>
                    <a:pt x="39599" y="219079"/>
                  </a:lnTo>
                  <a:lnTo>
                    <a:pt x="43024" y="226559"/>
                  </a:lnTo>
                  <a:lnTo>
                    <a:pt x="46860" y="233717"/>
                  </a:lnTo>
                  <a:lnTo>
                    <a:pt x="34657" y="270465"/>
                  </a:lnTo>
                  <a:lnTo>
                    <a:pt x="62480" y="298394"/>
                  </a:lnTo>
                  <a:lnTo>
                    <a:pt x="99090" y="286145"/>
                  </a:lnTo>
                  <a:lnTo>
                    <a:pt x="282140" y="286145"/>
                  </a:lnTo>
                  <a:lnTo>
                    <a:pt x="297760" y="270465"/>
                  </a:lnTo>
                  <a:lnTo>
                    <a:pt x="285557" y="233717"/>
                  </a:lnTo>
                  <a:lnTo>
                    <a:pt x="289393" y="226276"/>
                  </a:lnTo>
                  <a:lnTo>
                    <a:pt x="289792" y="225388"/>
                  </a:lnTo>
                  <a:lnTo>
                    <a:pt x="165965" y="225388"/>
                  </a:lnTo>
                  <a:lnTo>
                    <a:pt x="143221" y="220748"/>
                  </a:lnTo>
                  <a:lnTo>
                    <a:pt x="124595" y="208116"/>
                  </a:lnTo>
                  <a:lnTo>
                    <a:pt x="112011" y="189421"/>
                  </a:lnTo>
                  <a:lnTo>
                    <a:pt x="107389" y="166591"/>
                  </a:lnTo>
                  <a:lnTo>
                    <a:pt x="112011" y="143761"/>
                  </a:lnTo>
                  <a:lnTo>
                    <a:pt x="124595" y="125066"/>
                  </a:lnTo>
                  <a:lnTo>
                    <a:pt x="143221" y="112433"/>
                  </a:lnTo>
                  <a:lnTo>
                    <a:pt x="165964" y="107794"/>
                  </a:lnTo>
                  <a:lnTo>
                    <a:pt x="289441" y="107794"/>
                  </a:lnTo>
                  <a:lnTo>
                    <a:pt x="288905" y="106623"/>
                  </a:lnTo>
                  <a:lnTo>
                    <a:pt x="285069" y="99464"/>
                  </a:lnTo>
                  <a:lnTo>
                    <a:pt x="297272" y="62716"/>
                  </a:lnTo>
                  <a:lnTo>
                    <a:pt x="281652" y="47037"/>
                  </a:lnTo>
                  <a:lnTo>
                    <a:pt x="99090" y="47037"/>
                  </a:lnTo>
                  <a:lnTo>
                    <a:pt x="62480" y="34788"/>
                  </a:lnTo>
                  <a:close/>
                </a:path>
                <a:path w="332739" h="333375">
                  <a:moveTo>
                    <a:pt x="282140" y="286145"/>
                  </a:moveTo>
                  <a:lnTo>
                    <a:pt x="233327" y="286145"/>
                  </a:lnTo>
                  <a:lnTo>
                    <a:pt x="269937" y="298394"/>
                  </a:lnTo>
                  <a:lnTo>
                    <a:pt x="282140" y="286145"/>
                  </a:lnTo>
                  <a:close/>
                </a:path>
                <a:path w="332739" h="333375">
                  <a:moveTo>
                    <a:pt x="289441" y="107794"/>
                  </a:moveTo>
                  <a:lnTo>
                    <a:pt x="165964" y="107794"/>
                  </a:lnTo>
                  <a:lnTo>
                    <a:pt x="188708" y="112433"/>
                  </a:lnTo>
                  <a:lnTo>
                    <a:pt x="207334" y="125066"/>
                  </a:lnTo>
                  <a:lnTo>
                    <a:pt x="219918" y="143761"/>
                  </a:lnTo>
                  <a:lnTo>
                    <a:pt x="224540" y="166591"/>
                  </a:lnTo>
                  <a:lnTo>
                    <a:pt x="219918" y="189421"/>
                  </a:lnTo>
                  <a:lnTo>
                    <a:pt x="207334" y="208116"/>
                  </a:lnTo>
                  <a:lnTo>
                    <a:pt x="188708" y="220748"/>
                  </a:lnTo>
                  <a:lnTo>
                    <a:pt x="165965" y="225388"/>
                  </a:lnTo>
                  <a:lnTo>
                    <a:pt x="289792" y="225388"/>
                  </a:lnTo>
                  <a:lnTo>
                    <a:pt x="292818" y="218651"/>
                  </a:lnTo>
                  <a:lnTo>
                    <a:pt x="295785" y="210842"/>
                  </a:lnTo>
                  <a:lnTo>
                    <a:pt x="298248" y="202849"/>
                  </a:lnTo>
                  <a:lnTo>
                    <a:pt x="332418" y="185700"/>
                  </a:lnTo>
                  <a:lnTo>
                    <a:pt x="332418" y="146502"/>
                  </a:lnTo>
                  <a:lnTo>
                    <a:pt x="297760" y="129843"/>
                  </a:lnTo>
                  <a:lnTo>
                    <a:pt x="295297" y="121858"/>
                  </a:lnTo>
                  <a:lnTo>
                    <a:pt x="292330" y="114102"/>
                  </a:lnTo>
                  <a:lnTo>
                    <a:pt x="289441" y="107794"/>
                  </a:lnTo>
                  <a:close/>
                </a:path>
                <a:path w="332739" h="333375">
                  <a:moveTo>
                    <a:pt x="185490" y="0"/>
                  </a:moveTo>
                  <a:lnTo>
                    <a:pt x="146439" y="0"/>
                  </a:lnTo>
                  <a:lnTo>
                    <a:pt x="129355" y="34298"/>
                  </a:lnTo>
                  <a:lnTo>
                    <a:pt x="121400" y="36771"/>
                  </a:lnTo>
                  <a:lnTo>
                    <a:pt x="113673" y="39749"/>
                  </a:lnTo>
                  <a:lnTo>
                    <a:pt x="106222" y="43186"/>
                  </a:lnTo>
                  <a:lnTo>
                    <a:pt x="99090" y="47037"/>
                  </a:lnTo>
                  <a:lnTo>
                    <a:pt x="232839" y="47037"/>
                  </a:lnTo>
                  <a:lnTo>
                    <a:pt x="225425" y="43186"/>
                  </a:lnTo>
                  <a:lnTo>
                    <a:pt x="217829" y="39749"/>
                  </a:lnTo>
                  <a:lnTo>
                    <a:pt x="210049" y="36771"/>
                  </a:lnTo>
                  <a:lnTo>
                    <a:pt x="202086" y="34298"/>
                  </a:lnTo>
                  <a:lnTo>
                    <a:pt x="185490" y="0"/>
                  </a:lnTo>
                  <a:close/>
                </a:path>
                <a:path w="332739" h="333375">
                  <a:moveTo>
                    <a:pt x="269449" y="34788"/>
                  </a:moveTo>
                  <a:lnTo>
                    <a:pt x="232839" y="47037"/>
                  </a:lnTo>
                  <a:lnTo>
                    <a:pt x="281652" y="47037"/>
                  </a:lnTo>
                  <a:lnTo>
                    <a:pt x="269449" y="34788"/>
                  </a:lnTo>
                  <a:close/>
                </a:path>
              </a:pathLst>
            </a:custGeom>
            <a:solidFill>
              <a:srgbClr val="4453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0" name="object 6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647326" y="2945191"/>
              <a:ext cx="124724" cy="125166"/>
            </a:xfrm>
            <a:prstGeom prst="rect">
              <a:avLst/>
            </a:prstGeom>
          </p:spPr>
        </p:pic>
        <p:sp>
          <p:nvSpPr>
            <p:cNvPr id="61" name="object 61"/>
            <p:cNvSpPr/>
            <p:nvPr/>
          </p:nvSpPr>
          <p:spPr>
            <a:xfrm>
              <a:off x="2543724" y="2841183"/>
              <a:ext cx="332740" cy="333375"/>
            </a:xfrm>
            <a:custGeom>
              <a:avLst/>
              <a:gdLst/>
              <a:ahLst/>
              <a:cxnLst/>
              <a:rect l="l" t="t" r="r" b="b"/>
              <a:pathLst>
                <a:path w="332739" h="333375">
                  <a:moveTo>
                    <a:pt x="297760" y="129843"/>
                  </a:moveTo>
                  <a:lnTo>
                    <a:pt x="295297" y="121858"/>
                  </a:lnTo>
                  <a:lnTo>
                    <a:pt x="292330" y="114102"/>
                  </a:lnTo>
                  <a:lnTo>
                    <a:pt x="288905" y="106623"/>
                  </a:lnTo>
                  <a:lnTo>
                    <a:pt x="285069" y="99464"/>
                  </a:lnTo>
                  <a:lnTo>
                    <a:pt x="297272" y="62716"/>
                  </a:lnTo>
                  <a:lnTo>
                    <a:pt x="269449" y="34788"/>
                  </a:lnTo>
                  <a:lnTo>
                    <a:pt x="232839" y="47037"/>
                  </a:lnTo>
                  <a:lnTo>
                    <a:pt x="225425" y="43186"/>
                  </a:lnTo>
                  <a:lnTo>
                    <a:pt x="217829" y="39749"/>
                  </a:lnTo>
                  <a:lnTo>
                    <a:pt x="210049" y="36771"/>
                  </a:lnTo>
                  <a:lnTo>
                    <a:pt x="202086" y="34298"/>
                  </a:lnTo>
                  <a:lnTo>
                    <a:pt x="185490" y="0"/>
                  </a:lnTo>
                  <a:lnTo>
                    <a:pt x="146439" y="0"/>
                  </a:lnTo>
                  <a:lnTo>
                    <a:pt x="129355" y="34298"/>
                  </a:lnTo>
                  <a:lnTo>
                    <a:pt x="121400" y="36771"/>
                  </a:lnTo>
                  <a:lnTo>
                    <a:pt x="113673" y="39749"/>
                  </a:lnTo>
                  <a:lnTo>
                    <a:pt x="106222" y="43186"/>
                  </a:lnTo>
                  <a:lnTo>
                    <a:pt x="99090" y="47037"/>
                  </a:lnTo>
                  <a:lnTo>
                    <a:pt x="62480" y="34788"/>
                  </a:lnTo>
                  <a:lnTo>
                    <a:pt x="34657" y="62716"/>
                  </a:lnTo>
                  <a:lnTo>
                    <a:pt x="46860" y="99464"/>
                  </a:lnTo>
                  <a:lnTo>
                    <a:pt x="43024" y="106906"/>
                  </a:lnTo>
                  <a:lnTo>
                    <a:pt x="39599" y="114531"/>
                  </a:lnTo>
                  <a:lnTo>
                    <a:pt x="36632" y="122340"/>
                  </a:lnTo>
                  <a:lnTo>
                    <a:pt x="34169" y="130333"/>
                  </a:lnTo>
                  <a:lnTo>
                    <a:pt x="0" y="146992"/>
                  </a:lnTo>
                  <a:lnTo>
                    <a:pt x="0" y="186190"/>
                  </a:lnTo>
                  <a:lnTo>
                    <a:pt x="34169" y="203339"/>
                  </a:lnTo>
                  <a:lnTo>
                    <a:pt x="36632" y="211324"/>
                  </a:lnTo>
                  <a:lnTo>
                    <a:pt x="39599" y="219079"/>
                  </a:lnTo>
                  <a:lnTo>
                    <a:pt x="43024" y="226559"/>
                  </a:lnTo>
                  <a:lnTo>
                    <a:pt x="46860" y="233717"/>
                  </a:lnTo>
                  <a:lnTo>
                    <a:pt x="34657" y="270465"/>
                  </a:lnTo>
                  <a:lnTo>
                    <a:pt x="62480" y="298394"/>
                  </a:lnTo>
                  <a:lnTo>
                    <a:pt x="99090" y="286145"/>
                  </a:lnTo>
                  <a:lnTo>
                    <a:pt x="106504" y="289996"/>
                  </a:lnTo>
                  <a:lnTo>
                    <a:pt x="114100" y="293433"/>
                  </a:lnTo>
                  <a:lnTo>
                    <a:pt x="121880" y="296411"/>
                  </a:lnTo>
                  <a:lnTo>
                    <a:pt x="129843" y="298884"/>
                  </a:lnTo>
                  <a:lnTo>
                    <a:pt x="146927" y="333182"/>
                  </a:lnTo>
                  <a:lnTo>
                    <a:pt x="185978" y="333182"/>
                  </a:lnTo>
                  <a:lnTo>
                    <a:pt x="203063" y="298884"/>
                  </a:lnTo>
                  <a:lnTo>
                    <a:pt x="211018" y="296411"/>
                  </a:lnTo>
                  <a:lnTo>
                    <a:pt x="218744" y="293433"/>
                  </a:lnTo>
                  <a:lnTo>
                    <a:pt x="226196" y="289996"/>
                  </a:lnTo>
                  <a:lnTo>
                    <a:pt x="233327" y="286145"/>
                  </a:lnTo>
                  <a:lnTo>
                    <a:pt x="269937" y="298394"/>
                  </a:lnTo>
                  <a:lnTo>
                    <a:pt x="297760" y="270465"/>
                  </a:lnTo>
                  <a:lnTo>
                    <a:pt x="285557" y="233717"/>
                  </a:lnTo>
                  <a:lnTo>
                    <a:pt x="289393" y="226276"/>
                  </a:lnTo>
                  <a:lnTo>
                    <a:pt x="292818" y="218651"/>
                  </a:lnTo>
                  <a:lnTo>
                    <a:pt x="295785" y="210842"/>
                  </a:lnTo>
                  <a:lnTo>
                    <a:pt x="298248" y="202849"/>
                  </a:lnTo>
                  <a:lnTo>
                    <a:pt x="332418" y="185700"/>
                  </a:lnTo>
                  <a:lnTo>
                    <a:pt x="332418" y="146502"/>
                  </a:lnTo>
                  <a:lnTo>
                    <a:pt x="297760" y="129843"/>
                  </a:lnTo>
                  <a:close/>
                </a:path>
              </a:pathLst>
            </a:custGeom>
            <a:ln w="7572">
              <a:solidFill>
                <a:srgbClr val="FBDDD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2" name="object 62"/>
          <p:cNvSpPr/>
          <p:nvPr/>
        </p:nvSpPr>
        <p:spPr>
          <a:xfrm>
            <a:off x="2585732" y="2241803"/>
            <a:ext cx="238760" cy="307975"/>
          </a:xfrm>
          <a:custGeom>
            <a:avLst/>
            <a:gdLst/>
            <a:ahLst/>
            <a:cxnLst/>
            <a:rect l="l" t="t" r="r" b="b"/>
            <a:pathLst>
              <a:path w="238760" h="307975">
                <a:moveTo>
                  <a:pt x="96139" y="111569"/>
                </a:moveTo>
                <a:lnTo>
                  <a:pt x="46151" y="111569"/>
                </a:lnTo>
                <a:lnTo>
                  <a:pt x="46151" y="126961"/>
                </a:lnTo>
                <a:lnTo>
                  <a:pt x="96139" y="126961"/>
                </a:lnTo>
                <a:lnTo>
                  <a:pt x="96139" y="111569"/>
                </a:lnTo>
                <a:close/>
              </a:path>
              <a:path w="238760" h="307975">
                <a:moveTo>
                  <a:pt x="192278" y="234696"/>
                </a:moveTo>
                <a:lnTo>
                  <a:pt x="46151" y="234696"/>
                </a:lnTo>
                <a:lnTo>
                  <a:pt x="46151" y="250088"/>
                </a:lnTo>
                <a:lnTo>
                  <a:pt x="192278" y="250088"/>
                </a:lnTo>
                <a:lnTo>
                  <a:pt x="192278" y="234696"/>
                </a:lnTo>
                <a:close/>
              </a:path>
              <a:path w="238760" h="307975">
                <a:moveTo>
                  <a:pt x="192278" y="203911"/>
                </a:moveTo>
                <a:lnTo>
                  <a:pt x="46151" y="203911"/>
                </a:lnTo>
                <a:lnTo>
                  <a:pt x="46151" y="219303"/>
                </a:lnTo>
                <a:lnTo>
                  <a:pt x="192278" y="219303"/>
                </a:lnTo>
                <a:lnTo>
                  <a:pt x="192278" y="203911"/>
                </a:lnTo>
                <a:close/>
              </a:path>
              <a:path w="238760" h="307975">
                <a:moveTo>
                  <a:pt x="192278" y="173126"/>
                </a:moveTo>
                <a:lnTo>
                  <a:pt x="46151" y="173126"/>
                </a:lnTo>
                <a:lnTo>
                  <a:pt x="46151" y="188518"/>
                </a:lnTo>
                <a:lnTo>
                  <a:pt x="192278" y="188518"/>
                </a:lnTo>
                <a:lnTo>
                  <a:pt x="192278" y="173126"/>
                </a:lnTo>
                <a:close/>
              </a:path>
              <a:path w="238760" h="307975">
                <a:moveTo>
                  <a:pt x="192278" y="142354"/>
                </a:moveTo>
                <a:lnTo>
                  <a:pt x="46151" y="142354"/>
                </a:lnTo>
                <a:lnTo>
                  <a:pt x="46151" y="157746"/>
                </a:lnTo>
                <a:lnTo>
                  <a:pt x="192278" y="157746"/>
                </a:lnTo>
                <a:lnTo>
                  <a:pt x="192278" y="142354"/>
                </a:lnTo>
                <a:close/>
              </a:path>
              <a:path w="238760" h="307975">
                <a:moveTo>
                  <a:pt x="238417" y="84645"/>
                </a:moveTo>
                <a:lnTo>
                  <a:pt x="234048" y="80797"/>
                </a:lnTo>
                <a:lnTo>
                  <a:pt x="215353" y="64338"/>
                </a:lnTo>
                <a:lnTo>
                  <a:pt x="215353" y="284708"/>
                </a:lnTo>
                <a:lnTo>
                  <a:pt x="23075" y="284708"/>
                </a:lnTo>
                <a:lnTo>
                  <a:pt x="23075" y="23075"/>
                </a:lnTo>
                <a:lnTo>
                  <a:pt x="119214" y="23075"/>
                </a:lnTo>
                <a:lnTo>
                  <a:pt x="119214" y="103873"/>
                </a:lnTo>
                <a:lnTo>
                  <a:pt x="215341" y="103873"/>
                </a:lnTo>
                <a:lnTo>
                  <a:pt x="215353" y="284708"/>
                </a:lnTo>
                <a:lnTo>
                  <a:pt x="215353" y="64338"/>
                </a:lnTo>
                <a:lnTo>
                  <a:pt x="190347" y="42329"/>
                </a:lnTo>
                <a:lnTo>
                  <a:pt x="190347" y="80797"/>
                </a:lnTo>
                <a:lnTo>
                  <a:pt x="142290" y="80797"/>
                </a:lnTo>
                <a:lnTo>
                  <a:pt x="142290" y="32702"/>
                </a:lnTo>
                <a:lnTo>
                  <a:pt x="190347" y="80797"/>
                </a:lnTo>
                <a:lnTo>
                  <a:pt x="190347" y="42329"/>
                </a:lnTo>
                <a:lnTo>
                  <a:pt x="179425" y="32702"/>
                </a:lnTo>
                <a:lnTo>
                  <a:pt x="168503" y="23075"/>
                </a:lnTo>
                <a:lnTo>
                  <a:pt x="142290" y="0"/>
                </a:lnTo>
                <a:lnTo>
                  <a:pt x="0" y="0"/>
                </a:lnTo>
                <a:lnTo>
                  <a:pt x="0" y="307797"/>
                </a:lnTo>
                <a:lnTo>
                  <a:pt x="238417" y="307797"/>
                </a:lnTo>
                <a:lnTo>
                  <a:pt x="238417" y="284708"/>
                </a:lnTo>
                <a:lnTo>
                  <a:pt x="238417" y="84645"/>
                </a:lnTo>
                <a:close/>
              </a:path>
            </a:pathLst>
          </a:custGeom>
          <a:solidFill>
            <a:srgbClr val="4453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4577600" y="2241803"/>
            <a:ext cx="238760" cy="307975"/>
          </a:xfrm>
          <a:custGeom>
            <a:avLst/>
            <a:gdLst/>
            <a:ahLst/>
            <a:cxnLst/>
            <a:rect l="l" t="t" r="r" b="b"/>
            <a:pathLst>
              <a:path w="238760" h="307975">
                <a:moveTo>
                  <a:pt x="96139" y="111569"/>
                </a:moveTo>
                <a:lnTo>
                  <a:pt x="46151" y="111569"/>
                </a:lnTo>
                <a:lnTo>
                  <a:pt x="46151" y="126961"/>
                </a:lnTo>
                <a:lnTo>
                  <a:pt x="96139" y="126961"/>
                </a:lnTo>
                <a:lnTo>
                  <a:pt x="96139" y="111569"/>
                </a:lnTo>
                <a:close/>
              </a:path>
              <a:path w="238760" h="307975">
                <a:moveTo>
                  <a:pt x="192278" y="234696"/>
                </a:moveTo>
                <a:lnTo>
                  <a:pt x="46151" y="234696"/>
                </a:lnTo>
                <a:lnTo>
                  <a:pt x="46151" y="250088"/>
                </a:lnTo>
                <a:lnTo>
                  <a:pt x="192278" y="250088"/>
                </a:lnTo>
                <a:lnTo>
                  <a:pt x="192278" y="234696"/>
                </a:lnTo>
                <a:close/>
              </a:path>
              <a:path w="238760" h="307975">
                <a:moveTo>
                  <a:pt x="192278" y="203911"/>
                </a:moveTo>
                <a:lnTo>
                  <a:pt x="46151" y="203911"/>
                </a:lnTo>
                <a:lnTo>
                  <a:pt x="46151" y="219303"/>
                </a:lnTo>
                <a:lnTo>
                  <a:pt x="192278" y="219303"/>
                </a:lnTo>
                <a:lnTo>
                  <a:pt x="192278" y="203911"/>
                </a:lnTo>
                <a:close/>
              </a:path>
              <a:path w="238760" h="307975">
                <a:moveTo>
                  <a:pt x="192278" y="173126"/>
                </a:moveTo>
                <a:lnTo>
                  <a:pt x="46151" y="173126"/>
                </a:lnTo>
                <a:lnTo>
                  <a:pt x="46151" y="188518"/>
                </a:lnTo>
                <a:lnTo>
                  <a:pt x="192278" y="188518"/>
                </a:lnTo>
                <a:lnTo>
                  <a:pt x="192278" y="173126"/>
                </a:lnTo>
                <a:close/>
              </a:path>
              <a:path w="238760" h="307975">
                <a:moveTo>
                  <a:pt x="192278" y="142354"/>
                </a:moveTo>
                <a:lnTo>
                  <a:pt x="46151" y="142354"/>
                </a:lnTo>
                <a:lnTo>
                  <a:pt x="46151" y="157746"/>
                </a:lnTo>
                <a:lnTo>
                  <a:pt x="192278" y="157746"/>
                </a:lnTo>
                <a:lnTo>
                  <a:pt x="192278" y="142354"/>
                </a:lnTo>
                <a:close/>
              </a:path>
              <a:path w="238760" h="307975">
                <a:moveTo>
                  <a:pt x="238417" y="84645"/>
                </a:moveTo>
                <a:lnTo>
                  <a:pt x="234048" y="80797"/>
                </a:lnTo>
                <a:lnTo>
                  <a:pt x="215353" y="64338"/>
                </a:lnTo>
                <a:lnTo>
                  <a:pt x="215353" y="284708"/>
                </a:lnTo>
                <a:lnTo>
                  <a:pt x="23075" y="284708"/>
                </a:lnTo>
                <a:lnTo>
                  <a:pt x="23075" y="23075"/>
                </a:lnTo>
                <a:lnTo>
                  <a:pt x="119214" y="23075"/>
                </a:lnTo>
                <a:lnTo>
                  <a:pt x="119214" y="103873"/>
                </a:lnTo>
                <a:lnTo>
                  <a:pt x="215341" y="103873"/>
                </a:lnTo>
                <a:lnTo>
                  <a:pt x="215353" y="284708"/>
                </a:lnTo>
                <a:lnTo>
                  <a:pt x="215353" y="64338"/>
                </a:lnTo>
                <a:lnTo>
                  <a:pt x="190347" y="42329"/>
                </a:lnTo>
                <a:lnTo>
                  <a:pt x="190347" y="80797"/>
                </a:lnTo>
                <a:lnTo>
                  <a:pt x="142290" y="80797"/>
                </a:lnTo>
                <a:lnTo>
                  <a:pt x="142290" y="32702"/>
                </a:lnTo>
                <a:lnTo>
                  <a:pt x="190347" y="80797"/>
                </a:lnTo>
                <a:lnTo>
                  <a:pt x="190347" y="42329"/>
                </a:lnTo>
                <a:lnTo>
                  <a:pt x="179425" y="32702"/>
                </a:lnTo>
                <a:lnTo>
                  <a:pt x="168503" y="23075"/>
                </a:lnTo>
                <a:lnTo>
                  <a:pt x="142290" y="0"/>
                </a:lnTo>
                <a:lnTo>
                  <a:pt x="0" y="0"/>
                </a:lnTo>
                <a:lnTo>
                  <a:pt x="0" y="307797"/>
                </a:lnTo>
                <a:lnTo>
                  <a:pt x="238417" y="307797"/>
                </a:lnTo>
                <a:lnTo>
                  <a:pt x="238417" y="284708"/>
                </a:lnTo>
                <a:lnTo>
                  <a:pt x="238417" y="84645"/>
                </a:lnTo>
                <a:close/>
              </a:path>
            </a:pathLst>
          </a:custGeom>
          <a:solidFill>
            <a:srgbClr val="4453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5574296" y="2281427"/>
            <a:ext cx="238760" cy="307975"/>
          </a:xfrm>
          <a:custGeom>
            <a:avLst/>
            <a:gdLst/>
            <a:ahLst/>
            <a:cxnLst/>
            <a:rect l="l" t="t" r="r" b="b"/>
            <a:pathLst>
              <a:path w="238760" h="307975">
                <a:moveTo>
                  <a:pt x="96139" y="111569"/>
                </a:moveTo>
                <a:lnTo>
                  <a:pt x="46151" y="111569"/>
                </a:lnTo>
                <a:lnTo>
                  <a:pt x="46151" y="126961"/>
                </a:lnTo>
                <a:lnTo>
                  <a:pt x="96139" y="126961"/>
                </a:lnTo>
                <a:lnTo>
                  <a:pt x="96139" y="111569"/>
                </a:lnTo>
                <a:close/>
              </a:path>
              <a:path w="238760" h="307975">
                <a:moveTo>
                  <a:pt x="192278" y="234696"/>
                </a:moveTo>
                <a:lnTo>
                  <a:pt x="46151" y="234696"/>
                </a:lnTo>
                <a:lnTo>
                  <a:pt x="46151" y="250088"/>
                </a:lnTo>
                <a:lnTo>
                  <a:pt x="192278" y="250088"/>
                </a:lnTo>
                <a:lnTo>
                  <a:pt x="192278" y="234696"/>
                </a:lnTo>
                <a:close/>
              </a:path>
              <a:path w="238760" h="307975">
                <a:moveTo>
                  <a:pt x="192278" y="203911"/>
                </a:moveTo>
                <a:lnTo>
                  <a:pt x="46151" y="203911"/>
                </a:lnTo>
                <a:lnTo>
                  <a:pt x="46151" y="219303"/>
                </a:lnTo>
                <a:lnTo>
                  <a:pt x="192278" y="219303"/>
                </a:lnTo>
                <a:lnTo>
                  <a:pt x="192278" y="203911"/>
                </a:lnTo>
                <a:close/>
              </a:path>
              <a:path w="238760" h="307975">
                <a:moveTo>
                  <a:pt x="192278" y="173126"/>
                </a:moveTo>
                <a:lnTo>
                  <a:pt x="46151" y="173126"/>
                </a:lnTo>
                <a:lnTo>
                  <a:pt x="46151" y="188518"/>
                </a:lnTo>
                <a:lnTo>
                  <a:pt x="192278" y="188518"/>
                </a:lnTo>
                <a:lnTo>
                  <a:pt x="192278" y="173126"/>
                </a:lnTo>
                <a:close/>
              </a:path>
              <a:path w="238760" h="307975">
                <a:moveTo>
                  <a:pt x="192278" y="142354"/>
                </a:moveTo>
                <a:lnTo>
                  <a:pt x="46151" y="142354"/>
                </a:lnTo>
                <a:lnTo>
                  <a:pt x="46151" y="157746"/>
                </a:lnTo>
                <a:lnTo>
                  <a:pt x="192278" y="157746"/>
                </a:lnTo>
                <a:lnTo>
                  <a:pt x="192278" y="142354"/>
                </a:lnTo>
                <a:close/>
              </a:path>
              <a:path w="238760" h="307975">
                <a:moveTo>
                  <a:pt x="238417" y="84645"/>
                </a:moveTo>
                <a:lnTo>
                  <a:pt x="234048" y="80797"/>
                </a:lnTo>
                <a:lnTo>
                  <a:pt x="215353" y="64338"/>
                </a:lnTo>
                <a:lnTo>
                  <a:pt x="215353" y="284708"/>
                </a:lnTo>
                <a:lnTo>
                  <a:pt x="23075" y="284708"/>
                </a:lnTo>
                <a:lnTo>
                  <a:pt x="23075" y="23075"/>
                </a:lnTo>
                <a:lnTo>
                  <a:pt x="119214" y="23075"/>
                </a:lnTo>
                <a:lnTo>
                  <a:pt x="119214" y="103873"/>
                </a:lnTo>
                <a:lnTo>
                  <a:pt x="215341" y="103873"/>
                </a:lnTo>
                <a:lnTo>
                  <a:pt x="215353" y="284708"/>
                </a:lnTo>
                <a:lnTo>
                  <a:pt x="215353" y="64338"/>
                </a:lnTo>
                <a:lnTo>
                  <a:pt x="190347" y="42329"/>
                </a:lnTo>
                <a:lnTo>
                  <a:pt x="190347" y="80797"/>
                </a:lnTo>
                <a:lnTo>
                  <a:pt x="142290" y="80797"/>
                </a:lnTo>
                <a:lnTo>
                  <a:pt x="142290" y="32702"/>
                </a:lnTo>
                <a:lnTo>
                  <a:pt x="190347" y="80797"/>
                </a:lnTo>
                <a:lnTo>
                  <a:pt x="190347" y="42329"/>
                </a:lnTo>
                <a:lnTo>
                  <a:pt x="179425" y="32702"/>
                </a:lnTo>
                <a:lnTo>
                  <a:pt x="168503" y="23075"/>
                </a:lnTo>
                <a:lnTo>
                  <a:pt x="142290" y="0"/>
                </a:lnTo>
                <a:lnTo>
                  <a:pt x="0" y="0"/>
                </a:lnTo>
                <a:lnTo>
                  <a:pt x="0" y="307797"/>
                </a:lnTo>
                <a:lnTo>
                  <a:pt x="238417" y="307797"/>
                </a:lnTo>
                <a:lnTo>
                  <a:pt x="238417" y="284708"/>
                </a:lnTo>
                <a:lnTo>
                  <a:pt x="238417" y="84645"/>
                </a:lnTo>
                <a:close/>
              </a:path>
            </a:pathLst>
          </a:custGeom>
          <a:solidFill>
            <a:srgbClr val="4453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7579880" y="2281427"/>
            <a:ext cx="238760" cy="307975"/>
          </a:xfrm>
          <a:custGeom>
            <a:avLst/>
            <a:gdLst/>
            <a:ahLst/>
            <a:cxnLst/>
            <a:rect l="l" t="t" r="r" b="b"/>
            <a:pathLst>
              <a:path w="238759" h="307975">
                <a:moveTo>
                  <a:pt x="96139" y="111569"/>
                </a:moveTo>
                <a:lnTo>
                  <a:pt x="46151" y="111569"/>
                </a:lnTo>
                <a:lnTo>
                  <a:pt x="46151" y="126961"/>
                </a:lnTo>
                <a:lnTo>
                  <a:pt x="96139" y="126961"/>
                </a:lnTo>
                <a:lnTo>
                  <a:pt x="96139" y="111569"/>
                </a:lnTo>
                <a:close/>
              </a:path>
              <a:path w="238759" h="307975">
                <a:moveTo>
                  <a:pt x="192278" y="234696"/>
                </a:moveTo>
                <a:lnTo>
                  <a:pt x="46151" y="234696"/>
                </a:lnTo>
                <a:lnTo>
                  <a:pt x="46151" y="250088"/>
                </a:lnTo>
                <a:lnTo>
                  <a:pt x="192278" y="250088"/>
                </a:lnTo>
                <a:lnTo>
                  <a:pt x="192278" y="234696"/>
                </a:lnTo>
                <a:close/>
              </a:path>
              <a:path w="238759" h="307975">
                <a:moveTo>
                  <a:pt x="192278" y="203911"/>
                </a:moveTo>
                <a:lnTo>
                  <a:pt x="46151" y="203911"/>
                </a:lnTo>
                <a:lnTo>
                  <a:pt x="46151" y="219303"/>
                </a:lnTo>
                <a:lnTo>
                  <a:pt x="192278" y="219303"/>
                </a:lnTo>
                <a:lnTo>
                  <a:pt x="192278" y="203911"/>
                </a:lnTo>
                <a:close/>
              </a:path>
              <a:path w="238759" h="307975">
                <a:moveTo>
                  <a:pt x="192278" y="173126"/>
                </a:moveTo>
                <a:lnTo>
                  <a:pt x="46151" y="173126"/>
                </a:lnTo>
                <a:lnTo>
                  <a:pt x="46151" y="188518"/>
                </a:lnTo>
                <a:lnTo>
                  <a:pt x="192278" y="188518"/>
                </a:lnTo>
                <a:lnTo>
                  <a:pt x="192278" y="173126"/>
                </a:lnTo>
                <a:close/>
              </a:path>
              <a:path w="238759" h="307975">
                <a:moveTo>
                  <a:pt x="192278" y="142354"/>
                </a:moveTo>
                <a:lnTo>
                  <a:pt x="46151" y="142354"/>
                </a:lnTo>
                <a:lnTo>
                  <a:pt x="46151" y="157746"/>
                </a:lnTo>
                <a:lnTo>
                  <a:pt x="192278" y="157746"/>
                </a:lnTo>
                <a:lnTo>
                  <a:pt x="192278" y="142354"/>
                </a:lnTo>
                <a:close/>
              </a:path>
              <a:path w="238759" h="307975">
                <a:moveTo>
                  <a:pt x="238417" y="84645"/>
                </a:moveTo>
                <a:lnTo>
                  <a:pt x="234048" y="80797"/>
                </a:lnTo>
                <a:lnTo>
                  <a:pt x="215353" y="64338"/>
                </a:lnTo>
                <a:lnTo>
                  <a:pt x="215353" y="284708"/>
                </a:lnTo>
                <a:lnTo>
                  <a:pt x="23075" y="284708"/>
                </a:lnTo>
                <a:lnTo>
                  <a:pt x="23075" y="23075"/>
                </a:lnTo>
                <a:lnTo>
                  <a:pt x="119214" y="23075"/>
                </a:lnTo>
                <a:lnTo>
                  <a:pt x="119214" y="103873"/>
                </a:lnTo>
                <a:lnTo>
                  <a:pt x="215341" y="103873"/>
                </a:lnTo>
                <a:lnTo>
                  <a:pt x="215353" y="284708"/>
                </a:lnTo>
                <a:lnTo>
                  <a:pt x="215353" y="64338"/>
                </a:lnTo>
                <a:lnTo>
                  <a:pt x="190347" y="42329"/>
                </a:lnTo>
                <a:lnTo>
                  <a:pt x="190347" y="80797"/>
                </a:lnTo>
                <a:lnTo>
                  <a:pt x="142278" y="80797"/>
                </a:lnTo>
                <a:lnTo>
                  <a:pt x="142278" y="32702"/>
                </a:lnTo>
                <a:lnTo>
                  <a:pt x="190347" y="80797"/>
                </a:lnTo>
                <a:lnTo>
                  <a:pt x="190347" y="42329"/>
                </a:lnTo>
                <a:lnTo>
                  <a:pt x="179425" y="32702"/>
                </a:lnTo>
                <a:lnTo>
                  <a:pt x="168503" y="23075"/>
                </a:lnTo>
                <a:lnTo>
                  <a:pt x="142278" y="0"/>
                </a:lnTo>
                <a:lnTo>
                  <a:pt x="0" y="0"/>
                </a:lnTo>
                <a:lnTo>
                  <a:pt x="0" y="307797"/>
                </a:lnTo>
                <a:lnTo>
                  <a:pt x="238417" y="307797"/>
                </a:lnTo>
                <a:lnTo>
                  <a:pt x="238417" y="284708"/>
                </a:lnTo>
                <a:lnTo>
                  <a:pt x="238417" y="84645"/>
                </a:lnTo>
                <a:close/>
              </a:path>
            </a:pathLst>
          </a:custGeom>
          <a:solidFill>
            <a:srgbClr val="44536A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09676"/>
            <a:ext cx="4069079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20" dirty="0"/>
              <a:t>Persistent</a:t>
            </a:r>
            <a:r>
              <a:rPr spc="-170" dirty="0"/>
              <a:t> </a:t>
            </a:r>
            <a:r>
              <a:rPr spc="-10" dirty="0"/>
              <a:t>Volume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21510" y="2699189"/>
            <a:ext cx="7312659" cy="280880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390394" y="5211267"/>
            <a:ext cx="52578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44536A"/>
                </a:solidFill>
                <a:latin typeface="Calibri"/>
                <a:cs typeface="Calibri"/>
              </a:rPr>
              <a:t>/data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979407" y="5369052"/>
            <a:ext cx="330835" cy="210185"/>
          </a:xfrm>
          <a:custGeom>
            <a:avLst/>
            <a:gdLst/>
            <a:ahLst/>
            <a:cxnLst/>
            <a:rect l="l" t="t" r="r" b="b"/>
            <a:pathLst>
              <a:path w="330834" h="210185">
                <a:moveTo>
                  <a:pt x="0" y="0"/>
                </a:moveTo>
                <a:lnTo>
                  <a:pt x="330708" y="210185"/>
                </a:lnTo>
              </a:path>
            </a:pathLst>
          </a:custGeom>
          <a:ln w="6350">
            <a:solidFill>
              <a:srgbClr val="EE52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779507" y="5122164"/>
            <a:ext cx="330835" cy="210185"/>
          </a:xfrm>
          <a:custGeom>
            <a:avLst/>
            <a:gdLst/>
            <a:ahLst/>
            <a:cxnLst/>
            <a:rect l="l" t="t" r="r" b="b"/>
            <a:pathLst>
              <a:path w="330834" h="210185">
                <a:moveTo>
                  <a:pt x="0" y="0"/>
                </a:moveTo>
                <a:lnTo>
                  <a:pt x="330708" y="210185"/>
                </a:lnTo>
              </a:path>
            </a:pathLst>
          </a:custGeom>
          <a:ln w="6350">
            <a:solidFill>
              <a:srgbClr val="EE52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093964" y="5643371"/>
            <a:ext cx="330835" cy="210820"/>
          </a:xfrm>
          <a:custGeom>
            <a:avLst/>
            <a:gdLst/>
            <a:ahLst/>
            <a:cxnLst/>
            <a:rect l="l" t="t" r="r" b="b"/>
            <a:pathLst>
              <a:path w="330834" h="210820">
                <a:moveTo>
                  <a:pt x="0" y="0"/>
                </a:moveTo>
                <a:lnTo>
                  <a:pt x="330707" y="210235"/>
                </a:lnTo>
              </a:path>
            </a:pathLst>
          </a:custGeom>
          <a:ln w="6350">
            <a:solidFill>
              <a:srgbClr val="EE52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891572" y="5263895"/>
            <a:ext cx="525780" cy="713740"/>
          </a:xfrm>
          <a:custGeom>
            <a:avLst/>
            <a:gdLst/>
            <a:ahLst/>
            <a:cxnLst/>
            <a:rect l="l" t="t" r="r" b="b"/>
            <a:pathLst>
              <a:path w="525779" h="713739">
                <a:moveTo>
                  <a:pt x="525614" y="488340"/>
                </a:moveTo>
                <a:lnTo>
                  <a:pt x="516191" y="508254"/>
                </a:lnTo>
                <a:lnTo>
                  <a:pt x="489610" y="526186"/>
                </a:lnTo>
                <a:lnTo>
                  <a:pt x="469303" y="533692"/>
                </a:lnTo>
                <a:lnTo>
                  <a:pt x="469303" y="619823"/>
                </a:lnTo>
                <a:lnTo>
                  <a:pt x="467956" y="627507"/>
                </a:lnTo>
                <a:lnTo>
                  <a:pt x="464146" y="633437"/>
                </a:lnTo>
                <a:lnTo>
                  <a:pt x="458216" y="637247"/>
                </a:lnTo>
                <a:lnTo>
                  <a:pt x="450532" y="638606"/>
                </a:lnTo>
                <a:lnTo>
                  <a:pt x="442849" y="637247"/>
                </a:lnTo>
                <a:lnTo>
                  <a:pt x="436918" y="633437"/>
                </a:lnTo>
                <a:lnTo>
                  <a:pt x="433108" y="627507"/>
                </a:lnTo>
                <a:lnTo>
                  <a:pt x="431761" y="619823"/>
                </a:lnTo>
                <a:lnTo>
                  <a:pt x="433108" y="612127"/>
                </a:lnTo>
                <a:lnTo>
                  <a:pt x="436918" y="606196"/>
                </a:lnTo>
                <a:lnTo>
                  <a:pt x="442849" y="602386"/>
                </a:lnTo>
                <a:lnTo>
                  <a:pt x="450532" y="601040"/>
                </a:lnTo>
                <a:lnTo>
                  <a:pt x="458216" y="602386"/>
                </a:lnTo>
                <a:lnTo>
                  <a:pt x="464146" y="606196"/>
                </a:lnTo>
                <a:lnTo>
                  <a:pt x="467956" y="612127"/>
                </a:lnTo>
                <a:lnTo>
                  <a:pt x="469303" y="619823"/>
                </a:lnTo>
                <a:lnTo>
                  <a:pt x="469303" y="533692"/>
                </a:lnTo>
                <a:lnTo>
                  <a:pt x="448424" y="541401"/>
                </a:lnTo>
                <a:lnTo>
                  <a:pt x="395185" y="553173"/>
                </a:lnTo>
                <a:lnTo>
                  <a:pt x="332473" y="560781"/>
                </a:lnTo>
                <a:lnTo>
                  <a:pt x="262813" y="563473"/>
                </a:lnTo>
                <a:lnTo>
                  <a:pt x="193154" y="560781"/>
                </a:lnTo>
                <a:lnTo>
                  <a:pt x="130429" y="553173"/>
                </a:lnTo>
                <a:lnTo>
                  <a:pt x="77203" y="541401"/>
                </a:lnTo>
                <a:lnTo>
                  <a:pt x="36017" y="526186"/>
                </a:lnTo>
                <a:lnTo>
                  <a:pt x="0" y="488340"/>
                </a:lnTo>
                <a:lnTo>
                  <a:pt x="0" y="638606"/>
                </a:lnTo>
                <a:lnTo>
                  <a:pt x="36017" y="676440"/>
                </a:lnTo>
                <a:lnTo>
                  <a:pt x="77203" y="691667"/>
                </a:lnTo>
                <a:lnTo>
                  <a:pt x="130429" y="703440"/>
                </a:lnTo>
                <a:lnTo>
                  <a:pt x="193154" y="711034"/>
                </a:lnTo>
                <a:lnTo>
                  <a:pt x="262813" y="713727"/>
                </a:lnTo>
                <a:lnTo>
                  <a:pt x="332473" y="711034"/>
                </a:lnTo>
                <a:lnTo>
                  <a:pt x="395185" y="703440"/>
                </a:lnTo>
                <a:lnTo>
                  <a:pt x="448424" y="691667"/>
                </a:lnTo>
                <a:lnTo>
                  <a:pt x="489610" y="676440"/>
                </a:lnTo>
                <a:lnTo>
                  <a:pt x="525614" y="638606"/>
                </a:lnTo>
                <a:lnTo>
                  <a:pt x="525614" y="601040"/>
                </a:lnTo>
                <a:lnTo>
                  <a:pt x="525614" y="563473"/>
                </a:lnTo>
                <a:lnTo>
                  <a:pt x="525614" y="488340"/>
                </a:lnTo>
                <a:close/>
              </a:path>
              <a:path w="525779" h="713739">
                <a:moveTo>
                  <a:pt x="525614" y="300520"/>
                </a:moveTo>
                <a:lnTo>
                  <a:pt x="516191" y="320433"/>
                </a:lnTo>
                <a:lnTo>
                  <a:pt x="489610" y="338366"/>
                </a:lnTo>
                <a:lnTo>
                  <a:pt x="469303" y="345871"/>
                </a:lnTo>
                <a:lnTo>
                  <a:pt x="469303" y="431990"/>
                </a:lnTo>
                <a:lnTo>
                  <a:pt x="467956" y="439686"/>
                </a:lnTo>
                <a:lnTo>
                  <a:pt x="464146" y="445617"/>
                </a:lnTo>
                <a:lnTo>
                  <a:pt x="458216" y="449427"/>
                </a:lnTo>
                <a:lnTo>
                  <a:pt x="450532" y="450773"/>
                </a:lnTo>
                <a:lnTo>
                  <a:pt x="442849" y="449427"/>
                </a:lnTo>
                <a:lnTo>
                  <a:pt x="436918" y="445617"/>
                </a:lnTo>
                <a:lnTo>
                  <a:pt x="433108" y="439686"/>
                </a:lnTo>
                <a:lnTo>
                  <a:pt x="431761" y="431990"/>
                </a:lnTo>
                <a:lnTo>
                  <a:pt x="433108" y="424307"/>
                </a:lnTo>
                <a:lnTo>
                  <a:pt x="436918" y="418376"/>
                </a:lnTo>
                <a:lnTo>
                  <a:pt x="442849" y="414566"/>
                </a:lnTo>
                <a:lnTo>
                  <a:pt x="450532" y="413207"/>
                </a:lnTo>
                <a:lnTo>
                  <a:pt x="458216" y="414566"/>
                </a:lnTo>
                <a:lnTo>
                  <a:pt x="464146" y="418376"/>
                </a:lnTo>
                <a:lnTo>
                  <a:pt x="467956" y="424307"/>
                </a:lnTo>
                <a:lnTo>
                  <a:pt x="469303" y="431990"/>
                </a:lnTo>
                <a:lnTo>
                  <a:pt x="469303" y="345871"/>
                </a:lnTo>
                <a:lnTo>
                  <a:pt x="448424" y="353580"/>
                </a:lnTo>
                <a:lnTo>
                  <a:pt x="395185" y="365353"/>
                </a:lnTo>
                <a:lnTo>
                  <a:pt x="332473" y="372948"/>
                </a:lnTo>
                <a:lnTo>
                  <a:pt x="262813" y="375653"/>
                </a:lnTo>
                <a:lnTo>
                  <a:pt x="193154" y="372948"/>
                </a:lnTo>
                <a:lnTo>
                  <a:pt x="130429" y="365353"/>
                </a:lnTo>
                <a:lnTo>
                  <a:pt x="77203" y="353580"/>
                </a:lnTo>
                <a:lnTo>
                  <a:pt x="36017" y="338366"/>
                </a:lnTo>
                <a:lnTo>
                  <a:pt x="0" y="300520"/>
                </a:lnTo>
                <a:lnTo>
                  <a:pt x="0" y="450773"/>
                </a:lnTo>
                <a:lnTo>
                  <a:pt x="36017" y="488619"/>
                </a:lnTo>
                <a:lnTo>
                  <a:pt x="77203" y="503834"/>
                </a:lnTo>
                <a:lnTo>
                  <a:pt x="130429" y="515607"/>
                </a:lnTo>
                <a:lnTo>
                  <a:pt x="193154" y="523214"/>
                </a:lnTo>
                <a:lnTo>
                  <a:pt x="262813" y="525907"/>
                </a:lnTo>
                <a:lnTo>
                  <a:pt x="332473" y="523214"/>
                </a:lnTo>
                <a:lnTo>
                  <a:pt x="395185" y="515607"/>
                </a:lnTo>
                <a:lnTo>
                  <a:pt x="448424" y="503834"/>
                </a:lnTo>
                <a:lnTo>
                  <a:pt x="489610" y="488619"/>
                </a:lnTo>
                <a:lnTo>
                  <a:pt x="525614" y="450773"/>
                </a:lnTo>
                <a:lnTo>
                  <a:pt x="525614" y="413207"/>
                </a:lnTo>
                <a:lnTo>
                  <a:pt x="525614" y="375653"/>
                </a:lnTo>
                <a:lnTo>
                  <a:pt x="525614" y="300520"/>
                </a:lnTo>
                <a:close/>
              </a:path>
              <a:path w="525779" h="713739">
                <a:moveTo>
                  <a:pt x="525614" y="112699"/>
                </a:moveTo>
                <a:lnTo>
                  <a:pt x="516191" y="132613"/>
                </a:lnTo>
                <a:lnTo>
                  <a:pt x="489610" y="150533"/>
                </a:lnTo>
                <a:lnTo>
                  <a:pt x="469303" y="158051"/>
                </a:lnTo>
                <a:lnTo>
                  <a:pt x="469303" y="244170"/>
                </a:lnTo>
                <a:lnTo>
                  <a:pt x="467956" y="251866"/>
                </a:lnTo>
                <a:lnTo>
                  <a:pt x="464146" y="257784"/>
                </a:lnTo>
                <a:lnTo>
                  <a:pt x="458216" y="261607"/>
                </a:lnTo>
                <a:lnTo>
                  <a:pt x="450532" y="262953"/>
                </a:lnTo>
                <a:lnTo>
                  <a:pt x="442849" y="261607"/>
                </a:lnTo>
                <a:lnTo>
                  <a:pt x="436918" y="257784"/>
                </a:lnTo>
                <a:lnTo>
                  <a:pt x="433108" y="251866"/>
                </a:lnTo>
                <a:lnTo>
                  <a:pt x="431761" y="244170"/>
                </a:lnTo>
                <a:lnTo>
                  <a:pt x="433108" y="236486"/>
                </a:lnTo>
                <a:lnTo>
                  <a:pt x="436918" y="230555"/>
                </a:lnTo>
                <a:lnTo>
                  <a:pt x="442849" y="226733"/>
                </a:lnTo>
                <a:lnTo>
                  <a:pt x="450532" y="225386"/>
                </a:lnTo>
                <a:lnTo>
                  <a:pt x="458216" y="226733"/>
                </a:lnTo>
                <a:lnTo>
                  <a:pt x="464146" y="230555"/>
                </a:lnTo>
                <a:lnTo>
                  <a:pt x="467956" y="236486"/>
                </a:lnTo>
                <a:lnTo>
                  <a:pt x="469303" y="244170"/>
                </a:lnTo>
                <a:lnTo>
                  <a:pt x="469303" y="158051"/>
                </a:lnTo>
                <a:lnTo>
                  <a:pt x="448424" y="165760"/>
                </a:lnTo>
                <a:lnTo>
                  <a:pt x="395185" y="177533"/>
                </a:lnTo>
                <a:lnTo>
                  <a:pt x="332473" y="185127"/>
                </a:lnTo>
                <a:lnTo>
                  <a:pt x="262813" y="187820"/>
                </a:lnTo>
                <a:lnTo>
                  <a:pt x="193154" y="185127"/>
                </a:lnTo>
                <a:lnTo>
                  <a:pt x="130429" y="177533"/>
                </a:lnTo>
                <a:lnTo>
                  <a:pt x="77203" y="165760"/>
                </a:lnTo>
                <a:lnTo>
                  <a:pt x="36017" y="150533"/>
                </a:lnTo>
                <a:lnTo>
                  <a:pt x="0" y="112699"/>
                </a:lnTo>
                <a:lnTo>
                  <a:pt x="0" y="262953"/>
                </a:lnTo>
                <a:lnTo>
                  <a:pt x="36017" y="300799"/>
                </a:lnTo>
                <a:lnTo>
                  <a:pt x="77203" y="316014"/>
                </a:lnTo>
                <a:lnTo>
                  <a:pt x="130429" y="327787"/>
                </a:lnTo>
                <a:lnTo>
                  <a:pt x="193154" y="335381"/>
                </a:lnTo>
                <a:lnTo>
                  <a:pt x="262813" y="338086"/>
                </a:lnTo>
                <a:lnTo>
                  <a:pt x="332473" y="335381"/>
                </a:lnTo>
                <a:lnTo>
                  <a:pt x="395185" y="327787"/>
                </a:lnTo>
                <a:lnTo>
                  <a:pt x="448424" y="316014"/>
                </a:lnTo>
                <a:lnTo>
                  <a:pt x="489610" y="300799"/>
                </a:lnTo>
                <a:lnTo>
                  <a:pt x="525614" y="262953"/>
                </a:lnTo>
                <a:lnTo>
                  <a:pt x="525614" y="225386"/>
                </a:lnTo>
                <a:lnTo>
                  <a:pt x="525614" y="187820"/>
                </a:lnTo>
                <a:lnTo>
                  <a:pt x="525614" y="112699"/>
                </a:lnTo>
                <a:close/>
              </a:path>
              <a:path w="525779" h="713739">
                <a:moveTo>
                  <a:pt x="525614" y="75133"/>
                </a:moveTo>
                <a:lnTo>
                  <a:pt x="489737" y="37211"/>
                </a:lnTo>
                <a:lnTo>
                  <a:pt x="448640" y="22009"/>
                </a:lnTo>
                <a:lnTo>
                  <a:pt x="395452" y="10261"/>
                </a:lnTo>
                <a:lnTo>
                  <a:pt x="332676" y="2679"/>
                </a:lnTo>
                <a:lnTo>
                  <a:pt x="262813" y="0"/>
                </a:lnTo>
                <a:lnTo>
                  <a:pt x="192951" y="2679"/>
                </a:lnTo>
                <a:lnTo>
                  <a:pt x="130162" y="10261"/>
                </a:lnTo>
                <a:lnTo>
                  <a:pt x="76974" y="22009"/>
                </a:lnTo>
                <a:lnTo>
                  <a:pt x="35877" y="37211"/>
                </a:lnTo>
                <a:lnTo>
                  <a:pt x="0" y="75133"/>
                </a:lnTo>
                <a:lnTo>
                  <a:pt x="9385" y="95097"/>
                </a:lnTo>
                <a:lnTo>
                  <a:pt x="76974" y="128257"/>
                </a:lnTo>
                <a:lnTo>
                  <a:pt x="130162" y="140004"/>
                </a:lnTo>
                <a:lnTo>
                  <a:pt x="192951" y="147574"/>
                </a:lnTo>
                <a:lnTo>
                  <a:pt x="262813" y="150253"/>
                </a:lnTo>
                <a:lnTo>
                  <a:pt x="332676" y="147574"/>
                </a:lnTo>
                <a:lnTo>
                  <a:pt x="395452" y="140004"/>
                </a:lnTo>
                <a:lnTo>
                  <a:pt x="448640" y="128257"/>
                </a:lnTo>
                <a:lnTo>
                  <a:pt x="489737" y="113055"/>
                </a:lnTo>
                <a:lnTo>
                  <a:pt x="525614" y="75133"/>
                </a:lnTo>
                <a:close/>
              </a:path>
            </a:pathLst>
          </a:custGeom>
          <a:solidFill>
            <a:srgbClr val="D22E2E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5143500" y="3579876"/>
            <a:ext cx="6151880" cy="3026410"/>
            <a:chOff x="5143500" y="3579876"/>
            <a:chExt cx="6151880" cy="3026410"/>
          </a:xfrm>
        </p:grpSpPr>
        <p:sp>
          <p:nvSpPr>
            <p:cNvPr id="7" name="object 7"/>
            <p:cNvSpPr/>
            <p:nvPr/>
          </p:nvSpPr>
          <p:spPr>
            <a:xfrm>
              <a:off x="9120861" y="5495010"/>
              <a:ext cx="531495" cy="721360"/>
            </a:xfrm>
            <a:custGeom>
              <a:avLst/>
              <a:gdLst/>
              <a:ahLst/>
              <a:cxnLst/>
              <a:rect l="l" t="t" r="r" b="b"/>
              <a:pathLst>
                <a:path w="531495" h="721360">
                  <a:moveTo>
                    <a:pt x="530910" y="493255"/>
                  </a:moveTo>
                  <a:lnTo>
                    <a:pt x="521385" y="513359"/>
                  </a:lnTo>
                  <a:lnTo>
                    <a:pt x="494538" y="531469"/>
                  </a:lnTo>
                  <a:lnTo>
                    <a:pt x="474027" y="539051"/>
                  </a:lnTo>
                  <a:lnTo>
                    <a:pt x="474027" y="626046"/>
                  </a:lnTo>
                  <a:lnTo>
                    <a:pt x="472668" y="633818"/>
                  </a:lnTo>
                  <a:lnTo>
                    <a:pt x="468807" y="639800"/>
                  </a:lnTo>
                  <a:lnTo>
                    <a:pt x="462826" y="643661"/>
                  </a:lnTo>
                  <a:lnTo>
                    <a:pt x="455066" y="645020"/>
                  </a:lnTo>
                  <a:lnTo>
                    <a:pt x="447306" y="643661"/>
                  </a:lnTo>
                  <a:lnTo>
                    <a:pt x="441325" y="639800"/>
                  </a:lnTo>
                  <a:lnTo>
                    <a:pt x="437464" y="633818"/>
                  </a:lnTo>
                  <a:lnTo>
                    <a:pt x="436105" y="626046"/>
                  </a:lnTo>
                  <a:lnTo>
                    <a:pt x="437464" y="618286"/>
                  </a:lnTo>
                  <a:lnTo>
                    <a:pt x="441325" y="612292"/>
                  </a:lnTo>
                  <a:lnTo>
                    <a:pt x="447306" y="608444"/>
                  </a:lnTo>
                  <a:lnTo>
                    <a:pt x="455066" y="607085"/>
                  </a:lnTo>
                  <a:lnTo>
                    <a:pt x="462826" y="608444"/>
                  </a:lnTo>
                  <a:lnTo>
                    <a:pt x="468807" y="612292"/>
                  </a:lnTo>
                  <a:lnTo>
                    <a:pt x="472668" y="618286"/>
                  </a:lnTo>
                  <a:lnTo>
                    <a:pt x="474027" y="626046"/>
                  </a:lnTo>
                  <a:lnTo>
                    <a:pt x="474027" y="539051"/>
                  </a:lnTo>
                  <a:lnTo>
                    <a:pt x="452932" y="546849"/>
                  </a:lnTo>
                  <a:lnTo>
                    <a:pt x="399161" y="558736"/>
                  </a:lnTo>
                  <a:lnTo>
                    <a:pt x="335813" y="566420"/>
                  </a:lnTo>
                  <a:lnTo>
                    <a:pt x="265455" y="569137"/>
                  </a:lnTo>
                  <a:lnTo>
                    <a:pt x="195097" y="566420"/>
                  </a:lnTo>
                  <a:lnTo>
                    <a:pt x="131749" y="558736"/>
                  </a:lnTo>
                  <a:lnTo>
                    <a:pt x="77978" y="546849"/>
                  </a:lnTo>
                  <a:lnTo>
                    <a:pt x="36385" y="531469"/>
                  </a:lnTo>
                  <a:lnTo>
                    <a:pt x="0" y="493255"/>
                  </a:lnTo>
                  <a:lnTo>
                    <a:pt x="0" y="645020"/>
                  </a:lnTo>
                  <a:lnTo>
                    <a:pt x="36385" y="683247"/>
                  </a:lnTo>
                  <a:lnTo>
                    <a:pt x="77978" y="698614"/>
                  </a:lnTo>
                  <a:lnTo>
                    <a:pt x="131749" y="710514"/>
                  </a:lnTo>
                  <a:lnTo>
                    <a:pt x="195097" y="718185"/>
                  </a:lnTo>
                  <a:lnTo>
                    <a:pt x="265455" y="720902"/>
                  </a:lnTo>
                  <a:lnTo>
                    <a:pt x="335813" y="718185"/>
                  </a:lnTo>
                  <a:lnTo>
                    <a:pt x="399161" y="710514"/>
                  </a:lnTo>
                  <a:lnTo>
                    <a:pt x="452932" y="698614"/>
                  </a:lnTo>
                  <a:lnTo>
                    <a:pt x="494538" y="683247"/>
                  </a:lnTo>
                  <a:lnTo>
                    <a:pt x="530910" y="645020"/>
                  </a:lnTo>
                  <a:lnTo>
                    <a:pt x="530910" y="607085"/>
                  </a:lnTo>
                  <a:lnTo>
                    <a:pt x="530910" y="569137"/>
                  </a:lnTo>
                  <a:lnTo>
                    <a:pt x="530910" y="493255"/>
                  </a:lnTo>
                  <a:close/>
                </a:path>
                <a:path w="531495" h="721360">
                  <a:moveTo>
                    <a:pt x="530910" y="303542"/>
                  </a:moveTo>
                  <a:lnTo>
                    <a:pt x="521385" y="323646"/>
                  </a:lnTo>
                  <a:lnTo>
                    <a:pt x="494538" y="341757"/>
                  </a:lnTo>
                  <a:lnTo>
                    <a:pt x="474027" y="349338"/>
                  </a:lnTo>
                  <a:lnTo>
                    <a:pt x="474027" y="436333"/>
                  </a:lnTo>
                  <a:lnTo>
                    <a:pt x="472668" y="444106"/>
                  </a:lnTo>
                  <a:lnTo>
                    <a:pt x="468807" y="450088"/>
                  </a:lnTo>
                  <a:lnTo>
                    <a:pt x="462826" y="453948"/>
                  </a:lnTo>
                  <a:lnTo>
                    <a:pt x="455066" y="455307"/>
                  </a:lnTo>
                  <a:lnTo>
                    <a:pt x="447306" y="453948"/>
                  </a:lnTo>
                  <a:lnTo>
                    <a:pt x="441325" y="450088"/>
                  </a:lnTo>
                  <a:lnTo>
                    <a:pt x="437464" y="444106"/>
                  </a:lnTo>
                  <a:lnTo>
                    <a:pt x="436105" y="436333"/>
                  </a:lnTo>
                  <a:lnTo>
                    <a:pt x="437464" y="428574"/>
                  </a:lnTo>
                  <a:lnTo>
                    <a:pt x="441325" y="422579"/>
                  </a:lnTo>
                  <a:lnTo>
                    <a:pt x="447306" y="418731"/>
                  </a:lnTo>
                  <a:lnTo>
                    <a:pt x="455066" y="417360"/>
                  </a:lnTo>
                  <a:lnTo>
                    <a:pt x="462826" y="418731"/>
                  </a:lnTo>
                  <a:lnTo>
                    <a:pt x="468807" y="422579"/>
                  </a:lnTo>
                  <a:lnTo>
                    <a:pt x="472668" y="428574"/>
                  </a:lnTo>
                  <a:lnTo>
                    <a:pt x="474027" y="436333"/>
                  </a:lnTo>
                  <a:lnTo>
                    <a:pt x="474027" y="349338"/>
                  </a:lnTo>
                  <a:lnTo>
                    <a:pt x="452932" y="357136"/>
                  </a:lnTo>
                  <a:lnTo>
                    <a:pt x="399161" y="369023"/>
                  </a:lnTo>
                  <a:lnTo>
                    <a:pt x="335813" y="376694"/>
                  </a:lnTo>
                  <a:lnTo>
                    <a:pt x="265455" y="379425"/>
                  </a:lnTo>
                  <a:lnTo>
                    <a:pt x="195097" y="376694"/>
                  </a:lnTo>
                  <a:lnTo>
                    <a:pt x="131749" y="369023"/>
                  </a:lnTo>
                  <a:lnTo>
                    <a:pt x="77978" y="357136"/>
                  </a:lnTo>
                  <a:lnTo>
                    <a:pt x="36372" y="341757"/>
                  </a:lnTo>
                  <a:lnTo>
                    <a:pt x="0" y="303542"/>
                  </a:lnTo>
                  <a:lnTo>
                    <a:pt x="0" y="455307"/>
                  </a:lnTo>
                  <a:lnTo>
                    <a:pt x="36385" y="493534"/>
                  </a:lnTo>
                  <a:lnTo>
                    <a:pt x="77978" y="508901"/>
                  </a:lnTo>
                  <a:lnTo>
                    <a:pt x="131749" y="520788"/>
                  </a:lnTo>
                  <a:lnTo>
                    <a:pt x="195097" y="528472"/>
                  </a:lnTo>
                  <a:lnTo>
                    <a:pt x="265455" y="531190"/>
                  </a:lnTo>
                  <a:lnTo>
                    <a:pt x="335813" y="528472"/>
                  </a:lnTo>
                  <a:lnTo>
                    <a:pt x="399161" y="520788"/>
                  </a:lnTo>
                  <a:lnTo>
                    <a:pt x="452932" y="508901"/>
                  </a:lnTo>
                  <a:lnTo>
                    <a:pt x="494538" y="493534"/>
                  </a:lnTo>
                  <a:lnTo>
                    <a:pt x="530910" y="455307"/>
                  </a:lnTo>
                  <a:lnTo>
                    <a:pt x="530910" y="417360"/>
                  </a:lnTo>
                  <a:lnTo>
                    <a:pt x="530910" y="379425"/>
                  </a:lnTo>
                  <a:lnTo>
                    <a:pt x="530910" y="303542"/>
                  </a:lnTo>
                  <a:close/>
                </a:path>
                <a:path w="531495" h="721360">
                  <a:moveTo>
                    <a:pt x="530910" y="113817"/>
                  </a:moveTo>
                  <a:lnTo>
                    <a:pt x="521385" y="133934"/>
                  </a:lnTo>
                  <a:lnTo>
                    <a:pt x="494538" y="152044"/>
                  </a:lnTo>
                  <a:lnTo>
                    <a:pt x="474027" y="159626"/>
                  </a:lnTo>
                  <a:lnTo>
                    <a:pt x="474027" y="246621"/>
                  </a:lnTo>
                  <a:lnTo>
                    <a:pt x="472668" y="254393"/>
                  </a:lnTo>
                  <a:lnTo>
                    <a:pt x="468807" y="260375"/>
                  </a:lnTo>
                  <a:lnTo>
                    <a:pt x="462826" y="264236"/>
                  </a:lnTo>
                  <a:lnTo>
                    <a:pt x="455066" y="265595"/>
                  </a:lnTo>
                  <a:lnTo>
                    <a:pt x="447306" y="264236"/>
                  </a:lnTo>
                  <a:lnTo>
                    <a:pt x="441325" y="260375"/>
                  </a:lnTo>
                  <a:lnTo>
                    <a:pt x="437464" y="254393"/>
                  </a:lnTo>
                  <a:lnTo>
                    <a:pt x="436105" y="246621"/>
                  </a:lnTo>
                  <a:lnTo>
                    <a:pt x="437464" y="238861"/>
                  </a:lnTo>
                  <a:lnTo>
                    <a:pt x="441325" y="232867"/>
                  </a:lnTo>
                  <a:lnTo>
                    <a:pt x="447306" y="229019"/>
                  </a:lnTo>
                  <a:lnTo>
                    <a:pt x="455066" y="227647"/>
                  </a:lnTo>
                  <a:lnTo>
                    <a:pt x="462826" y="229019"/>
                  </a:lnTo>
                  <a:lnTo>
                    <a:pt x="468807" y="232867"/>
                  </a:lnTo>
                  <a:lnTo>
                    <a:pt x="472668" y="238861"/>
                  </a:lnTo>
                  <a:lnTo>
                    <a:pt x="474027" y="246621"/>
                  </a:lnTo>
                  <a:lnTo>
                    <a:pt x="474027" y="159626"/>
                  </a:lnTo>
                  <a:lnTo>
                    <a:pt x="452932" y="167411"/>
                  </a:lnTo>
                  <a:lnTo>
                    <a:pt x="399161" y="179311"/>
                  </a:lnTo>
                  <a:lnTo>
                    <a:pt x="335813" y="186982"/>
                  </a:lnTo>
                  <a:lnTo>
                    <a:pt x="265455" y="189712"/>
                  </a:lnTo>
                  <a:lnTo>
                    <a:pt x="195097" y="186982"/>
                  </a:lnTo>
                  <a:lnTo>
                    <a:pt x="131749" y="179311"/>
                  </a:lnTo>
                  <a:lnTo>
                    <a:pt x="77978" y="167411"/>
                  </a:lnTo>
                  <a:lnTo>
                    <a:pt x="36372" y="152044"/>
                  </a:lnTo>
                  <a:lnTo>
                    <a:pt x="0" y="113817"/>
                  </a:lnTo>
                  <a:lnTo>
                    <a:pt x="0" y="265595"/>
                  </a:lnTo>
                  <a:lnTo>
                    <a:pt x="36372" y="303822"/>
                  </a:lnTo>
                  <a:lnTo>
                    <a:pt x="77978" y="319189"/>
                  </a:lnTo>
                  <a:lnTo>
                    <a:pt x="131749" y="331076"/>
                  </a:lnTo>
                  <a:lnTo>
                    <a:pt x="195097" y="338759"/>
                  </a:lnTo>
                  <a:lnTo>
                    <a:pt x="265455" y="341477"/>
                  </a:lnTo>
                  <a:lnTo>
                    <a:pt x="335813" y="338759"/>
                  </a:lnTo>
                  <a:lnTo>
                    <a:pt x="399161" y="331076"/>
                  </a:lnTo>
                  <a:lnTo>
                    <a:pt x="452932" y="319189"/>
                  </a:lnTo>
                  <a:lnTo>
                    <a:pt x="494538" y="303822"/>
                  </a:lnTo>
                  <a:lnTo>
                    <a:pt x="530910" y="265595"/>
                  </a:lnTo>
                  <a:lnTo>
                    <a:pt x="530910" y="227647"/>
                  </a:lnTo>
                  <a:lnTo>
                    <a:pt x="530910" y="189712"/>
                  </a:lnTo>
                  <a:lnTo>
                    <a:pt x="530910" y="113817"/>
                  </a:lnTo>
                  <a:close/>
                </a:path>
                <a:path w="531495" h="721360">
                  <a:moveTo>
                    <a:pt x="530910" y="75882"/>
                  </a:moveTo>
                  <a:lnTo>
                    <a:pt x="494665" y="37579"/>
                  </a:lnTo>
                  <a:lnTo>
                    <a:pt x="453161" y="22225"/>
                  </a:lnTo>
                  <a:lnTo>
                    <a:pt x="399440" y="10350"/>
                  </a:lnTo>
                  <a:lnTo>
                    <a:pt x="336029" y="2705"/>
                  </a:lnTo>
                  <a:lnTo>
                    <a:pt x="265455" y="0"/>
                  </a:lnTo>
                  <a:lnTo>
                    <a:pt x="194881" y="2705"/>
                  </a:lnTo>
                  <a:lnTo>
                    <a:pt x="131470" y="10350"/>
                  </a:lnTo>
                  <a:lnTo>
                    <a:pt x="77749" y="22225"/>
                  </a:lnTo>
                  <a:lnTo>
                    <a:pt x="36245" y="37579"/>
                  </a:lnTo>
                  <a:lnTo>
                    <a:pt x="0" y="75882"/>
                  </a:lnTo>
                  <a:lnTo>
                    <a:pt x="9486" y="96050"/>
                  </a:lnTo>
                  <a:lnTo>
                    <a:pt x="77749" y="129540"/>
                  </a:lnTo>
                  <a:lnTo>
                    <a:pt x="131470" y="141401"/>
                  </a:lnTo>
                  <a:lnTo>
                    <a:pt x="194881" y="149059"/>
                  </a:lnTo>
                  <a:lnTo>
                    <a:pt x="265455" y="151765"/>
                  </a:lnTo>
                  <a:lnTo>
                    <a:pt x="336029" y="149059"/>
                  </a:lnTo>
                  <a:lnTo>
                    <a:pt x="399440" y="141401"/>
                  </a:lnTo>
                  <a:lnTo>
                    <a:pt x="453161" y="129540"/>
                  </a:lnTo>
                  <a:lnTo>
                    <a:pt x="494665" y="114185"/>
                  </a:lnTo>
                  <a:lnTo>
                    <a:pt x="530910" y="75882"/>
                  </a:lnTo>
                  <a:close/>
                </a:path>
              </a:pathLst>
            </a:custGeom>
            <a:solidFill>
              <a:srgbClr val="D22E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729471" y="3893820"/>
              <a:ext cx="1082040" cy="817244"/>
            </a:xfrm>
            <a:custGeom>
              <a:avLst/>
              <a:gdLst/>
              <a:ahLst/>
              <a:cxnLst/>
              <a:rect l="l" t="t" r="r" b="b"/>
              <a:pathLst>
                <a:path w="1082040" h="817245">
                  <a:moveTo>
                    <a:pt x="0" y="0"/>
                  </a:moveTo>
                  <a:lnTo>
                    <a:pt x="0" y="509142"/>
                  </a:lnTo>
                  <a:lnTo>
                    <a:pt x="1082039" y="816863"/>
                  </a:lnTo>
                  <a:lnTo>
                    <a:pt x="1082039" y="3067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20F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9808464" y="3893820"/>
              <a:ext cx="1082040" cy="817244"/>
            </a:xfrm>
            <a:custGeom>
              <a:avLst/>
              <a:gdLst/>
              <a:ahLst/>
              <a:cxnLst/>
              <a:rect l="l" t="t" r="r" b="b"/>
              <a:pathLst>
                <a:path w="1082040" h="817245">
                  <a:moveTo>
                    <a:pt x="1082039" y="0"/>
                  </a:moveTo>
                  <a:lnTo>
                    <a:pt x="0" y="306704"/>
                  </a:lnTo>
                  <a:lnTo>
                    <a:pt x="0" y="816863"/>
                  </a:lnTo>
                  <a:lnTo>
                    <a:pt x="1082039" y="509142"/>
                  </a:lnTo>
                  <a:lnTo>
                    <a:pt x="1082039" y="0"/>
                  </a:lnTo>
                  <a:close/>
                </a:path>
              </a:pathLst>
            </a:custGeom>
            <a:solidFill>
              <a:srgbClr val="DB171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8729471" y="3579876"/>
              <a:ext cx="2161540" cy="620395"/>
            </a:xfrm>
            <a:custGeom>
              <a:avLst/>
              <a:gdLst/>
              <a:ahLst/>
              <a:cxnLst/>
              <a:rect l="l" t="t" r="r" b="b"/>
              <a:pathLst>
                <a:path w="2161540" h="620395">
                  <a:moveTo>
                    <a:pt x="1082039" y="0"/>
                  </a:moveTo>
                  <a:lnTo>
                    <a:pt x="0" y="307467"/>
                  </a:lnTo>
                  <a:lnTo>
                    <a:pt x="0" y="313817"/>
                  </a:lnTo>
                  <a:lnTo>
                    <a:pt x="1080007" y="620268"/>
                  </a:lnTo>
                  <a:lnTo>
                    <a:pt x="2161031" y="313817"/>
                  </a:lnTo>
                  <a:lnTo>
                    <a:pt x="2161031" y="307467"/>
                  </a:lnTo>
                  <a:lnTo>
                    <a:pt x="1082039" y="0"/>
                  </a:lnTo>
                  <a:close/>
                </a:path>
              </a:pathLst>
            </a:custGeom>
            <a:solidFill>
              <a:srgbClr val="EE52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7536179" y="4221480"/>
              <a:ext cx="1082040" cy="817244"/>
            </a:xfrm>
            <a:custGeom>
              <a:avLst/>
              <a:gdLst/>
              <a:ahLst/>
              <a:cxnLst/>
              <a:rect l="l" t="t" r="r" b="b"/>
              <a:pathLst>
                <a:path w="1082040" h="817245">
                  <a:moveTo>
                    <a:pt x="0" y="0"/>
                  </a:moveTo>
                  <a:lnTo>
                    <a:pt x="0" y="509143"/>
                  </a:lnTo>
                  <a:lnTo>
                    <a:pt x="1082040" y="816864"/>
                  </a:lnTo>
                  <a:lnTo>
                    <a:pt x="1082040" y="3067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20F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616696" y="4221480"/>
              <a:ext cx="1080770" cy="817244"/>
            </a:xfrm>
            <a:custGeom>
              <a:avLst/>
              <a:gdLst/>
              <a:ahLst/>
              <a:cxnLst/>
              <a:rect l="l" t="t" r="r" b="b"/>
              <a:pathLst>
                <a:path w="1080770" h="817245">
                  <a:moveTo>
                    <a:pt x="1080515" y="0"/>
                  </a:moveTo>
                  <a:lnTo>
                    <a:pt x="0" y="306705"/>
                  </a:lnTo>
                  <a:lnTo>
                    <a:pt x="0" y="816864"/>
                  </a:lnTo>
                  <a:lnTo>
                    <a:pt x="1080515" y="509143"/>
                  </a:lnTo>
                  <a:lnTo>
                    <a:pt x="1080515" y="0"/>
                  </a:lnTo>
                  <a:close/>
                </a:path>
              </a:pathLst>
            </a:custGeom>
            <a:solidFill>
              <a:srgbClr val="DB171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7536179" y="3907536"/>
              <a:ext cx="2161540" cy="620395"/>
            </a:xfrm>
            <a:custGeom>
              <a:avLst/>
              <a:gdLst/>
              <a:ahLst/>
              <a:cxnLst/>
              <a:rect l="l" t="t" r="r" b="b"/>
              <a:pathLst>
                <a:path w="2161540" h="620395">
                  <a:moveTo>
                    <a:pt x="1082040" y="0"/>
                  </a:moveTo>
                  <a:lnTo>
                    <a:pt x="0" y="307466"/>
                  </a:lnTo>
                  <a:lnTo>
                    <a:pt x="0" y="313816"/>
                  </a:lnTo>
                  <a:lnTo>
                    <a:pt x="1080008" y="620268"/>
                  </a:lnTo>
                  <a:lnTo>
                    <a:pt x="2161031" y="313816"/>
                  </a:lnTo>
                  <a:lnTo>
                    <a:pt x="2161031" y="307466"/>
                  </a:lnTo>
                  <a:lnTo>
                    <a:pt x="1082040" y="0"/>
                  </a:lnTo>
                  <a:close/>
                </a:path>
              </a:pathLst>
            </a:custGeom>
            <a:solidFill>
              <a:srgbClr val="EE52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6344411" y="4562856"/>
              <a:ext cx="1082040" cy="817244"/>
            </a:xfrm>
            <a:custGeom>
              <a:avLst/>
              <a:gdLst/>
              <a:ahLst/>
              <a:cxnLst/>
              <a:rect l="l" t="t" r="r" b="b"/>
              <a:pathLst>
                <a:path w="1082040" h="817245">
                  <a:moveTo>
                    <a:pt x="0" y="0"/>
                  </a:moveTo>
                  <a:lnTo>
                    <a:pt x="0" y="509143"/>
                  </a:lnTo>
                  <a:lnTo>
                    <a:pt x="1082039" y="816864"/>
                  </a:lnTo>
                  <a:lnTo>
                    <a:pt x="1082039" y="3067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20F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7424927" y="4562856"/>
              <a:ext cx="1080770" cy="817244"/>
            </a:xfrm>
            <a:custGeom>
              <a:avLst/>
              <a:gdLst/>
              <a:ahLst/>
              <a:cxnLst/>
              <a:rect l="l" t="t" r="r" b="b"/>
              <a:pathLst>
                <a:path w="1080770" h="817245">
                  <a:moveTo>
                    <a:pt x="1080516" y="0"/>
                  </a:moveTo>
                  <a:lnTo>
                    <a:pt x="0" y="306705"/>
                  </a:lnTo>
                  <a:lnTo>
                    <a:pt x="0" y="816864"/>
                  </a:lnTo>
                  <a:lnTo>
                    <a:pt x="1080516" y="509143"/>
                  </a:lnTo>
                  <a:lnTo>
                    <a:pt x="1080516" y="0"/>
                  </a:lnTo>
                  <a:close/>
                </a:path>
              </a:pathLst>
            </a:custGeom>
            <a:solidFill>
              <a:srgbClr val="DB171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6344411" y="4248912"/>
              <a:ext cx="2161540" cy="620395"/>
            </a:xfrm>
            <a:custGeom>
              <a:avLst/>
              <a:gdLst/>
              <a:ahLst/>
              <a:cxnLst/>
              <a:rect l="l" t="t" r="r" b="b"/>
              <a:pathLst>
                <a:path w="2161540" h="620395">
                  <a:moveTo>
                    <a:pt x="1082039" y="0"/>
                  </a:moveTo>
                  <a:lnTo>
                    <a:pt x="0" y="307467"/>
                  </a:lnTo>
                  <a:lnTo>
                    <a:pt x="0" y="313817"/>
                  </a:lnTo>
                  <a:lnTo>
                    <a:pt x="1080008" y="620268"/>
                  </a:lnTo>
                  <a:lnTo>
                    <a:pt x="2161032" y="313817"/>
                  </a:lnTo>
                  <a:lnTo>
                    <a:pt x="2161032" y="307467"/>
                  </a:lnTo>
                  <a:lnTo>
                    <a:pt x="1082039" y="0"/>
                  </a:lnTo>
                  <a:close/>
                </a:path>
              </a:pathLst>
            </a:custGeom>
            <a:solidFill>
              <a:srgbClr val="EE52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143500" y="4896612"/>
              <a:ext cx="1082040" cy="817244"/>
            </a:xfrm>
            <a:custGeom>
              <a:avLst/>
              <a:gdLst/>
              <a:ahLst/>
              <a:cxnLst/>
              <a:rect l="l" t="t" r="r" b="b"/>
              <a:pathLst>
                <a:path w="1082039" h="817245">
                  <a:moveTo>
                    <a:pt x="0" y="0"/>
                  </a:moveTo>
                  <a:lnTo>
                    <a:pt x="0" y="509143"/>
                  </a:lnTo>
                  <a:lnTo>
                    <a:pt x="1082039" y="816863"/>
                  </a:lnTo>
                  <a:lnTo>
                    <a:pt x="1082039" y="3067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20F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6222491" y="4896612"/>
              <a:ext cx="1082040" cy="817244"/>
            </a:xfrm>
            <a:custGeom>
              <a:avLst/>
              <a:gdLst/>
              <a:ahLst/>
              <a:cxnLst/>
              <a:rect l="l" t="t" r="r" b="b"/>
              <a:pathLst>
                <a:path w="1082040" h="817245">
                  <a:moveTo>
                    <a:pt x="1082039" y="0"/>
                  </a:moveTo>
                  <a:lnTo>
                    <a:pt x="0" y="306705"/>
                  </a:lnTo>
                  <a:lnTo>
                    <a:pt x="0" y="816863"/>
                  </a:lnTo>
                  <a:lnTo>
                    <a:pt x="1082039" y="509143"/>
                  </a:lnTo>
                  <a:lnTo>
                    <a:pt x="1082039" y="0"/>
                  </a:lnTo>
                  <a:close/>
                </a:path>
              </a:pathLst>
            </a:custGeom>
            <a:solidFill>
              <a:srgbClr val="DB171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5143500" y="4582668"/>
              <a:ext cx="2161540" cy="620395"/>
            </a:xfrm>
            <a:custGeom>
              <a:avLst/>
              <a:gdLst/>
              <a:ahLst/>
              <a:cxnLst/>
              <a:rect l="l" t="t" r="r" b="b"/>
              <a:pathLst>
                <a:path w="2161540" h="620395">
                  <a:moveTo>
                    <a:pt x="1082039" y="0"/>
                  </a:moveTo>
                  <a:lnTo>
                    <a:pt x="0" y="307466"/>
                  </a:lnTo>
                  <a:lnTo>
                    <a:pt x="0" y="313816"/>
                  </a:lnTo>
                  <a:lnTo>
                    <a:pt x="1080008" y="620267"/>
                  </a:lnTo>
                  <a:lnTo>
                    <a:pt x="2161031" y="313816"/>
                  </a:lnTo>
                  <a:lnTo>
                    <a:pt x="2161031" y="307466"/>
                  </a:lnTo>
                  <a:lnTo>
                    <a:pt x="1082039" y="0"/>
                  </a:lnTo>
                  <a:close/>
                </a:path>
              </a:pathLst>
            </a:custGeom>
            <a:solidFill>
              <a:srgbClr val="EE52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61960" y="4910315"/>
              <a:ext cx="1207770" cy="489978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8354504" y="5729058"/>
              <a:ext cx="527685" cy="716280"/>
            </a:xfrm>
            <a:custGeom>
              <a:avLst/>
              <a:gdLst/>
              <a:ahLst/>
              <a:cxnLst/>
              <a:rect l="l" t="t" r="r" b="b"/>
              <a:pathLst>
                <a:path w="527684" h="716279">
                  <a:moveTo>
                    <a:pt x="527380" y="489966"/>
                  </a:moveTo>
                  <a:lnTo>
                    <a:pt x="517918" y="509955"/>
                  </a:lnTo>
                  <a:lnTo>
                    <a:pt x="491248" y="527939"/>
                  </a:lnTo>
                  <a:lnTo>
                    <a:pt x="470877" y="535470"/>
                  </a:lnTo>
                  <a:lnTo>
                    <a:pt x="470877" y="621880"/>
                  </a:lnTo>
                  <a:lnTo>
                    <a:pt x="469519" y="629602"/>
                  </a:lnTo>
                  <a:lnTo>
                    <a:pt x="465696" y="635546"/>
                  </a:lnTo>
                  <a:lnTo>
                    <a:pt x="459752" y="639381"/>
                  </a:lnTo>
                  <a:lnTo>
                    <a:pt x="452043" y="640727"/>
                  </a:lnTo>
                  <a:lnTo>
                    <a:pt x="444334" y="639381"/>
                  </a:lnTo>
                  <a:lnTo>
                    <a:pt x="438378" y="635546"/>
                  </a:lnTo>
                  <a:lnTo>
                    <a:pt x="434555" y="629602"/>
                  </a:lnTo>
                  <a:lnTo>
                    <a:pt x="433209" y="621880"/>
                  </a:lnTo>
                  <a:lnTo>
                    <a:pt x="434555" y="614172"/>
                  </a:lnTo>
                  <a:lnTo>
                    <a:pt x="438378" y="608228"/>
                  </a:lnTo>
                  <a:lnTo>
                    <a:pt x="444334" y="604393"/>
                  </a:lnTo>
                  <a:lnTo>
                    <a:pt x="452043" y="603046"/>
                  </a:lnTo>
                  <a:lnTo>
                    <a:pt x="459752" y="604393"/>
                  </a:lnTo>
                  <a:lnTo>
                    <a:pt x="465696" y="608228"/>
                  </a:lnTo>
                  <a:lnTo>
                    <a:pt x="469519" y="614172"/>
                  </a:lnTo>
                  <a:lnTo>
                    <a:pt x="470877" y="621880"/>
                  </a:lnTo>
                  <a:lnTo>
                    <a:pt x="470877" y="535470"/>
                  </a:lnTo>
                  <a:lnTo>
                    <a:pt x="449922" y="543204"/>
                  </a:lnTo>
                  <a:lnTo>
                    <a:pt x="396506" y="555015"/>
                  </a:lnTo>
                  <a:lnTo>
                    <a:pt x="333578" y="562648"/>
                  </a:lnTo>
                  <a:lnTo>
                    <a:pt x="263690" y="565353"/>
                  </a:lnTo>
                  <a:lnTo>
                    <a:pt x="193802" y="562648"/>
                  </a:lnTo>
                  <a:lnTo>
                    <a:pt x="130873" y="555015"/>
                  </a:lnTo>
                  <a:lnTo>
                    <a:pt x="77457" y="543204"/>
                  </a:lnTo>
                  <a:lnTo>
                    <a:pt x="36144" y="527939"/>
                  </a:lnTo>
                  <a:lnTo>
                    <a:pt x="0" y="489966"/>
                  </a:lnTo>
                  <a:lnTo>
                    <a:pt x="0" y="640727"/>
                  </a:lnTo>
                  <a:lnTo>
                    <a:pt x="36144" y="678700"/>
                  </a:lnTo>
                  <a:lnTo>
                    <a:pt x="77457" y="693966"/>
                  </a:lnTo>
                  <a:lnTo>
                    <a:pt x="130873" y="705777"/>
                  </a:lnTo>
                  <a:lnTo>
                    <a:pt x="193802" y="713409"/>
                  </a:lnTo>
                  <a:lnTo>
                    <a:pt x="263690" y="716114"/>
                  </a:lnTo>
                  <a:lnTo>
                    <a:pt x="333578" y="713409"/>
                  </a:lnTo>
                  <a:lnTo>
                    <a:pt x="396506" y="705777"/>
                  </a:lnTo>
                  <a:lnTo>
                    <a:pt x="449922" y="693966"/>
                  </a:lnTo>
                  <a:lnTo>
                    <a:pt x="491248" y="678700"/>
                  </a:lnTo>
                  <a:lnTo>
                    <a:pt x="527380" y="640727"/>
                  </a:lnTo>
                  <a:lnTo>
                    <a:pt x="527380" y="603046"/>
                  </a:lnTo>
                  <a:lnTo>
                    <a:pt x="527380" y="565353"/>
                  </a:lnTo>
                  <a:lnTo>
                    <a:pt x="527380" y="489966"/>
                  </a:lnTo>
                  <a:close/>
                </a:path>
                <a:path w="527684" h="716279">
                  <a:moveTo>
                    <a:pt x="527380" y="301523"/>
                  </a:moveTo>
                  <a:lnTo>
                    <a:pt x="517918" y="321500"/>
                  </a:lnTo>
                  <a:lnTo>
                    <a:pt x="491248" y="339483"/>
                  </a:lnTo>
                  <a:lnTo>
                    <a:pt x="470877" y="347014"/>
                  </a:lnTo>
                  <a:lnTo>
                    <a:pt x="470877" y="433438"/>
                  </a:lnTo>
                  <a:lnTo>
                    <a:pt x="469519" y="441147"/>
                  </a:lnTo>
                  <a:lnTo>
                    <a:pt x="465696" y="447103"/>
                  </a:lnTo>
                  <a:lnTo>
                    <a:pt x="459752" y="450926"/>
                  </a:lnTo>
                  <a:lnTo>
                    <a:pt x="452043" y="452285"/>
                  </a:lnTo>
                  <a:lnTo>
                    <a:pt x="444334" y="450926"/>
                  </a:lnTo>
                  <a:lnTo>
                    <a:pt x="438378" y="447103"/>
                  </a:lnTo>
                  <a:lnTo>
                    <a:pt x="434555" y="441147"/>
                  </a:lnTo>
                  <a:lnTo>
                    <a:pt x="433209" y="433438"/>
                  </a:lnTo>
                  <a:lnTo>
                    <a:pt x="434555" y="425716"/>
                  </a:lnTo>
                  <a:lnTo>
                    <a:pt x="438378" y="419773"/>
                  </a:lnTo>
                  <a:lnTo>
                    <a:pt x="444334" y="415950"/>
                  </a:lnTo>
                  <a:lnTo>
                    <a:pt x="452043" y="414591"/>
                  </a:lnTo>
                  <a:lnTo>
                    <a:pt x="459752" y="415950"/>
                  </a:lnTo>
                  <a:lnTo>
                    <a:pt x="465696" y="419773"/>
                  </a:lnTo>
                  <a:lnTo>
                    <a:pt x="469519" y="425716"/>
                  </a:lnTo>
                  <a:lnTo>
                    <a:pt x="470877" y="433438"/>
                  </a:lnTo>
                  <a:lnTo>
                    <a:pt x="470877" y="347014"/>
                  </a:lnTo>
                  <a:lnTo>
                    <a:pt x="449922" y="354761"/>
                  </a:lnTo>
                  <a:lnTo>
                    <a:pt x="396506" y="366572"/>
                  </a:lnTo>
                  <a:lnTo>
                    <a:pt x="333578" y="374192"/>
                  </a:lnTo>
                  <a:lnTo>
                    <a:pt x="263690" y="376897"/>
                  </a:lnTo>
                  <a:lnTo>
                    <a:pt x="193802" y="374192"/>
                  </a:lnTo>
                  <a:lnTo>
                    <a:pt x="130873" y="366572"/>
                  </a:lnTo>
                  <a:lnTo>
                    <a:pt x="77457" y="354761"/>
                  </a:lnTo>
                  <a:lnTo>
                    <a:pt x="36144" y="339483"/>
                  </a:lnTo>
                  <a:lnTo>
                    <a:pt x="0" y="301523"/>
                  </a:lnTo>
                  <a:lnTo>
                    <a:pt x="0" y="452285"/>
                  </a:lnTo>
                  <a:lnTo>
                    <a:pt x="36144" y="490245"/>
                  </a:lnTo>
                  <a:lnTo>
                    <a:pt x="77457" y="505523"/>
                  </a:lnTo>
                  <a:lnTo>
                    <a:pt x="130873" y="517334"/>
                  </a:lnTo>
                  <a:lnTo>
                    <a:pt x="193802" y="524954"/>
                  </a:lnTo>
                  <a:lnTo>
                    <a:pt x="263690" y="527659"/>
                  </a:lnTo>
                  <a:lnTo>
                    <a:pt x="333578" y="524954"/>
                  </a:lnTo>
                  <a:lnTo>
                    <a:pt x="396506" y="517334"/>
                  </a:lnTo>
                  <a:lnTo>
                    <a:pt x="449922" y="505523"/>
                  </a:lnTo>
                  <a:lnTo>
                    <a:pt x="491248" y="490245"/>
                  </a:lnTo>
                  <a:lnTo>
                    <a:pt x="527380" y="452285"/>
                  </a:lnTo>
                  <a:lnTo>
                    <a:pt x="527380" y="414591"/>
                  </a:lnTo>
                  <a:lnTo>
                    <a:pt x="527380" y="376897"/>
                  </a:lnTo>
                  <a:lnTo>
                    <a:pt x="527380" y="301523"/>
                  </a:lnTo>
                  <a:close/>
                </a:path>
                <a:path w="527684" h="716279">
                  <a:moveTo>
                    <a:pt x="527380" y="113068"/>
                  </a:moveTo>
                  <a:lnTo>
                    <a:pt x="517918" y="133045"/>
                  </a:lnTo>
                  <a:lnTo>
                    <a:pt x="491248" y="151041"/>
                  </a:lnTo>
                  <a:lnTo>
                    <a:pt x="470877" y="158572"/>
                  </a:lnTo>
                  <a:lnTo>
                    <a:pt x="470877" y="244983"/>
                  </a:lnTo>
                  <a:lnTo>
                    <a:pt x="469519" y="252691"/>
                  </a:lnTo>
                  <a:lnTo>
                    <a:pt x="465696" y="258648"/>
                  </a:lnTo>
                  <a:lnTo>
                    <a:pt x="459752" y="262470"/>
                  </a:lnTo>
                  <a:lnTo>
                    <a:pt x="452043" y="263829"/>
                  </a:lnTo>
                  <a:lnTo>
                    <a:pt x="444322" y="262470"/>
                  </a:lnTo>
                  <a:lnTo>
                    <a:pt x="438378" y="258648"/>
                  </a:lnTo>
                  <a:lnTo>
                    <a:pt x="434555" y="252691"/>
                  </a:lnTo>
                  <a:lnTo>
                    <a:pt x="433209" y="244983"/>
                  </a:lnTo>
                  <a:lnTo>
                    <a:pt x="434555" y="237274"/>
                  </a:lnTo>
                  <a:lnTo>
                    <a:pt x="438378" y="231317"/>
                  </a:lnTo>
                  <a:lnTo>
                    <a:pt x="444322" y="227495"/>
                  </a:lnTo>
                  <a:lnTo>
                    <a:pt x="452043" y="226136"/>
                  </a:lnTo>
                  <a:lnTo>
                    <a:pt x="459752" y="227495"/>
                  </a:lnTo>
                  <a:lnTo>
                    <a:pt x="465696" y="231317"/>
                  </a:lnTo>
                  <a:lnTo>
                    <a:pt x="469519" y="237274"/>
                  </a:lnTo>
                  <a:lnTo>
                    <a:pt x="470877" y="244983"/>
                  </a:lnTo>
                  <a:lnTo>
                    <a:pt x="470877" y="158572"/>
                  </a:lnTo>
                  <a:lnTo>
                    <a:pt x="449922" y="166306"/>
                  </a:lnTo>
                  <a:lnTo>
                    <a:pt x="396506" y="178117"/>
                  </a:lnTo>
                  <a:lnTo>
                    <a:pt x="333578" y="185737"/>
                  </a:lnTo>
                  <a:lnTo>
                    <a:pt x="263690" y="188442"/>
                  </a:lnTo>
                  <a:lnTo>
                    <a:pt x="193802" y="185737"/>
                  </a:lnTo>
                  <a:lnTo>
                    <a:pt x="130873" y="178117"/>
                  </a:lnTo>
                  <a:lnTo>
                    <a:pt x="77457" y="166306"/>
                  </a:lnTo>
                  <a:lnTo>
                    <a:pt x="36144" y="151041"/>
                  </a:lnTo>
                  <a:lnTo>
                    <a:pt x="0" y="113068"/>
                  </a:lnTo>
                  <a:lnTo>
                    <a:pt x="0" y="263829"/>
                  </a:lnTo>
                  <a:lnTo>
                    <a:pt x="36144" y="301802"/>
                  </a:lnTo>
                  <a:lnTo>
                    <a:pt x="77457" y="317068"/>
                  </a:lnTo>
                  <a:lnTo>
                    <a:pt x="130873" y="328879"/>
                  </a:lnTo>
                  <a:lnTo>
                    <a:pt x="193802" y="336499"/>
                  </a:lnTo>
                  <a:lnTo>
                    <a:pt x="263690" y="339204"/>
                  </a:lnTo>
                  <a:lnTo>
                    <a:pt x="333578" y="336499"/>
                  </a:lnTo>
                  <a:lnTo>
                    <a:pt x="396506" y="328879"/>
                  </a:lnTo>
                  <a:lnTo>
                    <a:pt x="449922" y="317068"/>
                  </a:lnTo>
                  <a:lnTo>
                    <a:pt x="491248" y="301802"/>
                  </a:lnTo>
                  <a:lnTo>
                    <a:pt x="527380" y="263829"/>
                  </a:lnTo>
                  <a:lnTo>
                    <a:pt x="527380" y="226136"/>
                  </a:lnTo>
                  <a:lnTo>
                    <a:pt x="527380" y="188442"/>
                  </a:lnTo>
                  <a:lnTo>
                    <a:pt x="527380" y="113068"/>
                  </a:lnTo>
                  <a:close/>
                </a:path>
                <a:path w="527684" h="716279">
                  <a:moveTo>
                    <a:pt x="527380" y="75374"/>
                  </a:moveTo>
                  <a:lnTo>
                    <a:pt x="491375" y="37325"/>
                  </a:lnTo>
                  <a:lnTo>
                    <a:pt x="450151" y="22072"/>
                  </a:lnTo>
                  <a:lnTo>
                    <a:pt x="396773" y="10287"/>
                  </a:lnTo>
                  <a:lnTo>
                    <a:pt x="333794" y="2692"/>
                  </a:lnTo>
                  <a:lnTo>
                    <a:pt x="263690" y="0"/>
                  </a:lnTo>
                  <a:lnTo>
                    <a:pt x="193586" y="2692"/>
                  </a:lnTo>
                  <a:lnTo>
                    <a:pt x="130606" y="10287"/>
                  </a:lnTo>
                  <a:lnTo>
                    <a:pt x="77228" y="22072"/>
                  </a:lnTo>
                  <a:lnTo>
                    <a:pt x="36004" y="37325"/>
                  </a:lnTo>
                  <a:lnTo>
                    <a:pt x="0" y="75374"/>
                  </a:lnTo>
                  <a:lnTo>
                    <a:pt x="9423" y="95415"/>
                  </a:lnTo>
                  <a:lnTo>
                    <a:pt x="77228" y="128676"/>
                  </a:lnTo>
                  <a:lnTo>
                    <a:pt x="130606" y="140462"/>
                  </a:lnTo>
                  <a:lnTo>
                    <a:pt x="193586" y="148069"/>
                  </a:lnTo>
                  <a:lnTo>
                    <a:pt x="263690" y="150761"/>
                  </a:lnTo>
                  <a:lnTo>
                    <a:pt x="333794" y="148069"/>
                  </a:lnTo>
                  <a:lnTo>
                    <a:pt x="396773" y="140462"/>
                  </a:lnTo>
                  <a:lnTo>
                    <a:pt x="450151" y="128676"/>
                  </a:lnTo>
                  <a:lnTo>
                    <a:pt x="491375" y="113423"/>
                  </a:lnTo>
                  <a:lnTo>
                    <a:pt x="527380" y="75374"/>
                  </a:lnTo>
                  <a:close/>
                </a:path>
              </a:pathLst>
            </a:custGeom>
            <a:solidFill>
              <a:srgbClr val="D22E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51904" y="4055364"/>
              <a:ext cx="4443222" cy="2550414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6990588" y="4582668"/>
              <a:ext cx="3684904" cy="1259840"/>
            </a:xfrm>
            <a:custGeom>
              <a:avLst/>
              <a:gdLst/>
              <a:ahLst/>
              <a:cxnLst/>
              <a:rect l="l" t="t" r="r" b="b"/>
              <a:pathLst>
                <a:path w="3684904" h="1259839">
                  <a:moveTo>
                    <a:pt x="1004315" y="641603"/>
                  </a:moveTo>
                  <a:lnTo>
                    <a:pt x="1413890" y="957325"/>
                  </a:lnTo>
                </a:path>
                <a:path w="3684904" h="1259839">
                  <a:moveTo>
                    <a:pt x="2083307" y="333755"/>
                  </a:moveTo>
                  <a:lnTo>
                    <a:pt x="2500503" y="605408"/>
                  </a:lnTo>
                </a:path>
                <a:path w="3684904" h="1259839">
                  <a:moveTo>
                    <a:pt x="0" y="934211"/>
                  </a:moveTo>
                  <a:lnTo>
                    <a:pt x="405764" y="1259357"/>
                  </a:lnTo>
                </a:path>
                <a:path w="3684904" h="1259839">
                  <a:moveTo>
                    <a:pt x="3267455" y="0"/>
                  </a:moveTo>
                  <a:lnTo>
                    <a:pt x="3684651" y="271652"/>
                  </a:lnTo>
                </a:path>
              </a:pathLst>
            </a:custGeom>
            <a:ln w="6350">
              <a:solidFill>
                <a:srgbClr val="EE52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0" dirty="0"/>
              <a:t>Plugins</a:t>
            </a:r>
          </a:p>
        </p:txBody>
      </p:sp>
      <p:sp>
        <p:nvSpPr>
          <p:cNvPr id="25" name="object 25"/>
          <p:cNvSpPr txBox="1"/>
          <p:nvPr/>
        </p:nvSpPr>
        <p:spPr>
          <a:xfrm>
            <a:off x="868781" y="1887092"/>
            <a:ext cx="2471420" cy="3317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99085" algn="l"/>
              </a:tabLst>
            </a:pPr>
            <a:r>
              <a:rPr sz="1800" spc="-10" dirty="0">
                <a:solidFill>
                  <a:srgbClr val="44536A"/>
                </a:solidFill>
                <a:latin typeface="Calibri"/>
                <a:cs typeface="Calibri"/>
              </a:rPr>
              <a:t>Local</a:t>
            </a:r>
            <a:endParaRPr sz="1800">
              <a:latin typeface="Calibri"/>
              <a:cs typeface="Calibri"/>
            </a:endParaRPr>
          </a:p>
          <a:p>
            <a:pPr marL="299085" indent="-286385">
              <a:lnSpc>
                <a:spcPct val="100000"/>
              </a:lnSpc>
              <a:buFont typeface="Arial MT"/>
              <a:buChar char="•"/>
              <a:tabLst>
                <a:tab pos="299085" algn="l"/>
              </a:tabLst>
            </a:pPr>
            <a:r>
              <a:rPr sz="1800" spc="-10" dirty="0">
                <a:solidFill>
                  <a:srgbClr val="44536A"/>
                </a:solidFill>
                <a:latin typeface="Calibri"/>
                <a:cs typeface="Calibri"/>
              </a:rPr>
              <a:t>iSCSI</a:t>
            </a:r>
            <a:endParaRPr sz="1800">
              <a:latin typeface="Calibri"/>
              <a:cs typeface="Calibri"/>
            </a:endParaRPr>
          </a:p>
          <a:p>
            <a:pPr marL="299085" indent="-286385">
              <a:lnSpc>
                <a:spcPct val="100000"/>
              </a:lnSpc>
              <a:buFont typeface="Arial MT"/>
              <a:buChar char="•"/>
              <a:tabLst>
                <a:tab pos="299085" algn="l"/>
              </a:tabLst>
            </a:pPr>
            <a:r>
              <a:rPr sz="1800" dirty="0">
                <a:solidFill>
                  <a:srgbClr val="44536A"/>
                </a:solidFill>
                <a:latin typeface="Calibri"/>
                <a:cs typeface="Calibri"/>
              </a:rPr>
              <a:t>Fibre</a:t>
            </a:r>
            <a:r>
              <a:rPr sz="1800" spc="-30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44536A"/>
                </a:solidFill>
                <a:latin typeface="Calibri"/>
                <a:cs typeface="Calibri"/>
              </a:rPr>
              <a:t>Channel</a:t>
            </a:r>
            <a:endParaRPr sz="1800">
              <a:latin typeface="Calibri"/>
              <a:cs typeface="Calibri"/>
            </a:endParaRPr>
          </a:p>
          <a:p>
            <a:pPr marL="299085" indent="-286385">
              <a:lnSpc>
                <a:spcPct val="100000"/>
              </a:lnSpc>
              <a:buFont typeface="Arial MT"/>
              <a:buChar char="•"/>
              <a:tabLst>
                <a:tab pos="299085" algn="l"/>
              </a:tabLst>
            </a:pPr>
            <a:r>
              <a:rPr sz="1800" spc="-25" dirty="0">
                <a:solidFill>
                  <a:srgbClr val="44536A"/>
                </a:solidFill>
                <a:latin typeface="Calibri"/>
                <a:cs typeface="Calibri"/>
              </a:rPr>
              <a:t>NFS</a:t>
            </a:r>
            <a:endParaRPr sz="1800">
              <a:latin typeface="Calibri"/>
              <a:cs typeface="Calibri"/>
            </a:endParaRPr>
          </a:p>
          <a:p>
            <a:pPr marL="299085" indent="-286385">
              <a:lnSpc>
                <a:spcPct val="100000"/>
              </a:lnSpc>
              <a:buFont typeface="Arial MT"/>
              <a:buChar char="•"/>
              <a:tabLst>
                <a:tab pos="299085" algn="l"/>
              </a:tabLst>
            </a:pPr>
            <a:r>
              <a:rPr sz="1800" spc="-10" dirty="0">
                <a:solidFill>
                  <a:srgbClr val="44536A"/>
                </a:solidFill>
                <a:latin typeface="Calibri"/>
                <a:cs typeface="Calibri"/>
              </a:rPr>
              <a:t>GlusterFS</a:t>
            </a:r>
            <a:endParaRPr sz="1800">
              <a:latin typeface="Calibri"/>
              <a:cs typeface="Calibri"/>
            </a:endParaRPr>
          </a:p>
          <a:p>
            <a:pPr marL="299085" indent="-286385">
              <a:lnSpc>
                <a:spcPct val="100000"/>
              </a:lnSpc>
              <a:buFont typeface="Arial MT"/>
              <a:buChar char="•"/>
              <a:tabLst>
                <a:tab pos="299085" algn="l"/>
              </a:tabLst>
            </a:pPr>
            <a:r>
              <a:rPr sz="1800" dirty="0">
                <a:solidFill>
                  <a:srgbClr val="44536A"/>
                </a:solidFill>
                <a:latin typeface="Calibri"/>
                <a:cs typeface="Calibri"/>
              </a:rPr>
              <a:t>Ceph</a:t>
            </a:r>
            <a:r>
              <a:rPr sz="1800" spc="-35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44536A"/>
                </a:solidFill>
                <a:latin typeface="Calibri"/>
                <a:cs typeface="Calibri"/>
              </a:rPr>
              <a:t>RDB</a:t>
            </a:r>
            <a:endParaRPr sz="1800">
              <a:latin typeface="Calibri"/>
              <a:cs typeface="Calibri"/>
            </a:endParaRPr>
          </a:p>
          <a:p>
            <a:pPr marL="299085" indent="-286385">
              <a:lnSpc>
                <a:spcPct val="100000"/>
              </a:lnSpc>
              <a:buFont typeface="Arial MT"/>
              <a:buChar char="•"/>
              <a:tabLst>
                <a:tab pos="299085" algn="l"/>
              </a:tabLst>
            </a:pPr>
            <a:r>
              <a:rPr sz="1800" dirty="0">
                <a:solidFill>
                  <a:srgbClr val="44536A"/>
                </a:solidFill>
                <a:latin typeface="Calibri"/>
                <a:cs typeface="Calibri"/>
              </a:rPr>
              <a:t>OpenStack</a:t>
            </a:r>
            <a:r>
              <a:rPr sz="1800" spc="325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44536A"/>
                </a:solidFill>
                <a:latin typeface="Calibri"/>
                <a:cs typeface="Calibri"/>
              </a:rPr>
              <a:t>Cinder</a:t>
            </a:r>
            <a:endParaRPr sz="1800">
              <a:latin typeface="Calibri"/>
              <a:cs typeface="Calibri"/>
            </a:endParaRPr>
          </a:p>
          <a:p>
            <a:pPr marL="299085" indent="-286385">
              <a:lnSpc>
                <a:spcPct val="100000"/>
              </a:lnSpc>
              <a:buFont typeface="Arial MT"/>
              <a:buChar char="•"/>
              <a:tabLst>
                <a:tab pos="299085" algn="l"/>
              </a:tabLst>
            </a:pPr>
            <a:r>
              <a:rPr sz="1800" dirty="0">
                <a:solidFill>
                  <a:srgbClr val="44536A"/>
                </a:solidFill>
                <a:latin typeface="Calibri"/>
                <a:cs typeface="Calibri"/>
              </a:rPr>
              <a:t>AWS</a:t>
            </a:r>
            <a:r>
              <a:rPr sz="1800" spc="-60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536A"/>
                </a:solidFill>
                <a:latin typeface="Calibri"/>
                <a:cs typeface="Calibri"/>
              </a:rPr>
              <a:t>Elastic</a:t>
            </a:r>
            <a:r>
              <a:rPr sz="1800" spc="-55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536A"/>
                </a:solidFill>
                <a:latin typeface="Calibri"/>
                <a:cs typeface="Calibri"/>
              </a:rPr>
              <a:t>Block</a:t>
            </a:r>
            <a:r>
              <a:rPr sz="1800" spc="-50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44536A"/>
                </a:solidFill>
                <a:latin typeface="Calibri"/>
                <a:cs typeface="Calibri"/>
              </a:rPr>
              <a:t>Store</a:t>
            </a:r>
            <a:endParaRPr sz="1800">
              <a:latin typeface="Calibri"/>
              <a:cs typeface="Calibri"/>
            </a:endParaRPr>
          </a:p>
          <a:p>
            <a:pPr marL="299085" indent="-286385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299085" algn="l"/>
              </a:tabLst>
            </a:pPr>
            <a:r>
              <a:rPr sz="1800" dirty="0">
                <a:solidFill>
                  <a:srgbClr val="44536A"/>
                </a:solidFill>
                <a:latin typeface="Calibri"/>
                <a:cs typeface="Calibri"/>
              </a:rPr>
              <a:t>GCE</a:t>
            </a:r>
            <a:r>
              <a:rPr sz="1800" spc="-75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44536A"/>
                </a:solidFill>
                <a:latin typeface="Calibri"/>
                <a:cs typeface="Calibri"/>
              </a:rPr>
              <a:t>Persistent</a:t>
            </a:r>
            <a:r>
              <a:rPr sz="1800" spc="-60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44536A"/>
                </a:solidFill>
                <a:latin typeface="Calibri"/>
                <a:cs typeface="Calibri"/>
              </a:rPr>
              <a:t>Disk</a:t>
            </a:r>
            <a:endParaRPr sz="1800">
              <a:latin typeface="Calibri"/>
              <a:cs typeface="Calibri"/>
            </a:endParaRPr>
          </a:p>
          <a:p>
            <a:pPr marL="299085" indent="-286385">
              <a:lnSpc>
                <a:spcPct val="100000"/>
              </a:lnSpc>
              <a:buFont typeface="Arial MT"/>
              <a:buChar char="•"/>
              <a:tabLst>
                <a:tab pos="299085" algn="l"/>
              </a:tabLst>
            </a:pPr>
            <a:r>
              <a:rPr sz="1800" dirty="0">
                <a:solidFill>
                  <a:srgbClr val="44536A"/>
                </a:solidFill>
                <a:latin typeface="Calibri"/>
                <a:cs typeface="Calibri"/>
              </a:rPr>
              <a:t>Azure</a:t>
            </a:r>
            <a:r>
              <a:rPr sz="1800" spc="-50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44536A"/>
                </a:solidFill>
                <a:latin typeface="Calibri"/>
                <a:cs typeface="Calibri"/>
              </a:rPr>
              <a:t>Disk</a:t>
            </a:r>
            <a:endParaRPr sz="1800">
              <a:latin typeface="Calibri"/>
              <a:cs typeface="Calibri"/>
            </a:endParaRPr>
          </a:p>
          <a:p>
            <a:pPr marL="299085" indent="-286385">
              <a:lnSpc>
                <a:spcPct val="100000"/>
              </a:lnSpc>
              <a:buFont typeface="Arial MT"/>
              <a:buChar char="•"/>
              <a:tabLst>
                <a:tab pos="299085" algn="l"/>
              </a:tabLst>
            </a:pPr>
            <a:r>
              <a:rPr sz="1800" dirty="0">
                <a:solidFill>
                  <a:srgbClr val="44536A"/>
                </a:solidFill>
                <a:latin typeface="Calibri"/>
                <a:cs typeface="Calibri"/>
              </a:rPr>
              <a:t>Azure</a:t>
            </a:r>
            <a:r>
              <a:rPr sz="1800" spc="-50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44536A"/>
                </a:solidFill>
                <a:latin typeface="Calibri"/>
                <a:cs typeface="Calibri"/>
              </a:rPr>
              <a:t>File</a:t>
            </a:r>
            <a:endParaRPr sz="1800">
              <a:latin typeface="Calibri"/>
              <a:cs typeface="Calibri"/>
            </a:endParaRPr>
          </a:p>
          <a:p>
            <a:pPr marL="299085" indent="-286385">
              <a:lnSpc>
                <a:spcPct val="100000"/>
              </a:lnSpc>
              <a:buFont typeface="Arial MT"/>
              <a:buChar char="•"/>
              <a:tabLst>
                <a:tab pos="299085" algn="l"/>
              </a:tabLst>
            </a:pPr>
            <a:r>
              <a:rPr sz="1800" spc="-10" dirty="0">
                <a:solidFill>
                  <a:srgbClr val="44536A"/>
                </a:solidFill>
                <a:latin typeface="Calibri"/>
                <a:cs typeface="Calibri"/>
              </a:rPr>
              <a:t>VMWare</a:t>
            </a:r>
            <a:r>
              <a:rPr sz="1800" spc="-80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44536A"/>
                </a:solidFill>
                <a:latin typeface="Calibri"/>
                <a:cs typeface="Calibri"/>
              </a:rPr>
              <a:t>vSphere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610933" y="0"/>
            <a:ext cx="32384" cy="1207135"/>
            <a:chOff x="610933" y="0"/>
            <a:chExt cx="32384" cy="1207135"/>
          </a:xfrm>
        </p:grpSpPr>
        <p:sp>
          <p:nvSpPr>
            <p:cNvPr id="4" name="object 4"/>
            <p:cNvSpPr/>
            <p:nvPr/>
          </p:nvSpPr>
          <p:spPr>
            <a:xfrm>
              <a:off x="628649" y="553973"/>
              <a:ext cx="1905" cy="640080"/>
            </a:xfrm>
            <a:custGeom>
              <a:avLst/>
              <a:gdLst/>
              <a:ahLst/>
              <a:cxnLst/>
              <a:rect l="l" t="t" r="r" b="b"/>
              <a:pathLst>
                <a:path w="1904" h="640080">
                  <a:moveTo>
                    <a:pt x="1523" y="640079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EE52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15695" y="0"/>
              <a:ext cx="0" cy="1195070"/>
            </a:xfrm>
            <a:custGeom>
              <a:avLst/>
              <a:gdLst/>
              <a:ahLst/>
              <a:cxnLst/>
              <a:rect l="l" t="t" r="r" b="b"/>
              <a:pathLst>
                <a:path h="1195070">
                  <a:moveTo>
                    <a:pt x="0" y="1194815"/>
                  </a:moveTo>
                  <a:lnTo>
                    <a:pt x="0" y="0"/>
                  </a:lnTo>
                </a:path>
              </a:pathLst>
            </a:custGeom>
            <a:ln w="9525">
              <a:solidFill>
                <a:srgbClr val="EE52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/>
          <p:nvPr/>
        </p:nvSpPr>
        <p:spPr>
          <a:xfrm>
            <a:off x="1264158" y="6805421"/>
            <a:ext cx="2103120" cy="45720"/>
          </a:xfrm>
          <a:custGeom>
            <a:avLst/>
            <a:gdLst/>
            <a:ahLst/>
            <a:cxnLst/>
            <a:rect l="l" t="t" r="r" b="b"/>
            <a:pathLst>
              <a:path w="2103120" h="45720">
                <a:moveTo>
                  <a:pt x="0" y="45719"/>
                </a:moveTo>
                <a:lnTo>
                  <a:pt x="2103119" y="45719"/>
                </a:lnTo>
                <a:lnTo>
                  <a:pt x="2103119" y="0"/>
                </a:lnTo>
                <a:lnTo>
                  <a:pt x="0" y="0"/>
                </a:lnTo>
                <a:lnTo>
                  <a:pt x="0" y="45719"/>
                </a:lnTo>
                <a:close/>
              </a:path>
            </a:pathLst>
          </a:custGeom>
          <a:ln w="38100">
            <a:solidFill>
              <a:srgbClr val="EE52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327392" y="1062227"/>
            <a:ext cx="1146175" cy="2333625"/>
          </a:xfrm>
          <a:custGeom>
            <a:avLst/>
            <a:gdLst/>
            <a:ahLst/>
            <a:cxnLst/>
            <a:rect l="l" t="t" r="r" b="b"/>
            <a:pathLst>
              <a:path w="1146175" h="2333625">
                <a:moveTo>
                  <a:pt x="0" y="191008"/>
                </a:moveTo>
                <a:lnTo>
                  <a:pt x="5042" y="147197"/>
                </a:lnTo>
                <a:lnTo>
                  <a:pt x="19406" y="106987"/>
                </a:lnTo>
                <a:lnTo>
                  <a:pt x="41947" y="71522"/>
                </a:lnTo>
                <a:lnTo>
                  <a:pt x="71522" y="41947"/>
                </a:lnTo>
                <a:lnTo>
                  <a:pt x="106987" y="19406"/>
                </a:lnTo>
                <a:lnTo>
                  <a:pt x="147197" y="5042"/>
                </a:lnTo>
                <a:lnTo>
                  <a:pt x="191007" y="0"/>
                </a:lnTo>
                <a:lnTo>
                  <a:pt x="955039" y="0"/>
                </a:lnTo>
                <a:lnTo>
                  <a:pt x="998850" y="5042"/>
                </a:lnTo>
                <a:lnTo>
                  <a:pt x="1039060" y="19406"/>
                </a:lnTo>
                <a:lnTo>
                  <a:pt x="1074525" y="41947"/>
                </a:lnTo>
                <a:lnTo>
                  <a:pt x="1104100" y="71522"/>
                </a:lnTo>
                <a:lnTo>
                  <a:pt x="1126641" y="106987"/>
                </a:lnTo>
                <a:lnTo>
                  <a:pt x="1141005" y="147197"/>
                </a:lnTo>
                <a:lnTo>
                  <a:pt x="1146048" y="191008"/>
                </a:lnTo>
                <a:lnTo>
                  <a:pt x="1146048" y="2142236"/>
                </a:lnTo>
                <a:lnTo>
                  <a:pt x="1141005" y="2186046"/>
                </a:lnTo>
                <a:lnTo>
                  <a:pt x="1126641" y="2226256"/>
                </a:lnTo>
                <a:lnTo>
                  <a:pt x="1104100" y="2261721"/>
                </a:lnTo>
                <a:lnTo>
                  <a:pt x="1074525" y="2291296"/>
                </a:lnTo>
                <a:lnTo>
                  <a:pt x="1039060" y="2313837"/>
                </a:lnTo>
                <a:lnTo>
                  <a:pt x="998850" y="2328201"/>
                </a:lnTo>
                <a:lnTo>
                  <a:pt x="955039" y="2333244"/>
                </a:lnTo>
                <a:lnTo>
                  <a:pt x="191007" y="2333244"/>
                </a:lnTo>
                <a:lnTo>
                  <a:pt x="147197" y="2328201"/>
                </a:lnTo>
                <a:lnTo>
                  <a:pt x="106987" y="2313837"/>
                </a:lnTo>
                <a:lnTo>
                  <a:pt x="71522" y="2291296"/>
                </a:lnTo>
                <a:lnTo>
                  <a:pt x="41947" y="2261721"/>
                </a:lnTo>
                <a:lnTo>
                  <a:pt x="19406" y="2226256"/>
                </a:lnTo>
                <a:lnTo>
                  <a:pt x="5042" y="2186046"/>
                </a:lnTo>
                <a:lnTo>
                  <a:pt x="0" y="2142236"/>
                </a:lnTo>
                <a:lnTo>
                  <a:pt x="0" y="191008"/>
                </a:lnTo>
                <a:close/>
              </a:path>
            </a:pathLst>
          </a:custGeom>
          <a:ln w="12700">
            <a:solidFill>
              <a:srgbClr val="4453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7554848" y="1142187"/>
            <a:ext cx="692785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dirty="0">
                <a:solidFill>
                  <a:srgbClr val="44536A"/>
                </a:solidFill>
                <a:latin typeface="Calibri"/>
                <a:cs typeface="Calibri"/>
              </a:rPr>
              <a:t>PVC</a:t>
            </a:r>
            <a:r>
              <a:rPr sz="1100" spc="-10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44536A"/>
                </a:solidFill>
                <a:latin typeface="Calibri"/>
                <a:cs typeface="Calibri"/>
              </a:rPr>
              <a:t>–</a:t>
            </a:r>
            <a:r>
              <a:rPr sz="1100" spc="-5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1100" spc="-20" dirty="0">
                <a:solidFill>
                  <a:srgbClr val="44536A"/>
                </a:solidFill>
                <a:latin typeface="Calibri"/>
                <a:cs typeface="Calibri"/>
              </a:rPr>
              <a:t>20GB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234940" y="1322832"/>
            <a:ext cx="1783080" cy="2333625"/>
          </a:xfrm>
          <a:custGeom>
            <a:avLst/>
            <a:gdLst/>
            <a:ahLst/>
            <a:cxnLst/>
            <a:rect l="l" t="t" r="r" b="b"/>
            <a:pathLst>
              <a:path w="1783079" h="2333625">
                <a:moveTo>
                  <a:pt x="0" y="297179"/>
                </a:moveTo>
                <a:lnTo>
                  <a:pt x="3890" y="248986"/>
                </a:lnTo>
                <a:lnTo>
                  <a:pt x="15154" y="203265"/>
                </a:lnTo>
                <a:lnTo>
                  <a:pt x="33179" y="160628"/>
                </a:lnTo>
                <a:lnTo>
                  <a:pt x="57351" y="121688"/>
                </a:lnTo>
                <a:lnTo>
                  <a:pt x="87058" y="87058"/>
                </a:lnTo>
                <a:lnTo>
                  <a:pt x="121688" y="57351"/>
                </a:lnTo>
                <a:lnTo>
                  <a:pt x="160628" y="33179"/>
                </a:lnTo>
                <a:lnTo>
                  <a:pt x="203265" y="15154"/>
                </a:lnTo>
                <a:lnTo>
                  <a:pt x="248986" y="3890"/>
                </a:lnTo>
                <a:lnTo>
                  <a:pt x="297180" y="0"/>
                </a:lnTo>
                <a:lnTo>
                  <a:pt x="1485900" y="0"/>
                </a:lnTo>
                <a:lnTo>
                  <a:pt x="1534093" y="3890"/>
                </a:lnTo>
                <a:lnTo>
                  <a:pt x="1579814" y="15154"/>
                </a:lnTo>
                <a:lnTo>
                  <a:pt x="1622451" y="33179"/>
                </a:lnTo>
                <a:lnTo>
                  <a:pt x="1661391" y="57351"/>
                </a:lnTo>
                <a:lnTo>
                  <a:pt x="1696021" y="87058"/>
                </a:lnTo>
                <a:lnTo>
                  <a:pt x="1725728" y="121688"/>
                </a:lnTo>
                <a:lnTo>
                  <a:pt x="1749900" y="160628"/>
                </a:lnTo>
                <a:lnTo>
                  <a:pt x="1767925" y="203265"/>
                </a:lnTo>
                <a:lnTo>
                  <a:pt x="1779189" y="248986"/>
                </a:lnTo>
                <a:lnTo>
                  <a:pt x="1783080" y="297179"/>
                </a:lnTo>
                <a:lnTo>
                  <a:pt x="1783080" y="2036064"/>
                </a:lnTo>
                <a:lnTo>
                  <a:pt x="1779189" y="2084257"/>
                </a:lnTo>
                <a:lnTo>
                  <a:pt x="1767925" y="2129978"/>
                </a:lnTo>
                <a:lnTo>
                  <a:pt x="1749900" y="2172615"/>
                </a:lnTo>
                <a:lnTo>
                  <a:pt x="1725728" y="2211555"/>
                </a:lnTo>
                <a:lnTo>
                  <a:pt x="1696021" y="2246185"/>
                </a:lnTo>
                <a:lnTo>
                  <a:pt x="1661391" y="2275892"/>
                </a:lnTo>
                <a:lnTo>
                  <a:pt x="1622451" y="2300064"/>
                </a:lnTo>
                <a:lnTo>
                  <a:pt x="1579814" y="2318089"/>
                </a:lnTo>
                <a:lnTo>
                  <a:pt x="1534093" y="2329353"/>
                </a:lnTo>
                <a:lnTo>
                  <a:pt x="1485900" y="2333243"/>
                </a:lnTo>
                <a:lnTo>
                  <a:pt x="297180" y="2333243"/>
                </a:lnTo>
                <a:lnTo>
                  <a:pt x="248986" y="2329353"/>
                </a:lnTo>
                <a:lnTo>
                  <a:pt x="203265" y="2318089"/>
                </a:lnTo>
                <a:lnTo>
                  <a:pt x="160628" y="2300064"/>
                </a:lnTo>
                <a:lnTo>
                  <a:pt x="121688" y="2275892"/>
                </a:lnTo>
                <a:lnTo>
                  <a:pt x="87058" y="2246185"/>
                </a:lnTo>
                <a:lnTo>
                  <a:pt x="57351" y="2211555"/>
                </a:lnTo>
                <a:lnTo>
                  <a:pt x="33179" y="2172615"/>
                </a:lnTo>
                <a:lnTo>
                  <a:pt x="15154" y="2129978"/>
                </a:lnTo>
                <a:lnTo>
                  <a:pt x="3890" y="2084257"/>
                </a:lnTo>
                <a:lnTo>
                  <a:pt x="0" y="2036064"/>
                </a:lnTo>
                <a:lnTo>
                  <a:pt x="0" y="297179"/>
                </a:lnTo>
                <a:close/>
              </a:path>
            </a:pathLst>
          </a:custGeom>
          <a:ln w="12700">
            <a:solidFill>
              <a:srgbClr val="4453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5744336" y="1433830"/>
            <a:ext cx="763270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dirty="0">
                <a:solidFill>
                  <a:srgbClr val="44536A"/>
                </a:solidFill>
                <a:latin typeface="Calibri"/>
                <a:cs typeface="Calibri"/>
              </a:rPr>
              <a:t>PVC</a:t>
            </a:r>
            <a:r>
              <a:rPr sz="1100" spc="-15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44536A"/>
                </a:solidFill>
                <a:latin typeface="Calibri"/>
                <a:cs typeface="Calibri"/>
              </a:rPr>
              <a:t>–</a:t>
            </a:r>
            <a:r>
              <a:rPr sz="1100" spc="-10" dirty="0">
                <a:solidFill>
                  <a:srgbClr val="44536A"/>
                </a:solidFill>
                <a:latin typeface="Calibri"/>
                <a:cs typeface="Calibri"/>
              </a:rPr>
              <a:t> 100GB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874008" y="2212848"/>
            <a:ext cx="1033780" cy="1762125"/>
          </a:xfrm>
          <a:custGeom>
            <a:avLst/>
            <a:gdLst/>
            <a:ahLst/>
            <a:cxnLst/>
            <a:rect l="l" t="t" r="r" b="b"/>
            <a:pathLst>
              <a:path w="1033779" h="1762125">
                <a:moveTo>
                  <a:pt x="0" y="172212"/>
                </a:moveTo>
                <a:lnTo>
                  <a:pt x="6150" y="126426"/>
                </a:lnTo>
                <a:lnTo>
                  <a:pt x="23509" y="85287"/>
                </a:lnTo>
                <a:lnTo>
                  <a:pt x="50434" y="50434"/>
                </a:lnTo>
                <a:lnTo>
                  <a:pt x="85287" y="23509"/>
                </a:lnTo>
                <a:lnTo>
                  <a:pt x="126426" y="6150"/>
                </a:lnTo>
                <a:lnTo>
                  <a:pt x="172212" y="0"/>
                </a:lnTo>
                <a:lnTo>
                  <a:pt x="861059" y="0"/>
                </a:lnTo>
                <a:lnTo>
                  <a:pt x="906845" y="6150"/>
                </a:lnTo>
                <a:lnTo>
                  <a:pt x="947984" y="23509"/>
                </a:lnTo>
                <a:lnTo>
                  <a:pt x="982837" y="50434"/>
                </a:lnTo>
                <a:lnTo>
                  <a:pt x="1009762" y="85287"/>
                </a:lnTo>
                <a:lnTo>
                  <a:pt x="1027121" y="126426"/>
                </a:lnTo>
                <a:lnTo>
                  <a:pt x="1033271" y="172212"/>
                </a:lnTo>
                <a:lnTo>
                  <a:pt x="1033271" y="1589532"/>
                </a:lnTo>
                <a:lnTo>
                  <a:pt x="1027121" y="1635317"/>
                </a:lnTo>
                <a:lnTo>
                  <a:pt x="1009762" y="1676456"/>
                </a:lnTo>
                <a:lnTo>
                  <a:pt x="982837" y="1711309"/>
                </a:lnTo>
                <a:lnTo>
                  <a:pt x="947984" y="1738234"/>
                </a:lnTo>
                <a:lnTo>
                  <a:pt x="906845" y="1755593"/>
                </a:lnTo>
                <a:lnTo>
                  <a:pt x="861059" y="1761744"/>
                </a:lnTo>
                <a:lnTo>
                  <a:pt x="172212" y="1761744"/>
                </a:lnTo>
                <a:lnTo>
                  <a:pt x="126426" y="1755593"/>
                </a:lnTo>
                <a:lnTo>
                  <a:pt x="85287" y="1738234"/>
                </a:lnTo>
                <a:lnTo>
                  <a:pt x="50434" y="1711309"/>
                </a:lnTo>
                <a:lnTo>
                  <a:pt x="23509" y="1676456"/>
                </a:lnTo>
                <a:lnTo>
                  <a:pt x="6150" y="1635317"/>
                </a:lnTo>
                <a:lnTo>
                  <a:pt x="0" y="1589532"/>
                </a:lnTo>
                <a:lnTo>
                  <a:pt x="0" y="172212"/>
                </a:lnTo>
                <a:close/>
              </a:path>
            </a:pathLst>
          </a:custGeom>
          <a:ln w="12700">
            <a:solidFill>
              <a:srgbClr val="4453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4045711" y="2287905"/>
            <a:ext cx="691515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dirty="0">
                <a:solidFill>
                  <a:srgbClr val="44536A"/>
                </a:solidFill>
                <a:latin typeface="Calibri"/>
                <a:cs typeface="Calibri"/>
              </a:rPr>
              <a:t>PVC</a:t>
            </a:r>
            <a:r>
              <a:rPr sz="1100" spc="-20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44536A"/>
                </a:solidFill>
                <a:latin typeface="Calibri"/>
                <a:cs typeface="Calibri"/>
              </a:rPr>
              <a:t>–</a:t>
            </a:r>
            <a:r>
              <a:rPr sz="1100" spc="-10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1100" spc="-20" dirty="0">
                <a:solidFill>
                  <a:srgbClr val="44536A"/>
                </a:solidFill>
                <a:latin typeface="Calibri"/>
                <a:cs typeface="Calibri"/>
              </a:rPr>
              <a:t>10GB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3913632" y="2894076"/>
            <a:ext cx="6151880" cy="3026410"/>
            <a:chOff x="3913632" y="2894076"/>
            <a:chExt cx="6151880" cy="3026410"/>
          </a:xfrm>
        </p:grpSpPr>
        <p:sp>
          <p:nvSpPr>
            <p:cNvPr id="14" name="object 14"/>
            <p:cNvSpPr/>
            <p:nvPr/>
          </p:nvSpPr>
          <p:spPr>
            <a:xfrm>
              <a:off x="6865620" y="4436364"/>
              <a:ext cx="2016760" cy="731520"/>
            </a:xfrm>
            <a:custGeom>
              <a:avLst/>
              <a:gdLst/>
              <a:ahLst/>
              <a:cxnLst/>
              <a:rect l="l" t="t" r="r" b="b"/>
              <a:pathLst>
                <a:path w="2016759" h="731520">
                  <a:moveTo>
                    <a:pt x="885444" y="246887"/>
                  </a:moveTo>
                  <a:lnTo>
                    <a:pt x="1216152" y="457073"/>
                  </a:lnTo>
                </a:path>
                <a:path w="2016759" h="731520">
                  <a:moveTo>
                    <a:pt x="1685544" y="0"/>
                  </a:moveTo>
                  <a:lnTo>
                    <a:pt x="2016252" y="210185"/>
                  </a:lnTo>
                </a:path>
                <a:path w="2016759" h="731520">
                  <a:moveTo>
                    <a:pt x="0" y="521208"/>
                  </a:moveTo>
                  <a:lnTo>
                    <a:pt x="330707" y="731393"/>
                  </a:lnTo>
                </a:path>
              </a:pathLst>
            </a:custGeom>
            <a:ln w="6350">
              <a:solidFill>
                <a:srgbClr val="EE52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7892517" y="4578095"/>
              <a:ext cx="1295400" cy="952500"/>
            </a:xfrm>
            <a:custGeom>
              <a:avLst/>
              <a:gdLst/>
              <a:ahLst/>
              <a:cxnLst/>
              <a:rect l="l" t="t" r="r" b="b"/>
              <a:pathLst>
                <a:path w="1295400" h="952500">
                  <a:moveTo>
                    <a:pt x="530910" y="724369"/>
                  </a:moveTo>
                  <a:lnTo>
                    <a:pt x="521385" y="744474"/>
                  </a:lnTo>
                  <a:lnTo>
                    <a:pt x="494538" y="762584"/>
                  </a:lnTo>
                  <a:lnTo>
                    <a:pt x="474027" y="770166"/>
                  </a:lnTo>
                  <a:lnTo>
                    <a:pt x="474027" y="857161"/>
                  </a:lnTo>
                  <a:lnTo>
                    <a:pt x="472668" y="864933"/>
                  </a:lnTo>
                  <a:lnTo>
                    <a:pt x="468807" y="870915"/>
                  </a:lnTo>
                  <a:lnTo>
                    <a:pt x="462826" y="874776"/>
                  </a:lnTo>
                  <a:lnTo>
                    <a:pt x="455066" y="876134"/>
                  </a:lnTo>
                  <a:lnTo>
                    <a:pt x="447306" y="874776"/>
                  </a:lnTo>
                  <a:lnTo>
                    <a:pt x="441325" y="870915"/>
                  </a:lnTo>
                  <a:lnTo>
                    <a:pt x="437464" y="864933"/>
                  </a:lnTo>
                  <a:lnTo>
                    <a:pt x="436105" y="857161"/>
                  </a:lnTo>
                  <a:lnTo>
                    <a:pt x="437464" y="849401"/>
                  </a:lnTo>
                  <a:lnTo>
                    <a:pt x="441325" y="843407"/>
                  </a:lnTo>
                  <a:lnTo>
                    <a:pt x="447306" y="839558"/>
                  </a:lnTo>
                  <a:lnTo>
                    <a:pt x="455066" y="838200"/>
                  </a:lnTo>
                  <a:lnTo>
                    <a:pt x="462826" y="839558"/>
                  </a:lnTo>
                  <a:lnTo>
                    <a:pt x="468807" y="843407"/>
                  </a:lnTo>
                  <a:lnTo>
                    <a:pt x="472668" y="849401"/>
                  </a:lnTo>
                  <a:lnTo>
                    <a:pt x="474027" y="857161"/>
                  </a:lnTo>
                  <a:lnTo>
                    <a:pt x="474027" y="770166"/>
                  </a:lnTo>
                  <a:lnTo>
                    <a:pt x="452932" y="777963"/>
                  </a:lnTo>
                  <a:lnTo>
                    <a:pt x="399161" y="789851"/>
                  </a:lnTo>
                  <a:lnTo>
                    <a:pt x="335813" y="797534"/>
                  </a:lnTo>
                  <a:lnTo>
                    <a:pt x="265455" y="800252"/>
                  </a:lnTo>
                  <a:lnTo>
                    <a:pt x="195097" y="797534"/>
                  </a:lnTo>
                  <a:lnTo>
                    <a:pt x="131749" y="789851"/>
                  </a:lnTo>
                  <a:lnTo>
                    <a:pt x="77978" y="777963"/>
                  </a:lnTo>
                  <a:lnTo>
                    <a:pt x="36385" y="762584"/>
                  </a:lnTo>
                  <a:lnTo>
                    <a:pt x="0" y="724369"/>
                  </a:lnTo>
                  <a:lnTo>
                    <a:pt x="0" y="876134"/>
                  </a:lnTo>
                  <a:lnTo>
                    <a:pt x="36385" y="914361"/>
                  </a:lnTo>
                  <a:lnTo>
                    <a:pt x="77978" y="929728"/>
                  </a:lnTo>
                  <a:lnTo>
                    <a:pt x="131749" y="941628"/>
                  </a:lnTo>
                  <a:lnTo>
                    <a:pt x="195097" y="949299"/>
                  </a:lnTo>
                  <a:lnTo>
                    <a:pt x="265455" y="952017"/>
                  </a:lnTo>
                  <a:lnTo>
                    <a:pt x="335813" y="949299"/>
                  </a:lnTo>
                  <a:lnTo>
                    <a:pt x="399161" y="941628"/>
                  </a:lnTo>
                  <a:lnTo>
                    <a:pt x="452932" y="929728"/>
                  </a:lnTo>
                  <a:lnTo>
                    <a:pt x="494538" y="914361"/>
                  </a:lnTo>
                  <a:lnTo>
                    <a:pt x="530910" y="876134"/>
                  </a:lnTo>
                  <a:lnTo>
                    <a:pt x="530910" y="838200"/>
                  </a:lnTo>
                  <a:lnTo>
                    <a:pt x="530910" y="800252"/>
                  </a:lnTo>
                  <a:lnTo>
                    <a:pt x="530910" y="724369"/>
                  </a:lnTo>
                  <a:close/>
                </a:path>
                <a:path w="1295400" h="952500">
                  <a:moveTo>
                    <a:pt x="530910" y="534657"/>
                  </a:moveTo>
                  <a:lnTo>
                    <a:pt x="521385" y="554761"/>
                  </a:lnTo>
                  <a:lnTo>
                    <a:pt x="494538" y="572871"/>
                  </a:lnTo>
                  <a:lnTo>
                    <a:pt x="474027" y="580453"/>
                  </a:lnTo>
                  <a:lnTo>
                    <a:pt x="474027" y="667448"/>
                  </a:lnTo>
                  <a:lnTo>
                    <a:pt x="472668" y="675220"/>
                  </a:lnTo>
                  <a:lnTo>
                    <a:pt x="468807" y="681202"/>
                  </a:lnTo>
                  <a:lnTo>
                    <a:pt x="462826" y="685063"/>
                  </a:lnTo>
                  <a:lnTo>
                    <a:pt x="455066" y="686422"/>
                  </a:lnTo>
                  <a:lnTo>
                    <a:pt x="447306" y="685063"/>
                  </a:lnTo>
                  <a:lnTo>
                    <a:pt x="441325" y="681202"/>
                  </a:lnTo>
                  <a:lnTo>
                    <a:pt x="437464" y="675220"/>
                  </a:lnTo>
                  <a:lnTo>
                    <a:pt x="436105" y="667448"/>
                  </a:lnTo>
                  <a:lnTo>
                    <a:pt x="437464" y="659688"/>
                  </a:lnTo>
                  <a:lnTo>
                    <a:pt x="441325" y="653694"/>
                  </a:lnTo>
                  <a:lnTo>
                    <a:pt x="447306" y="649846"/>
                  </a:lnTo>
                  <a:lnTo>
                    <a:pt x="455066" y="648474"/>
                  </a:lnTo>
                  <a:lnTo>
                    <a:pt x="462826" y="649846"/>
                  </a:lnTo>
                  <a:lnTo>
                    <a:pt x="468807" y="653694"/>
                  </a:lnTo>
                  <a:lnTo>
                    <a:pt x="472668" y="659688"/>
                  </a:lnTo>
                  <a:lnTo>
                    <a:pt x="474027" y="667448"/>
                  </a:lnTo>
                  <a:lnTo>
                    <a:pt x="474027" y="580453"/>
                  </a:lnTo>
                  <a:lnTo>
                    <a:pt x="452932" y="588251"/>
                  </a:lnTo>
                  <a:lnTo>
                    <a:pt x="399161" y="600138"/>
                  </a:lnTo>
                  <a:lnTo>
                    <a:pt x="335813" y="607809"/>
                  </a:lnTo>
                  <a:lnTo>
                    <a:pt x="265455" y="610539"/>
                  </a:lnTo>
                  <a:lnTo>
                    <a:pt x="195097" y="607809"/>
                  </a:lnTo>
                  <a:lnTo>
                    <a:pt x="131749" y="600138"/>
                  </a:lnTo>
                  <a:lnTo>
                    <a:pt x="77978" y="588251"/>
                  </a:lnTo>
                  <a:lnTo>
                    <a:pt x="36372" y="572871"/>
                  </a:lnTo>
                  <a:lnTo>
                    <a:pt x="0" y="534657"/>
                  </a:lnTo>
                  <a:lnTo>
                    <a:pt x="0" y="686422"/>
                  </a:lnTo>
                  <a:lnTo>
                    <a:pt x="36385" y="724649"/>
                  </a:lnTo>
                  <a:lnTo>
                    <a:pt x="77978" y="740016"/>
                  </a:lnTo>
                  <a:lnTo>
                    <a:pt x="131749" y="751903"/>
                  </a:lnTo>
                  <a:lnTo>
                    <a:pt x="195097" y="759587"/>
                  </a:lnTo>
                  <a:lnTo>
                    <a:pt x="265455" y="762304"/>
                  </a:lnTo>
                  <a:lnTo>
                    <a:pt x="335813" y="759587"/>
                  </a:lnTo>
                  <a:lnTo>
                    <a:pt x="399161" y="751903"/>
                  </a:lnTo>
                  <a:lnTo>
                    <a:pt x="452932" y="740016"/>
                  </a:lnTo>
                  <a:lnTo>
                    <a:pt x="494538" y="724649"/>
                  </a:lnTo>
                  <a:lnTo>
                    <a:pt x="530910" y="686422"/>
                  </a:lnTo>
                  <a:lnTo>
                    <a:pt x="530910" y="648474"/>
                  </a:lnTo>
                  <a:lnTo>
                    <a:pt x="530910" y="610539"/>
                  </a:lnTo>
                  <a:lnTo>
                    <a:pt x="530910" y="534657"/>
                  </a:lnTo>
                  <a:close/>
                </a:path>
                <a:path w="1295400" h="952500">
                  <a:moveTo>
                    <a:pt x="530910" y="344932"/>
                  </a:moveTo>
                  <a:lnTo>
                    <a:pt x="521385" y="365048"/>
                  </a:lnTo>
                  <a:lnTo>
                    <a:pt x="494538" y="383159"/>
                  </a:lnTo>
                  <a:lnTo>
                    <a:pt x="474027" y="390740"/>
                  </a:lnTo>
                  <a:lnTo>
                    <a:pt x="474027" y="477735"/>
                  </a:lnTo>
                  <a:lnTo>
                    <a:pt x="472668" y="485508"/>
                  </a:lnTo>
                  <a:lnTo>
                    <a:pt x="468807" y="491490"/>
                  </a:lnTo>
                  <a:lnTo>
                    <a:pt x="462826" y="495350"/>
                  </a:lnTo>
                  <a:lnTo>
                    <a:pt x="455066" y="496709"/>
                  </a:lnTo>
                  <a:lnTo>
                    <a:pt x="447306" y="495350"/>
                  </a:lnTo>
                  <a:lnTo>
                    <a:pt x="441325" y="491490"/>
                  </a:lnTo>
                  <a:lnTo>
                    <a:pt x="437464" y="485508"/>
                  </a:lnTo>
                  <a:lnTo>
                    <a:pt x="436105" y="477735"/>
                  </a:lnTo>
                  <a:lnTo>
                    <a:pt x="437464" y="469976"/>
                  </a:lnTo>
                  <a:lnTo>
                    <a:pt x="441325" y="463981"/>
                  </a:lnTo>
                  <a:lnTo>
                    <a:pt x="447306" y="460133"/>
                  </a:lnTo>
                  <a:lnTo>
                    <a:pt x="455066" y="458762"/>
                  </a:lnTo>
                  <a:lnTo>
                    <a:pt x="462826" y="460133"/>
                  </a:lnTo>
                  <a:lnTo>
                    <a:pt x="468807" y="463981"/>
                  </a:lnTo>
                  <a:lnTo>
                    <a:pt x="472668" y="469976"/>
                  </a:lnTo>
                  <a:lnTo>
                    <a:pt x="474027" y="477735"/>
                  </a:lnTo>
                  <a:lnTo>
                    <a:pt x="474027" y="390740"/>
                  </a:lnTo>
                  <a:lnTo>
                    <a:pt x="452932" y="398526"/>
                  </a:lnTo>
                  <a:lnTo>
                    <a:pt x="399161" y="410425"/>
                  </a:lnTo>
                  <a:lnTo>
                    <a:pt x="335813" y="418096"/>
                  </a:lnTo>
                  <a:lnTo>
                    <a:pt x="265455" y="420827"/>
                  </a:lnTo>
                  <a:lnTo>
                    <a:pt x="195097" y="418096"/>
                  </a:lnTo>
                  <a:lnTo>
                    <a:pt x="131749" y="410425"/>
                  </a:lnTo>
                  <a:lnTo>
                    <a:pt x="77978" y="398526"/>
                  </a:lnTo>
                  <a:lnTo>
                    <a:pt x="36372" y="383159"/>
                  </a:lnTo>
                  <a:lnTo>
                    <a:pt x="0" y="344932"/>
                  </a:lnTo>
                  <a:lnTo>
                    <a:pt x="0" y="496709"/>
                  </a:lnTo>
                  <a:lnTo>
                    <a:pt x="36372" y="534936"/>
                  </a:lnTo>
                  <a:lnTo>
                    <a:pt x="77978" y="550303"/>
                  </a:lnTo>
                  <a:lnTo>
                    <a:pt x="131749" y="562190"/>
                  </a:lnTo>
                  <a:lnTo>
                    <a:pt x="195097" y="569874"/>
                  </a:lnTo>
                  <a:lnTo>
                    <a:pt x="265455" y="572592"/>
                  </a:lnTo>
                  <a:lnTo>
                    <a:pt x="335813" y="569874"/>
                  </a:lnTo>
                  <a:lnTo>
                    <a:pt x="399161" y="562190"/>
                  </a:lnTo>
                  <a:lnTo>
                    <a:pt x="452932" y="550303"/>
                  </a:lnTo>
                  <a:lnTo>
                    <a:pt x="494538" y="534936"/>
                  </a:lnTo>
                  <a:lnTo>
                    <a:pt x="530910" y="496709"/>
                  </a:lnTo>
                  <a:lnTo>
                    <a:pt x="530910" y="458762"/>
                  </a:lnTo>
                  <a:lnTo>
                    <a:pt x="530910" y="420827"/>
                  </a:lnTo>
                  <a:lnTo>
                    <a:pt x="530910" y="344932"/>
                  </a:lnTo>
                  <a:close/>
                </a:path>
                <a:path w="1295400" h="952500">
                  <a:moveTo>
                    <a:pt x="530910" y="306997"/>
                  </a:moveTo>
                  <a:lnTo>
                    <a:pt x="494665" y="268693"/>
                  </a:lnTo>
                  <a:lnTo>
                    <a:pt x="453161" y="253339"/>
                  </a:lnTo>
                  <a:lnTo>
                    <a:pt x="399440" y="241465"/>
                  </a:lnTo>
                  <a:lnTo>
                    <a:pt x="336029" y="233819"/>
                  </a:lnTo>
                  <a:lnTo>
                    <a:pt x="265455" y="231114"/>
                  </a:lnTo>
                  <a:lnTo>
                    <a:pt x="194881" y="233819"/>
                  </a:lnTo>
                  <a:lnTo>
                    <a:pt x="131470" y="241465"/>
                  </a:lnTo>
                  <a:lnTo>
                    <a:pt x="77749" y="253339"/>
                  </a:lnTo>
                  <a:lnTo>
                    <a:pt x="36245" y="268693"/>
                  </a:lnTo>
                  <a:lnTo>
                    <a:pt x="0" y="306997"/>
                  </a:lnTo>
                  <a:lnTo>
                    <a:pt x="9486" y="327164"/>
                  </a:lnTo>
                  <a:lnTo>
                    <a:pt x="77749" y="360654"/>
                  </a:lnTo>
                  <a:lnTo>
                    <a:pt x="131470" y="372516"/>
                  </a:lnTo>
                  <a:lnTo>
                    <a:pt x="194881" y="380174"/>
                  </a:lnTo>
                  <a:lnTo>
                    <a:pt x="265455" y="382879"/>
                  </a:lnTo>
                  <a:lnTo>
                    <a:pt x="336029" y="380174"/>
                  </a:lnTo>
                  <a:lnTo>
                    <a:pt x="399440" y="372516"/>
                  </a:lnTo>
                  <a:lnTo>
                    <a:pt x="453161" y="360654"/>
                  </a:lnTo>
                  <a:lnTo>
                    <a:pt x="494665" y="345300"/>
                  </a:lnTo>
                  <a:lnTo>
                    <a:pt x="530910" y="306997"/>
                  </a:lnTo>
                  <a:close/>
                </a:path>
                <a:path w="1295400" h="952500">
                  <a:moveTo>
                    <a:pt x="1295120" y="488340"/>
                  </a:moveTo>
                  <a:lnTo>
                    <a:pt x="1285709" y="508254"/>
                  </a:lnTo>
                  <a:lnTo>
                    <a:pt x="1259166" y="526186"/>
                  </a:lnTo>
                  <a:lnTo>
                    <a:pt x="1238910" y="533692"/>
                  </a:lnTo>
                  <a:lnTo>
                    <a:pt x="1238910" y="619823"/>
                  </a:lnTo>
                  <a:lnTo>
                    <a:pt x="1237551" y="627507"/>
                  </a:lnTo>
                  <a:lnTo>
                    <a:pt x="1233754" y="633437"/>
                  </a:lnTo>
                  <a:lnTo>
                    <a:pt x="1227836" y="637247"/>
                  </a:lnTo>
                  <a:lnTo>
                    <a:pt x="1220165" y="638606"/>
                  </a:lnTo>
                  <a:lnTo>
                    <a:pt x="1212494" y="637247"/>
                  </a:lnTo>
                  <a:lnTo>
                    <a:pt x="1206576" y="633437"/>
                  </a:lnTo>
                  <a:lnTo>
                    <a:pt x="1202766" y="627507"/>
                  </a:lnTo>
                  <a:lnTo>
                    <a:pt x="1201420" y="619823"/>
                  </a:lnTo>
                  <a:lnTo>
                    <a:pt x="1202766" y="612127"/>
                  </a:lnTo>
                  <a:lnTo>
                    <a:pt x="1206576" y="606196"/>
                  </a:lnTo>
                  <a:lnTo>
                    <a:pt x="1212494" y="602386"/>
                  </a:lnTo>
                  <a:lnTo>
                    <a:pt x="1220165" y="601040"/>
                  </a:lnTo>
                  <a:lnTo>
                    <a:pt x="1227836" y="602386"/>
                  </a:lnTo>
                  <a:lnTo>
                    <a:pt x="1233754" y="606196"/>
                  </a:lnTo>
                  <a:lnTo>
                    <a:pt x="1237551" y="612127"/>
                  </a:lnTo>
                  <a:lnTo>
                    <a:pt x="1238910" y="619823"/>
                  </a:lnTo>
                  <a:lnTo>
                    <a:pt x="1238910" y="533692"/>
                  </a:lnTo>
                  <a:lnTo>
                    <a:pt x="1218057" y="541401"/>
                  </a:lnTo>
                  <a:lnTo>
                    <a:pt x="1164907" y="553173"/>
                  </a:lnTo>
                  <a:lnTo>
                    <a:pt x="1102296" y="560781"/>
                  </a:lnTo>
                  <a:lnTo>
                    <a:pt x="1032751" y="563473"/>
                  </a:lnTo>
                  <a:lnTo>
                    <a:pt x="963218" y="560781"/>
                  </a:lnTo>
                  <a:lnTo>
                    <a:pt x="900595" y="553173"/>
                  </a:lnTo>
                  <a:lnTo>
                    <a:pt x="847458" y="541401"/>
                  </a:lnTo>
                  <a:lnTo>
                    <a:pt x="806348" y="526186"/>
                  </a:lnTo>
                  <a:lnTo>
                    <a:pt x="770394" y="488340"/>
                  </a:lnTo>
                  <a:lnTo>
                    <a:pt x="770394" y="638606"/>
                  </a:lnTo>
                  <a:lnTo>
                    <a:pt x="806348" y="676440"/>
                  </a:lnTo>
                  <a:lnTo>
                    <a:pt x="847458" y="691667"/>
                  </a:lnTo>
                  <a:lnTo>
                    <a:pt x="900595" y="703440"/>
                  </a:lnTo>
                  <a:lnTo>
                    <a:pt x="963218" y="711034"/>
                  </a:lnTo>
                  <a:lnTo>
                    <a:pt x="1032751" y="713727"/>
                  </a:lnTo>
                  <a:lnTo>
                    <a:pt x="1102296" y="711034"/>
                  </a:lnTo>
                  <a:lnTo>
                    <a:pt x="1164907" y="703440"/>
                  </a:lnTo>
                  <a:lnTo>
                    <a:pt x="1218057" y="691667"/>
                  </a:lnTo>
                  <a:lnTo>
                    <a:pt x="1259166" y="676440"/>
                  </a:lnTo>
                  <a:lnTo>
                    <a:pt x="1295120" y="638606"/>
                  </a:lnTo>
                  <a:lnTo>
                    <a:pt x="1295120" y="601040"/>
                  </a:lnTo>
                  <a:lnTo>
                    <a:pt x="1295120" y="563473"/>
                  </a:lnTo>
                  <a:lnTo>
                    <a:pt x="1295120" y="488340"/>
                  </a:lnTo>
                  <a:close/>
                </a:path>
                <a:path w="1295400" h="952500">
                  <a:moveTo>
                    <a:pt x="1295120" y="300520"/>
                  </a:moveTo>
                  <a:lnTo>
                    <a:pt x="1285709" y="320433"/>
                  </a:lnTo>
                  <a:lnTo>
                    <a:pt x="1259166" y="338366"/>
                  </a:lnTo>
                  <a:lnTo>
                    <a:pt x="1238910" y="345871"/>
                  </a:lnTo>
                  <a:lnTo>
                    <a:pt x="1238910" y="431990"/>
                  </a:lnTo>
                  <a:lnTo>
                    <a:pt x="1237551" y="439686"/>
                  </a:lnTo>
                  <a:lnTo>
                    <a:pt x="1233754" y="445617"/>
                  </a:lnTo>
                  <a:lnTo>
                    <a:pt x="1227836" y="449427"/>
                  </a:lnTo>
                  <a:lnTo>
                    <a:pt x="1220165" y="450773"/>
                  </a:lnTo>
                  <a:lnTo>
                    <a:pt x="1212494" y="449427"/>
                  </a:lnTo>
                  <a:lnTo>
                    <a:pt x="1206576" y="445617"/>
                  </a:lnTo>
                  <a:lnTo>
                    <a:pt x="1202766" y="439686"/>
                  </a:lnTo>
                  <a:lnTo>
                    <a:pt x="1201420" y="431990"/>
                  </a:lnTo>
                  <a:lnTo>
                    <a:pt x="1202766" y="424307"/>
                  </a:lnTo>
                  <a:lnTo>
                    <a:pt x="1206576" y="418376"/>
                  </a:lnTo>
                  <a:lnTo>
                    <a:pt x="1212494" y="414566"/>
                  </a:lnTo>
                  <a:lnTo>
                    <a:pt x="1220165" y="413207"/>
                  </a:lnTo>
                  <a:lnTo>
                    <a:pt x="1227836" y="414566"/>
                  </a:lnTo>
                  <a:lnTo>
                    <a:pt x="1233754" y="418376"/>
                  </a:lnTo>
                  <a:lnTo>
                    <a:pt x="1237551" y="424307"/>
                  </a:lnTo>
                  <a:lnTo>
                    <a:pt x="1238910" y="431990"/>
                  </a:lnTo>
                  <a:lnTo>
                    <a:pt x="1238910" y="345871"/>
                  </a:lnTo>
                  <a:lnTo>
                    <a:pt x="1218057" y="353580"/>
                  </a:lnTo>
                  <a:lnTo>
                    <a:pt x="1164907" y="365353"/>
                  </a:lnTo>
                  <a:lnTo>
                    <a:pt x="1102296" y="372948"/>
                  </a:lnTo>
                  <a:lnTo>
                    <a:pt x="1032751" y="375653"/>
                  </a:lnTo>
                  <a:lnTo>
                    <a:pt x="963218" y="372948"/>
                  </a:lnTo>
                  <a:lnTo>
                    <a:pt x="900595" y="365353"/>
                  </a:lnTo>
                  <a:lnTo>
                    <a:pt x="847458" y="353580"/>
                  </a:lnTo>
                  <a:lnTo>
                    <a:pt x="806348" y="338366"/>
                  </a:lnTo>
                  <a:lnTo>
                    <a:pt x="770394" y="300520"/>
                  </a:lnTo>
                  <a:lnTo>
                    <a:pt x="770394" y="450773"/>
                  </a:lnTo>
                  <a:lnTo>
                    <a:pt x="806348" y="488619"/>
                  </a:lnTo>
                  <a:lnTo>
                    <a:pt x="847458" y="503834"/>
                  </a:lnTo>
                  <a:lnTo>
                    <a:pt x="900595" y="515607"/>
                  </a:lnTo>
                  <a:lnTo>
                    <a:pt x="963218" y="523214"/>
                  </a:lnTo>
                  <a:lnTo>
                    <a:pt x="1032751" y="525907"/>
                  </a:lnTo>
                  <a:lnTo>
                    <a:pt x="1102296" y="523214"/>
                  </a:lnTo>
                  <a:lnTo>
                    <a:pt x="1164907" y="515607"/>
                  </a:lnTo>
                  <a:lnTo>
                    <a:pt x="1218057" y="503834"/>
                  </a:lnTo>
                  <a:lnTo>
                    <a:pt x="1259166" y="488619"/>
                  </a:lnTo>
                  <a:lnTo>
                    <a:pt x="1295120" y="450773"/>
                  </a:lnTo>
                  <a:lnTo>
                    <a:pt x="1295120" y="413207"/>
                  </a:lnTo>
                  <a:lnTo>
                    <a:pt x="1295120" y="375653"/>
                  </a:lnTo>
                  <a:lnTo>
                    <a:pt x="1295120" y="300520"/>
                  </a:lnTo>
                  <a:close/>
                </a:path>
                <a:path w="1295400" h="952500">
                  <a:moveTo>
                    <a:pt x="1295120" y="112699"/>
                  </a:moveTo>
                  <a:lnTo>
                    <a:pt x="1285709" y="132613"/>
                  </a:lnTo>
                  <a:lnTo>
                    <a:pt x="1259166" y="150533"/>
                  </a:lnTo>
                  <a:lnTo>
                    <a:pt x="1238910" y="158038"/>
                  </a:lnTo>
                  <a:lnTo>
                    <a:pt x="1238910" y="244170"/>
                  </a:lnTo>
                  <a:lnTo>
                    <a:pt x="1237551" y="251866"/>
                  </a:lnTo>
                  <a:lnTo>
                    <a:pt x="1233754" y="257784"/>
                  </a:lnTo>
                  <a:lnTo>
                    <a:pt x="1227836" y="261607"/>
                  </a:lnTo>
                  <a:lnTo>
                    <a:pt x="1220165" y="262953"/>
                  </a:lnTo>
                  <a:lnTo>
                    <a:pt x="1212494" y="261607"/>
                  </a:lnTo>
                  <a:lnTo>
                    <a:pt x="1206576" y="257784"/>
                  </a:lnTo>
                  <a:lnTo>
                    <a:pt x="1202766" y="251866"/>
                  </a:lnTo>
                  <a:lnTo>
                    <a:pt x="1201420" y="244170"/>
                  </a:lnTo>
                  <a:lnTo>
                    <a:pt x="1202766" y="236486"/>
                  </a:lnTo>
                  <a:lnTo>
                    <a:pt x="1206576" y="230555"/>
                  </a:lnTo>
                  <a:lnTo>
                    <a:pt x="1212494" y="226733"/>
                  </a:lnTo>
                  <a:lnTo>
                    <a:pt x="1220165" y="225386"/>
                  </a:lnTo>
                  <a:lnTo>
                    <a:pt x="1227836" y="226733"/>
                  </a:lnTo>
                  <a:lnTo>
                    <a:pt x="1233754" y="230555"/>
                  </a:lnTo>
                  <a:lnTo>
                    <a:pt x="1237551" y="236486"/>
                  </a:lnTo>
                  <a:lnTo>
                    <a:pt x="1238910" y="244170"/>
                  </a:lnTo>
                  <a:lnTo>
                    <a:pt x="1238910" y="158038"/>
                  </a:lnTo>
                  <a:lnTo>
                    <a:pt x="1218057" y="165760"/>
                  </a:lnTo>
                  <a:lnTo>
                    <a:pt x="1164907" y="177533"/>
                  </a:lnTo>
                  <a:lnTo>
                    <a:pt x="1102296" y="185127"/>
                  </a:lnTo>
                  <a:lnTo>
                    <a:pt x="1032751" y="187820"/>
                  </a:lnTo>
                  <a:lnTo>
                    <a:pt x="963218" y="185127"/>
                  </a:lnTo>
                  <a:lnTo>
                    <a:pt x="900595" y="177533"/>
                  </a:lnTo>
                  <a:lnTo>
                    <a:pt x="847458" y="165760"/>
                  </a:lnTo>
                  <a:lnTo>
                    <a:pt x="806348" y="150533"/>
                  </a:lnTo>
                  <a:lnTo>
                    <a:pt x="770382" y="112699"/>
                  </a:lnTo>
                  <a:lnTo>
                    <a:pt x="770382" y="262953"/>
                  </a:lnTo>
                  <a:lnTo>
                    <a:pt x="806348" y="300799"/>
                  </a:lnTo>
                  <a:lnTo>
                    <a:pt x="847458" y="316014"/>
                  </a:lnTo>
                  <a:lnTo>
                    <a:pt x="900595" y="327787"/>
                  </a:lnTo>
                  <a:lnTo>
                    <a:pt x="963218" y="335381"/>
                  </a:lnTo>
                  <a:lnTo>
                    <a:pt x="1032751" y="338086"/>
                  </a:lnTo>
                  <a:lnTo>
                    <a:pt x="1102296" y="335381"/>
                  </a:lnTo>
                  <a:lnTo>
                    <a:pt x="1164907" y="327787"/>
                  </a:lnTo>
                  <a:lnTo>
                    <a:pt x="1218057" y="316014"/>
                  </a:lnTo>
                  <a:lnTo>
                    <a:pt x="1259166" y="300799"/>
                  </a:lnTo>
                  <a:lnTo>
                    <a:pt x="1295120" y="262953"/>
                  </a:lnTo>
                  <a:lnTo>
                    <a:pt x="1295120" y="225386"/>
                  </a:lnTo>
                  <a:lnTo>
                    <a:pt x="1295120" y="187820"/>
                  </a:lnTo>
                  <a:lnTo>
                    <a:pt x="1295120" y="112699"/>
                  </a:lnTo>
                  <a:close/>
                </a:path>
                <a:path w="1295400" h="952500">
                  <a:moveTo>
                    <a:pt x="1295120" y="75133"/>
                  </a:moveTo>
                  <a:lnTo>
                    <a:pt x="1259306" y="37211"/>
                  </a:lnTo>
                  <a:lnTo>
                    <a:pt x="1218285" y="22009"/>
                  </a:lnTo>
                  <a:lnTo>
                    <a:pt x="1165174" y="10261"/>
                  </a:lnTo>
                  <a:lnTo>
                    <a:pt x="1102499" y="2679"/>
                  </a:lnTo>
                  <a:lnTo>
                    <a:pt x="1032751" y="0"/>
                  </a:lnTo>
                  <a:lnTo>
                    <a:pt x="963002" y="2679"/>
                  </a:lnTo>
                  <a:lnTo>
                    <a:pt x="900328" y="10261"/>
                  </a:lnTo>
                  <a:lnTo>
                    <a:pt x="847229" y="22009"/>
                  </a:lnTo>
                  <a:lnTo>
                    <a:pt x="806208" y="37211"/>
                  </a:lnTo>
                  <a:lnTo>
                    <a:pt x="770382" y="75133"/>
                  </a:lnTo>
                  <a:lnTo>
                    <a:pt x="779754" y="95097"/>
                  </a:lnTo>
                  <a:lnTo>
                    <a:pt x="847229" y="128257"/>
                  </a:lnTo>
                  <a:lnTo>
                    <a:pt x="900328" y="140004"/>
                  </a:lnTo>
                  <a:lnTo>
                    <a:pt x="963002" y="147574"/>
                  </a:lnTo>
                  <a:lnTo>
                    <a:pt x="1032751" y="150253"/>
                  </a:lnTo>
                  <a:lnTo>
                    <a:pt x="1102499" y="147574"/>
                  </a:lnTo>
                  <a:lnTo>
                    <a:pt x="1165186" y="140004"/>
                  </a:lnTo>
                  <a:lnTo>
                    <a:pt x="1218285" y="128257"/>
                  </a:lnTo>
                  <a:lnTo>
                    <a:pt x="1259306" y="113055"/>
                  </a:lnTo>
                  <a:lnTo>
                    <a:pt x="1295120" y="75133"/>
                  </a:lnTo>
                  <a:close/>
                </a:path>
              </a:pathLst>
            </a:custGeom>
            <a:solidFill>
              <a:srgbClr val="D22E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7499603" y="3208020"/>
              <a:ext cx="1082040" cy="817244"/>
            </a:xfrm>
            <a:custGeom>
              <a:avLst/>
              <a:gdLst/>
              <a:ahLst/>
              <a:cxnLst/>
              <a:rect l="l" t="t" r="r" b="b"/>
              <a:pathLst>
                <a:path w="1082040" h="817245">
                  <a:moveTo>
                    <a:pt x="0" y="0"/>
                  </a:moveTo>
                  <a:lnTo>
                    <a:pt x="0" y="509142"/>
                  </a:lnTo>
                  <a:lnTo>
                    <a:pt x="1082040" y="816863"/>
                  </a:lnTo>
                  <a:lnTo>
                    <a:pt x="1082040" y="3067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20F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8580120" y="3208020"/>
              <a:ext cx="1080770" cy="817244"/>
            </a:xfrm>
            <a:custGeom>
              <a:avLst/>
              <a:gdLst/>
              <a:ahLst/>
              <a:cxnLst/>
              <a:rect l="l" t="t" r="r" b="b"/>
              <a:pathLst>
                <a:path w="1080770" h="817245">
                  <a:moveTo>
                    <a:pt x="1080515" y="0"/>
                  </a:moveTo>
                  <a:lnTo>
                    <a:pt x="0" y="306704"/>
                  </a:lnTo>
                  <a:lnTo>
                    <a:pt x="0" y="816863"/>
                  </a:lnTo>
                  <a:lnTo>
                    <a:pt x="1080515" y="509142"/>
                  </a:lnTo>
                  <a:lnTo>
                    <a:pt x="1080515" y="0"/>
                  </a:lnTo>
                  <a:close/>
                </a:path>
              </a:pathLst>
            </a:custGeom>
            <a:solidFill>
              <a:srgbClr val="DB171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7499603" y="2894076"/>
              <a:ext cx="2161540" cy="620395"/>
            </a:xfrm>
            <a:custGeom>
              <a:avLst/>
              <a:gdLst/>
              <a:ahLst/>
              <a:cxnLst/>
              <a:rect l="l" t="t" r="r" b="b"/>
              <a:pathLst>
                <a:path w="2161540" h="620395">
                  <a:moveTo>
                    <a:pt x="1082040" y="0"/>
                  </a:moveTo>
                  <a:lnTo>
                    <a:pt x="0" y="307466"/>
                  </a:lnTo>
                  <a:lnTo>
                    <a:pt x="0" y="313816"/>
                  </a:lnTo>
                  <a:lnTo>
                    <a:pt x="1080007" y="620268"/>
                  </a:lnTo>
                  <a:lnTo>
                    <a:pt x="2161031" y="313816"/>
                  </a:lnTo>
                  <a:lnTo>
                    <a:pt x="2161031" y="307466"/>
                  </a:lnTo>
                  <a:lnTo>
                    <a:pt x="1082040" y="0"/>
                  </a:lnTo>
                  <a:close/>
                </a:path>
              </a:pathLst>
            </a:custGeom>
            <a:solidFill>
              <a:srgbClr val="EE52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6307836" y="3535680"/>
              <a:ext cx="1082040" cy="817244"/>
            </a:xfrm>
            <a:custGeom>
              <a:avLst/>
              <a:gdLst/>
              <a:ahLst/>
              <a:cxnLst/>
              <a:rect l="l" t="t" r="r" b="b"/>
              <a:pathLst>
                <a:path w="1082040" h="817245">
                  <a:moveTo>
                    <a:pt x="0" y="0"/>
                  </a:moveTo>
                  <a:lnTo>
                    <a:pt x="0" y="509143"/>
                  </a:lnTo>
                  <a:lnTo>
                    <a:pt x="1082039" y="816864"/>
                  </a:lnTo>
                  <a:lnTo>
                    <a:pt x="1082039" y="3067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20F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7386828" y="3535680"/>
              <a:ext cx="1082040" cy="817244"/>
            </a:xfrm>
            <a:custGeom>
              <a:avLst/>
              <a:gdLst/>
              <a:ahLst/>
              <a:cxnLst/>
              <a:rect l="l" t="t" r="r" b="b"/>
              <a:pathLst>
                <a:path w="1082040" h="817245">
                  <a:moveTo>
                    <a:pt x="1082040" y="0"/>
                  </a:moveTo>
                  <a:lnTo>
                    <a:pt x="0" y="306705"/>
                  </a:lnTo>
                  <a:lnTo>
                    <a:pt x="0" y="816864"/>
                  </a:lnTo>
                  <a:lnTo>
                    <a:pt x="1082040" y="509143"/>
                  </a:lnTo>
                  <a:lnTo>
                    <a:pt x="1082040" y="0"/>
                  </a:lnTo>
                  <a:close/>
                </a:path>
              </a:pathLst>
            </a:custGeom>
            <a:solidFill>
              <a:srgbClr val="DB171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6307836" y="3221736"/>
              <a:ext cx="2161540" cy="620395"/>
            </a:xfrm>
            <a:custGeom>
              <a:avLst/>
              <a:gdLst/>
              <a:ahLst/>
              <a:cxnLst/>
              <a:rect l="l" t="t" r="r" b="b"/>
              <a:pathLst>
                <a:path w="2161540" h="620395">
                  <a:moveTo>
                    <a:pt x="1082039" y="0"/>
                  </a:moveTo>
                  <a:lnTo>
                    <a:pt x="0" y="307466"/>
                  </a:lnTo>
                  <a:lnTo>
                    <a:pt x="0" y="313816"/>
                  </a:lnTo>
                  <a:lnTo>
                    <a:pt x="1080008" y="620268"/>
                  </a:lnTo>
                  <a:lnTo>
                    <a:pt x="2161032" y="313816"/>
                  </a:lnTo>
                  <a:lnTo>
                    <a:pt x="2161032" y="307466"/>
                  </a:lnTo>
                  <a:lnTo>
                    <a:pt x="1082039" y="0"/>
                  </a:lnTo>
                  <a:close/>
                </a:path>
              </a:pathLst>
            </a:custGeom>
            <a:solidFill>
              <a:srgbClr val="EE52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5116068" y="3877056"/>
              <a:ext cx="1082040" cy="817244"/>
            </a:xfrm>
            <a:custGeom>
              <a:avLst/>
              <a:gdLst/>
              <a:ahLst/>
              <a:cxnLst/>
              <a:rect l="l" t="t" r="r" b="b"/>
              <a:pathLst>
                <a:path w="1082039" h="817245">
                  <a:moveTo>
                    <a:pt x="0" y="0"/>
                  </a:moveTo>
                  <a:lnTo>
                    <a:pt x="0" y="509143"/>
                  </a:lnTo>
                  <a:lnTo>
                    <a:pt x="1082040" y="816864"/>
                  </a:lnTo>
                  <a:lnTo>
                    <a:pt x="1082040" y="3067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20F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6196583" y="3877056"/>
              <a:ext cx="1080770" cy="817244"/>
            </a:xfrm>
            <a:custGeom>
              <a:avLst/>
              <a:gdLst/>
              <a:ahLst/>
              <a:cxnLst/>
              <a:rect l="l" t="t" r="r" b="b"/>
              <a:pathLst>
                <a:path w="1080770" h="817245">
                  <a:moveTo>
                    <a:pt x="1080515" y="0"/>
                  </a:moveTo>
                  <a:lnTo>
                    <a:pt x="0" y="306705"/>
                  </a:lnTo>
                  <a:lnTo>
                    <a:pt x="0" y="816864"/>
                  </a:lnTo>
                  <a:lnTo>
                    <a:pt x="1080515" y="509143"/>
                  </a:lnTo>
                  <a:lnTo>
                    <a:pt x="1080515" y="0"/>
                  </a:lnTo>
                  <a:close/>
                </a:path>
              </a:pathLst>
            </a:custGeom>
            <a:solidFill>
              <a:srgbClr val="DB171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5116068" y="3563112"/>
              <a:ext cx="2161540" cy="620395"/>
            </a:xfrm>
            <a:custGeom>
              <a:avLst/>
              <a:gdLst/>
              <a:ahLst/>
              <a:cxnLst/>
              <a:rect l="l" t="t" r="r" b="b"/>
              <a:pathLst>
                <a:path w="2161540" h="620395">
                  <a:moveTo>
                    <a:pt x="1082040" y="0"/>
                  </a:moveTo>
                  <a:lnTo>
                    <a:pt x="0" y="307467"/>
                  </a:lnTo>
                  <a:lnTo>
                    <a:pt x="0" y="313817"/>
                  </a:lnTo>
                  <a:lnTo>
                    <a:pt x="1080008" y="620268"/>
                  </a:lnTo>
                  <a:lnTo>
                    <a:pt x="2161032" y="313817"/>
                  </a:lnTo>
                  <a:lnTo>
                    <a:pt x="2161032" y="307467"/>
                  </a:lnTo>
                  <a:lnTo>
                    <a:pt x="1082040" y="0"/>
                  </a:lnTo>
                  <a:close/>
                </a:path>
              </a:pathLst>
            </a:custGeom>
            <a:solidFill>
              <a:srgbClr val="EE52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3913632" y="4210812"/>
              <a:ext cx="1082040" cy="817244"/>
            </a:xfrm>
            <a:custGeom>
              <a:avLst/>
              <a:gdLst/>
              <a:ahLst/>
              <a:cxnLst/>
              <a:rect l="l" t="t" r="r" b="b"/>
              <a:pathLst>
                <a:path w="1082039" h="817245">
                  <a:moveTo>
                    <a:pt x="0" y="0"/>
                  </a:moveTo>
                  <a:lnTo>
                    <a:pt x="0" y="509143"/>
                  </a:lnTo>
                  <a:lnTo>
                    <a:pt x="1082039" y="816863"/>
                  </a:lnTo>
                  <a:lnTo>
                    <a:pt x="1082039" y="3067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20F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4994148" y="4210812"/>
              <a:ext cx="1080770" cy="817244"/>
            </a:xfrm>
            <a:custGeom>
              <a:avLst/>
              <a:gdLst/>
              <a:ahLst/>
              <a:cxnLst/>
              <a:rect l="l" t="t" r="r" b="b"/>
              <a:pathLst>
                <a:path w="1080770" h="817245">
                  <a:moveTo>
                    <a:pt x="1080515" y="0"/>
                  </a:moveTo>
                  <a:lnTo>
                    <a:pt x="0" y="306705"/>
                  </a:lnTo>
                  <a:lnTo>
                    <a:pt x="0" y="816863"/>
                  </a:lnTo>
                  <a:lnTo>
                    <a:pt x="1080515" y="509143"/>
                  </a:lnTo>
                  <a:lnTo>
                    <a:pt x="1080515" y="0"/>
                  </a:lnTo>
                  <a:close/>
                </a:path>
              </a:pathLst>
            </a:custGeom>
            <a:solidFill>
              <a:srgbClr val="DB171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3913632" y="3896868"/>
              <a:ext cx="2161540" cy="620395"/>
            </a:xfrm>
            <a:custGeom>
              <a:avLst/>
              <a:gdLst/>
              <a:ahLst/>
              <a:cxnLst/>
              <a:rect l="l" t="t" r="r" b="b"/>
              <a:pathLst>
                <a:path w="2161540" h="620395">
                  <a:moveTo>
                    <a:pt x="1082039" y="0"/>
                  </a:moveTo>
                  <a:lnTo>
                    <a:pt x="0" y="307466"/>
                  </a:lnTo>
                  <a:lnTo>
                    <a:pt x="0" y="313816"/>
                  </a:lnTo>
                  <a:lnTo>
                    <a:pt x="1080007" y="620267"/>
                  </a:lnTo>
                  <a:lnTo>
                    <a:pt x="2161031" y="313816"/>
                  </a:lnTo>
                  <a:lnTo>
                    <a:pt x="2161031" y="307466"/>
                  </a:lnTo>
                  <a:lnTo>
                    <a:pt x="1082039" y="0"/>
                  </a:lnTo>
                  <a:close/>
                </a:path>
              </a:pathLst>
            </a:custGeom>
            <a:solidFill>
              <a:srgbClr val="EE52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33616" y="4224515"/>
              <a:ext cx="1207782" cy="489978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7124636" y="5043258"/>
              <a:ext cx="527685" cy="716280"/>
            </a:xfrm>
            <a:custGeom>
              <a:avLst/>
              <a:gdLst/>
              <a:ahLst/>
              <a:cxnLst/>
              <a:rect l="l" t="t" r="r" b="b"/>
              <a:pathLst>
                <a:path w="527684" h="716279">
                  <a:moveTo>
                    <a:pt x="527380" y="489966"/>
                  </a:moveTo>
                  <a:lnTo>
                    <a:pt x="517918" y="509955"/>
                  </a:lnTo>
                  <a:lnTo>
                    <a:pt x="491248" y="527939"/>
                  </a:lnTo>
                  <a:lnTo>
                    <a:pt x="470877" y="535470"/>
                  </a:lnTo>
                  <a:lnTo>
                    <a:pt x="470877" y="621880"/>
                  </a:lnTo>
                  <a:lnTo>
                    <a:pt x="469519" y="629602"/>
                  </a:lnTo>
                  <a:lnTo>
                    <a:pt x="465696" y="635546"/>
                  </a:lnTo>
                  <a:lnTo>
                    <a:pt x="459752" y="639381"/>
                  </a:lnTo>
                  <a:lnTo>
                    <a:pt x="452043" y="640727"/>
                  </a:lnTo>
                  <a:lnTo>
                    <a:pt x="444334" y="639381"/>
                  </a:lnTo>
                  <a:lnTo>
                    <a:pt x="438378" y="635546"/>
                  </a:lnTo>
                  <a:lnTo>
                    <a:pt x="434555" y="629602"/>
                  </a:lnTo>
                  <a:lnTo>
                    <a:pt x="433209" y="621880"/>
                  </a:lnTo>
                  <a:lnTo>
                    <a:pt x="434555" y="614172"/>
                  </a:lnTo>
                  <a:lnTo>
                    <a:pt x="438378" y="608228"/>
                  </a:lnTo>
                  <a:lnTo>
                    <a:pt x="444334" y="604393"/>
                  </a:lnTo>
                  <a:lnTo>
                    <a:pt x="452043" y="603046"/>
                  </a:lnTo>
                  <a:lnTo>
                    <a:pt x="459752" y="604393"/>
                  </a:lnTo>
                  <a:lnTo>
                    <a:pt x="465696" y="608228"/>
                  </a:lnTo>
                  <a:lnTo>
                    <a:pt x="469519" y="614172"/>
                  </a:lnTo>
                  <a:lnTo>
                    <a:pt x="470877" y="621880"/>
                  </a:lnTo>
                  <a:lnTo>
                    <a:pt x="470877" y="535470"/>
                  </a:lnTo>
                  <a:lnTo>
                    <a:pt x="449922" y="543204"/>
                  </a:lnTo>
                  <a:lnTo>
                    <a:pt x="396506" y="555015"/>
                  </a:lnTo>
                  <a:lnTo>
                    <a:pt x="333578" y="562648"/>
                  </a:lnTo>
                  <a:lnTo>
                    <a:pt x="263690" y="565353"/>
                  </a:lnTo>
                  <a:lnTo>
                    <a:pt x="193802" y="562648"/>
                  </a:lnTo>
                  <a:lnTo>
                    <a:pt x="130873" y="555015"/>
                  </a:lnTo>
                  <a:lnTo>
                    <a:pt x="77457" y="543204"/>
                  </a:lnTo>
                  <a:lnTo>
                    <a:pt x="36144" y="527939"/>
                  </a:lnTo>
                  <a:lnTo>
                    <a:pt x="0" y="489966"/>
                  </a:lnTo>
                  <a:lnTo>
                    <a:pt x="0" y="640727"/>
                  </a:lnTo>
                  <a:lnTo>
                    <a:pt x="36144" y="678700"/>
                  </a:lnTo>
                  <a:lnTo>
                    <a:pt x="77457" y="693966"/>
                  </a:lnTo>
                  <a:lnTo>
                    <a:pt x="130873" y="705777"/>
                  </a:lnTo>
                  <a:lnTo>
                    <a:pt x="193802" y="713409"/>
                  </a:lnTo>
                  <a:lnTo>
                    <a:pt x="263690" y="716114"/>
                  </a:lnTo>
                  <a:lnTo>
                    <a:pt x="333578" y="713409"/>
                  </a:lnTo>
                  <a:lnTo>
                    <a:pt x="396506" y="705777"/>
                  </a:lnTo>
                  <a:lnTo>
                    <a:pt x="449922" y="693966"/>
                  </a:lnTo>
                  <a:lnTo>
                    <a:pt x="491248" y="678700"/>
                  </a:lnTo>
                  <a:lnTo>
                    <a:pt x="527380" y="640727"/>
                  </a:lnTo>
                  <a:lnTo>
                    <a:pt x="527380" y="603046"/>
                  </a:lnTo>
                  <a:lnTo>
                    <a:pt x="527380" y="565353"/>
                  </a:lnTo>
                  <a:lnTo>
                    <a:pt x="527380" y="489966"/>
                  </a:lnTo>
                  <a:close/>
                </a:path>
                <a:path w="527684" h="716279">
                  <a:moveTo>
                    <a:pt x="527380" y="301523"/>
                  </a:moveTo>
                  <a:lnTo>
                    <a:pt x="517918" y="321500"/>
                  </a:lnTo>
                  <a:lnTo>
                    <a:pt x="491248" y="339483"/>
                  </a:lnTo>
                  <a:lnTo>
                    <a:pt x="470877" y="347014"/>
                  </a:lnTo>
                  <a:lnTo>
                    <a:pt x="470877" y="433438"/>
                  </a:lnTo>
                  <a:lnTo>
                    <a:pt x="469519" y="441147"/>
                  </a:lnTo>
                  <a:lnTo>
                    <a:pt x="465696" y="447103"/>
                  </a:lnTo>
                  <a:lnTo>
                    <a:pt x="459752" y="450926"/>
                  </a:lnTo>
                  <a:lnTo>
                    <a:pt x="452043" y="452285"/>
                  </a:lnTo>
                  <a:lnTo>
                    <a:pt x="444334" y="450926"/>
                  </a:lnTo>
                  <a:lnTo>
                    <a:pt x="438378" y="447103"/>
                  </a:lnTo>
                  <a:lnTo>
                    <a:pt x="434555" y="441147"/>
                  </a:lnTo>
                  <a:lnTo>
                    <a:pt x="433209" y="433438"/>
                  </a:lnTo>
                  <a:lnTo>
                    <a:pt x="434555" y="425716"/>
                  </a:lnTo>
                  <a:lnTo>
                    <a:pt x="438378" y="419773"/>
                  </a:lnTo>
                  <a:lnTo>
                    <a:pt x="444334" y="415950"/>
                  </a:lnTo>
                  <a:lnTo>
                    <a:pt x="452043" y="414591"/>
                  </a:lnTo>
                  <a:lnTo>
                    <a:pt x="459752" y="415950"/>
                  </a:lnTo>
                  <a:lnTo>
                    <a:pt x="465696" y="419773"/>
                  </a:lnTo>
                  <a:lnTo>
                    <a:pt x="469519" y="425716"/>
                  </a:lnTo>
                  <a:lnTo>
                    <a:pt x="470877" y="433438"/>
                  </a:lnTo>
                  <a:lnTo>
                    <a:pt x="470877" y="347014"/>
                  </a:lnTo>
                  <a:lnTo>
                    <a:pt x="449922" y="354761"/>
                  </a:lnTo>
                  <a:lnTo>
                    <a:pt x="396506" y="366572"/>
                  </a:lnTo>
                  <a:lnTo>
                    <a:pt x="333578" y="374192"/>
                  </a:lnTo>
                  <a:lnTo>
                    <a:pt x="263690" y="376897"/>
                  </a:lnTo>
                  <a:lnTo>
                    <a:pt x="193802" y="374192"/>
                  </a:lnTo>
                  <a:lnTo>
                    <a:pt x="130873" y="366572"/>
                  </a:lnTo>
                  <a:lnTo>
                    <a:pt x="77457" y="354761"/>
                  </a:lnTo>
                  <a:lnTo>
                    <a:pt x="36144" y="339483"/>
                  </a:lnTo>
                  <a:lnTo>
                    <a:pt x="0" y="301523"/>
                  </a:lnTo>
                  <a:lnTo>
                    <a:pt x="0" y="452285"/>
                  </a:lnTo>
                  <a:lnTo>
                    <a:pt x="36144" y="490245"/>
                  </a:lnTo>
                  <a:lnTo>
                    <a:pt x="77457" y="505523"/>
                  </a:lnTo>
                  <a:lnTo>
                    <a:pt x="130873" y="517334"/>
                  </a:lnTo>
                  <a:lnTo>
                    <a:pt x="193802" y="524954"/>
                  </a:lnTo>
                  <a:lnTo>
                    <a:pt x="263690" y="527659"/>
                  </a:lnTo>
                  <a:lnTo>
                    <a:pt x="333578" y="524954"/>
                  </a:lnTo>
                  <a:lnTo>
                    <a:pt x="396506" y="517334"/>
                  </a:lnTo>
                  <a:lnTo>
                    <a:pt x="449922" y="505523"/>
                  </a:lnTo>
                  <a:lnTo>
                    <a:pt x="491248" y="490245"/>
                  </a:lnTo>
                  <a:lnTo>
                    <a:pt x="527380" y="452285"/>
                  </a:lnTo>
                  <a:lnTo>
                    <a:pt x="527380" y="414591"/>
                  </a:lnTo>
                  <a:lnTo>
                    <a:pt x="527380" y="376897"/>
                  </a:lnTo>
                  <a:lnTo>
                    <a:pt x="527380" y="301523"/>
                  </a:lnTo>
                  <a:close/>
                </a:path>
                <a:path w="527684" h="716279">
                  <a:moveTo>
                    <a:pt x="527380" y="113068"/>
                  </a:moveTo>
                  <a:lnTo>
                    <a:pt x="517918" y="133045"/>
                  </a:lnTo>
                  <a:lnTo>
                    <a:pt x="491248" y="151041"/>
                  </a:lnTo>
                  <a:lnTo>
                    <a:pt x="470877" y="158572"/>
                  </a:lnTo>
                  <a:lnTo>
                    <a:pt x="470877" y="244983"/>
                  </a:lnTo>
                  <a:lnTo>
                    <a:pt x="469519" y="252691"/>
                  </a:lnTo>
                  <a:lnTo>
                    <a:pt x="465696" y="258648"/>
                  </a:lnTo>
                  <a:lnTo>
                    <a:pt x="459752" y="262470"/>
                  </a:lnTo>
                  <a:lnTo>
                    <a:pt x="452043" y="263829"/>
                  </a:lnTo>
                  <a:lnTo>
                    <a:pt x="444322" y="262470"/>
                  </a:lnTo>
                  <a:lnTo>
                    <a:pt x="438378" y="258648"/>
                  </a:lnTo>
                  <a:lnTo>
                    <a:pt x="434555" y="252691"/>
                  </a:lnTo>
                  <a:lnTo>
                    <a:pt x="433209" y="244983"/>
                  </a:lnTo>
                  <a:lnTo>
                    <a:pt x="434555" y="237274"/>
                  </a:lnTo>
                  <a:lnTo>
                    <a:pt x="438378" y="231317"/>
                  </a:lnTo>
                  <a:lnTo>
                    <a:pt x="444322" y="227495"/>
                  </a:lnTo>
                  <a:lnTo>
                    <a:pt x="452043" y="226136"/>
                  </a:lnTo>
                  <a:lnTo>
                    <a:pt x="459752" y="227495"/>
                  </a:lnTo>
                  <a:lnTo>
                    <a:pt x="465696" y="231317"/>
                  </a:lnTo>
                  <a:lnTo>
                    <a:pt x="469519" y="237274"/>
                  </a:lnTo>
                  <a:lnTo>
                    <a:pt x="470877" y="244983"/>
                  </a:lnTo>
                  <a:lnTo>
                    <a:pt x="470877" y="158572"/>
                  </a:lnTo>
                  <a:lnTo>
                    <a:pt x="449922" y="166306"/>
                  </a:lnTo>
                  <a:lnTo>
                    <a:pt x="396506" y="178117"/>
                  </a:lnTo>
                  <a:lnTo>
                    <a:pt x="333578" y="185737"/>
                  </a:lnTo>
                  <a:lnTo>
                    <a:pt x="263690" y="188442"/>
                  </a:lnTo>
                  <a:lnTo>
                    <a:pt x="193802" y="185737"/>
                  </a:lnTo>
                  <a:lnTo>
                    <a:pt x="130873" y="178117"/>
                  </a:lnTo>
                  <a:lnTo>
                    <a:pt x="77457" y="166306"/>
                  </a:lnTo>
                  <a:lnTo>
                    <a:pt x="36144" y="151041"/>
                  </a:lnTo>
                  <a:lnTo>
                    <a:pt x="0" y="113068"/>
                  </a:lnTo>
                  <a:lnTo>
                    <a:pt x="0" y="263829"/>
                  </a:lnTo>
                  <a:lnTo>
                    <a:pt x="36144" y="301802"/>
                  </a:lnTo>
                  <a:lnTo>
                    <a:pt x="77457" y="317068"/>
                  </a:lnTo>
                  <a:lnTo>
                    <a:pt x="130873" y="328879"/>
                  </a:lnTo>
                  <a:lnTo>
                    <a:pt x="193802" y="336499"/>
                  </a:lnTo>
                  <a:lnTo>
                    <a:pt x="263690" y="339204"/>
                  </a:lnTo>
                  <a:lnTo>
                    <a:pt x="333578" y="336499"/>
                  </a:lnTo>
                  <a:lnTo>
                    <a:pt x="396506" y="328879"/>
                  </a:lnTo>
                  <a:lnTo>
                    <a:pt x="449922" y="317068"/>
                  </a:lnTo>
                  <a:lnTo>
                    <a:pt x="491248" y="301802"/>
                  </a:lnTo>
                  <a:lnTo>
                    <a:pt x="527380" y="263829"/>
                  </a:lnTo>
                  <a:lnTo>
                    <a:pt x="527380" y="226136"/>
                  </a:lnTo>
                  <a:lnTo>
                    <a:pt x="527380" y="188442"/>
                  </a:lnTo>
                  <a:lnTo>
                    <a:pt x="527380" y="113068"/>
                  </a:lnTo>
                  <a:close/>
                </a:path>
                <a:path w="527684" h="716279">
                  <a:moveTo>
                    <a:pt x="527380" y="75374"/>
                  </a:moveTo>
                  <a:lnTo>
                    <a:pt x="491375" y="37325"/>
                  </a:lnTo>
                  <a:lnTo>
                    <a:pt x="450151" y="22072"/>
                  </a:lnTo>
                  <a:lnTo>
                    <a:pt x="396773" y="10287"/>
                  </a:lnTo>
                  <a:lnTo>
                    <a:pt x="333794" y="2692"/>
                  </a:lnTo>
                  <a:lnTo>
                    <a:pt x="263690" y="0"/>
                  </a:lnTo>
                  <a:lnTo>
                    <a:pt x="193586" y="2692"/>
                  </a:lnTo>
                  <a:lnTo>
                    <a:pt x="130606" y="10287"/>
                  </a:lnTo>
                  <a:lnTo>
                    <a:pt x="77228" y="22072"/>
                  </a:lnTo>
                  <a:lnTo>
                    <a:pt x="36004" y="37325"/>
                  </a:lnTo>
                  <a:lnTo>
                    <a:pt x="0" y="75374"/>
                  </a:lnTo>
                  <a:lnTo>
                    <a:pt x="9423" y="95415"/>
                  </a:lnTo>
                  <a:lnTo>
                    <a:pt x="77228" y="128676"/>
                  </a:lnTo>
                  <a:lnTo>
                    <a:pt x="130606" y="140462"/>
                  </a:lnTo>
                  <a:lnTo>
                    <a:pt x="193586" y="148069"/>
                  </a:lnTo>
                  <a:lnTo>
                    <a:pt x="263690" y="150761"/>
                  </a:lnTo>
                  <a:lnTo>
                    <a:pt x="333794" y="148069"/>
                  </a:lnTo>
                  <a:lnTo>
                    <a:pt x="396773" y="140462"/>
                  </a:lnTo>
                  <a:lnTo>
                    <a:pt x="450151" y="128676"/>
                  </a:lnTo>
                  <a:lnTo>
                    <a:pt x="491375" y="113423"/>
                  </a:lnTo>
                  <a:lnTo>
                    <a:pt x="527380" y="75374"/>
                  </a:lnTo>
                  <a:close/>
                </a:path>
              </a:pathLst>
            </a:custGeom>
            <a:solidFill>
              <a:srgbClr val="D22E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23560" y="3369564"/>
              <a:ext cx="4441697" cy="2550414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5762244" y="3896868"/>
              <a:ext cx="3684904" cy="1259840"/>
            </a:xfrm>
            <a:custGeom>
              <a:avLst/>
              <a:gdLst/>
              <a:ahLst/>
              <a:cxnLst/>
              <a:rect l="l" t="t" r="r" b="b"/>
              <a:pathLst>
                <a:path w="3684904" h="1259839">
                  <a:moveTo>
                    <a:pt x="1004315" y="641603"/>
                  </a:moveTo>
                  <a:lnTo>
                    <a:pt x="1413890" y="957325"/>
                  </a:lnTo>
                </a:path>
                <a:path w="3684904" h="1259839">
                  <a:moveTo>
                    <a:pt x="2081783" y="333755"/>
                  </a:moveTo>
                  <a:lnTo>
                    <a:pt x="2498979" y="605408"/>
                  </a:lnTo>
                </a:path>
                <a:path w="3684904" h="1259839">
                  <a:moveTo>
                    <a:pt x="0" y="934211"/>
                  </a:moveTo>
                  <a:lnTo>
                    <a:pt x="405764" y="1259331"/>
                  </a:lnTo>
                </a:path>
                <a:path w="3684904" h="1259839">
                  <a:moveTo>
                    <a:pt x="3267455" y="0"/>
                  </a:moveTo>
                  <a:lnTo>
                    <a:pt x="3684651" y="271652"/>
                  </a:lnTo>
                </a:path>
              </a:pathLst>
            </a:custGeom>
            <a:ln w="6350">
              <a:solidFill>
                <a:srgbClr val="EE52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9737217" y="4433392"/>
            <a:ext cx="183578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4536A"/>
                </a:solidFill>
                <a:latin typeface="Calibri"/>
                <a:cs typeface="Calibri"/>
              </a:rPr>
              <a:t>PV</a:t>
            </a:r>
            <a:r>
              <a:rPr sz="1800" spc="-45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536A"/>
                </a:solidFill>
                <a:latin typeface="Calibri"/>
                <a:cs typeface="Calibri"/>
              </a:rPr>
              <a:t>Resources</a:t>
            </a:r>
            <a:r>
              <a:rPr sz="1800" spc="-30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536A"/>
                </a:solidFill>
                <a:latin typeface="Calibri"/>
                <a:cs typeface="Calibri"/>
              </a:rPr>
              <a:t>–</a:t>
            </a:r>
            <a:r>
              <a:rPr sz="1800" spc="-45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44536A"/>
                </a:solidFill>
                <a:latin typeface="Calibri"/>
                <a:cs typeface="Calibri"/>
              </a:rPr>
              <a:t>1TB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3913632" y="1644395"/>
            <a:ext cx="4440555" cy="2672080"/>
            <a:chOff x="3913632" y="1644395"/>
            <a:chExt cx="4440555" cy="2672080"/>
          </a:xfrm>
        </p:grpSpPr>
        <p:pic>
          <p:nvPicPr>
            <p:cNvPr id="34" name="object 3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13632" y="3569207"/>
              <a:ext cx="954023" cy="746759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925824" y="2779775"/>
              <a:ext cx="912126" cy="1055370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69052" y="2616707"/>
              <a:ext cx="1592579" cy="1254252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469636" y="1644395"/>
              <a:ext cx="1175765" cy="1533905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391400" y="2514599"/>
              <a:ext cx="954024" cy="745236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441691" y="1685531"/>
              <a:ext cx="912126" cy="105385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610933" y="0"/>
            <a:ext cx="32384" cy="1207135"/>
            <a:chOff x="610933" y="0"/>
            <a:chExt cx="32384" cy="1207135"/>
          </a:xfrm>
        </p:grpSpPr>
        <p:sp>
          <p:nvSpPr>
            <p:cNvPr id="4" name="object 4"/>
            <p:cNvSpPr/>
            <p:nvPr/>
          </p:nvSpPr>
          <p:spPr>
            <a:xfrm>
              <a:off x="628649" y="553973"/>
              <a:ext cx="1905" cy="640080"/>
            </a:xfrm>
            <a:custGeom>
              <a:avLst/>
              <a:gdLst/>
              <a:ahLst/>
              <a:cxnLst/>
              <a:rect l="l" t="t" r="r" b="b"/>
              <a:pathLst>
                <a:path w="1904" h="640080">
                  <a:moveTo>
                    <a:pt x="1523" y="640079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EE52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15695" y="0"/>
              <a:ext cx="0" cy="1195070"/>
            </a:xfrm>
            <a:custGeom>
              <a:avLst/>
              <a:gdLst/>
              <a:ahLst/>
              <a:cxnLst/>
              <a:rect l="l" t="t" r="r" b="b"/>
              <a:pathLst>
                <a:path h="1195070">
                  <a:moveTo>
                    <a:pt x="0" y="1194815"/>
                  </a:moveTo>
                  <a:lnTo>
                    <a:pt x="0" y="0"/>
                  </a:lnTo>
                </a:path>
              </a:pathLst>
            </a:custGeom>
            <a:ln w="9525">
              <a:solidFill>
                <a:srgbClr val="EE52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/>
          <p:nvPr/>
        </p:nvSpPr>
        <p:spPr>
          <a:xfrm>
            <a:off x="1264158" y="6805421"/>
            <a:ext cx="2103120" cy="45720"/>
          </a:xfrm>
          <a:custGeom>
            <a:avLst/>
            <a:gdLst/>
            <a:ahLst/>
            <a:cxnLst/>
            <a:rect l="l" t="t" r="r" b="b"/>
            <a:pathLst>
              <a:path w="2103120" h="45720">
                <a:moveTo>
                  <a:pt x="0" y="45719"/>
                </a:moveTo>
                <a:lnTo>
                  <a:pt x="2103119" y="45719"/>
                </a:lnTo>
                <a:lnTo>
                  <a:pt x="2103119" y="0"/>
                </a:lnTo>
                <a:lnTo>
                  <a:pt x="0" y="0"/>
                </a:lnTo>
                <a:lnTo>
                  <a:pt x="0" y="45719"/>
                </a:lnTo>
                <a:close/>
              </a:path>
            </a:pathLst>
          </a:custGeom>
          <a:ln w="38100">
            <a:solidFill>
              <a:srgbClr val="EE52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916939" y="609676"/>
            <a:ext cx="333057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Create</a:t>
            </a:r>
            <a:r>
              <a:rPr spc="-170" dirty="0"/>
              <a:t> </a:t>
            </a:r>
            <a:r>
              <a:rPr spc="-10" dirty="0"/>
              <a:t>Storage</a:t>
            </a:r>
          </a:p>
        </p:txBody>
      </p:sp>
      <p:grpSp>
        <p:nvGrpSpPr>
          <p:cNvPr id="8" name="object 8"/>
          <p:cNvGrpSpPr/>
          <p:nvPr/>
        </p:nvGrpSpPr>
        <p:grpSpPr>
          <a:xfrm>
            <a:off x="1214627" y="1863801"/>
            <a:ext cx="9257030" cy="4529455"/>
            <a:chOff x="1214627" y="1863801"/>
            <a:chExt cx="9257030" cy="4529455"/>
          </a:xfrm>
        </p:grpSpPr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14627" y="1863801"/>
              <a:ext cx="9256776" cy="4529328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09699" y="2058923"/>
              <a:ext cx="8686800" cy="3959352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7908035" y="3947160"/>
              <a:ext cx="902335" cy="353695"/>
            </a:xfrm>
            <a:custGeom>
              <a:avLst/>
              <a:gdLst/>
              <a:ahLst/>
              <a:cxnLst/>
              <a:rect l="l" t="t" r="r" b="b"/>
              <a:pathLst>
                <a:path w="902334" h="353695">
                  <a:moveTo>
                    <a:pt x="843280" y="0"/>
                  </a:moveTo>
                  <a:lnTo>
                    <a:pt x="58928" y="0"/>
                  </a:lnTo>
                  <a:lnTo>
                    <a:pt x="36004" y="4635"/>
                  </a:lnTo>
                  <a:lnTo>
                    <a:pt x="17272" y="17271"/>
                  </a:lnTo>
                  <a:lnTo>
                    <a:pt x="4635" y="36004"/>
                  </a:lnTo>
                  <a:lnTo>
                    <a:pt x="0" y="58927"/>
                  </a:lnTo>
                  <a:lnTo>
                    <a:pt x="0" y="294639"/>
                  </a:lnTo>
                  <a:lnTo>
                    <a:pt x="4635" y="317563"/>
                  </a:lnTo>
                  <a:lnTo>
                    <a:pt x="17272" y="336295"/>
                  </a:lnTo>
                  <a:lnTo>
                    <a:pt x="36004" y="348932"/>
                  </a:lnTo>
                  <a:lnTo>
                    <a:pt x="58928" y="353567"/>
                  </a:lnTo>
                  <a:lnTo>
                    <a:pt x="843280" y="353567"/>
                  </a:lnTo>
                  <a:lnTo>
                    <a:pt x="866203" y="348932"/>
                  </a:lnTo>
                  <a:lnTo>
                    <a:pt x="884936" y="336295"/>
                  </a:lnTo>
                  <a:lnTo>
                    <a:pt x="897572" y="317563"/>
                  </a:lnTo>
                  <a:lnTo>
                    <a:pt x="902208" y="294639"/>
                  </a:lnTo>
                  <a:lnTo>
                    <a:pt x="902208" y="58927"/>
                  </a:lnTo>
                  <a:lnTo>
                    <a:pt x="897572" y="36004"/>
                  </a:lnTo>
                  <a:lnTo>
                    <a:pt x="884936" y="17272"/>
                  </a:lnTo>
                  <a:lnTo>
                    <a:pt x="866203" y="4635"/>
                  </a:lnTo>
                  <a:lnTo>
                    <a:pt x="843280" y="0"/>
                  </a:lnTo>
                  <a:close/>
                </a:path>
              </a:pathLst>
            </a:custGeom>
            <a:solidFill>
              <a:srgbClr val="EE5250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7908035" y="3942588"/>
              <a:ext cx="902335" cy="353695"/>
            </a:xfrm>
            <a:custGeom>
              <a:avLst/>
              <a:gdLst/>
              <a:ahLst/>
              <a:cxnLst/>
              <a:rect l="l" t="t" r="r" b="b"/>
              <a:pathLst>
                <a:path w="902334" h="353695">
                  <a:moveTo>
                    <a:pt x="0" y="58928"/>
                  </a:moveTo>
                  <a:lnTo>
                    <a:pt x="4635" y="36004"/>
                  </a:lnTo>
                  <a:lnTo>
                    <a:pt x="17272" y="17272"/>
                  </a:lnTo>
                  <a:lnTo>
                    <a:pt x="36004" y="4635"/>
                  </a:lnTo>
                  <a:lnTo>
                    <a:pt x="58928" y="0"/>
                  </a:lnTo>
                  <a:lnTo>
                    <a:pt x="843280" y="0"/>
                  </a:lnTo>
                  <a:lnTo>
                    <a:pt x="866203" y="4635"/>
                  </a:lnTo>
                  <a:lnTo>
                    <a:pt x="884936" y="17272"/>
                  </a:lnTo>
                  <a:lnTo>
                    <a:pt x="897572" y="36004"/>
                  </a:lnTo>
                  <a:lnTo>
                    <a:pt x="902208" y="58928"/>
                  </a:lnTo>
                  <a:lnTo>
                    <a:pt x="902208" y="294639"/>
                  </a:lnTo>
                  <a:lnTo>
                    <a:pt x="897572" y="317563"/>
                  </a:lnTo>
                  <a:lnTo>
                    <a:pt x="884936" y="336295"/>
                  </a:lnTo>
                  <a:lnTo>
                    <a:pt x="866203" y="348932"/>
                  </a:lnTo>
                  <a:lnTo>
                    <a:pt x="843280" y="353568"/>
                  </a:lnTo>
                  <a:lnTo>
                    <a:pt x="58928" y="353568"/>
                  </a:lnTo>
                  <a:lnTo>
                    <a:pt x="36004" y="348932"/>
                  </a:lnTo>
                  <a:lnTo>
                    <a:pt x="17272" y="336295"/>
                  </a:lnTo>
                  <a:lnTo>
                    <a:pt x="4635" y="317563"/>
                  </a:lnTo>
                  <a:lnTo>
                    <a:pt x="0" y="294639"/>
                  </a:lnTo>
                  <a:lnTo>
                    <a:pt x="0" y="58928"/>
                  </a:lnTo>
                  <a:close/>
                </a:path>
              </a:pathLst>
            </a:custGeom>
            <a:ln w="9525">
              <a:solidFill>
                <a:srgbClr val="D22E2E"/>
              </a:solidFill>
              <a:prstDash val="sysDash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610933" y="0"/>
            <a:ext cx="32384" cy="1207135"/>
            <a:chOff x="610933" y="0"/>
            <a:chExt cx="32384" cy="1207135"/>
          </a:xfrm>
        </p:grpSpPr>
        <p:sp>
          <p:nvSpPr>
            <p:cNvPr id="4" name="object 4"/>
            <p:cNvSpPr/>
            <p:nvPr/>
          </p:nvSpPr>
          <p:spPr>
            <a:xfrm>
              <a:off x="628649" y="553973"/>
              <a:ext cx="1905" cy="640080"/>
            </a:xfrm>
            <a:custGeom>
              <a:avLst/>
              <a:gdLst/>
              <a:ahLst/>
              <a:cxnLst/>
              <a:rect l="l" t="t" r="r" b="b"/>
              <a:pathLst>
                <a:path w="1904" h="640080">
                  <a:moveTo>
                    <a:pt x="1523" y="640079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EE52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15695" y="0"/>
              <a:ext cx="0" cy="1195070"/>
            </a:xfrm>
            <a:custGeom>
              <a:avLst/>
              <a:gdLst/>
              <a:ahLst/>
              <a:cxnLst/>
              <a:rect l="l" t="t" r="r" b="b"/>
              <a:pathLst>
                <a:path h="1195070">
                  <a:moveTo>
                    <a:pt x="0" y="1194815"/>
                  </a:moveTo>
                  <a:lnTo>
                    <a:pt x="0" y="0"/>
                  </a:lnTo>
                </a:path>
              </a:pathLst>
            </a:custGeom>
            <a:ln w="9525">
              <a:solidFill>
                <a:srgbClr val="EE52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/>
          <p:nvPr/>
        </p:nvSpPr>
        <p:spPr>
          <a:xfrm>
            <a:off x="1264158" y="6805421"/>
            <a:ext cx="2103120" cy="45720"/>
          </a:xfrm>
          <a:custGeom>
            <a:avLst/>
            <a:gdLst/>
            <a:ahLst/>
            <a:cxnLst/>
            <a:rect l="l" t="t" r="r" b="b"/>
            <a:pathLst>
              <a:path w="2103120" h="45720">
                <a:moveTo>
                  <a:pt x="0" y="45719"/>
                </a:moveTo>
                <a:lnTo>
                  <a:pt x="2103119" y="45719"/>
                </a:lnTo>
                <a:lnTo>
                  <a:pt x="2103119" y="0"/>
                </a:lnTo>
                <a:lnTo>
                  <a:pt x="0" y="0"/>
                </a:lnTo>
                <a:lnTo>
                  <a:pt x="0" y="45719"/>
                </a:lnTo>
                <a:close/>
              </a:path>
            </a:pathLst>
          </a:custGeom>
          <a:ln w="38100">
            <a:solidFill>
              <a:srgbClr val="EE52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916939" y="609676"/>
            <a:ext cx="333057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Create</a:t>
            </a:r>
            <a:r>
              <a:rPr spc="-170" dirty="0"/>
              <a:t> </a:t>
            </a:r>
            <a:r>
              <a:rPr spc="-10" dirty="0"/>
              <a:t>Storage</a:t>
            </a:r>
          </a:p>
        </p:txBody>
      </p:sp>
      <p:grpSp>
        <p:nvGrpSpPr>
          <p:cNvPr id="8" name="object 8"/>
          <p:cNvGrpSpPr/>
          <p:nvPr/>
        </p:nvGrpSpPr>
        <p:grpSpPr>
          <a:xfrm>
            <a:off x="806156" y="1395800"/>
            <a:ext cx="6905625" cy="5124450"/>
            <a:chOff x="806156" y="1395800"/>
            <a:chExt cx="6905625" cy="5124450"/>
          </a:xfrm>
        </p:grpSpPr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6156" y="1395800"/>
              <a:ext cx="6905323" cy="5124156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64692" y="1554480"/>
              <a:ext cx="6408420" cy="4626864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964692" y="3579875"/>
              <a:ext cx="1224280" cy="266700"/>
            </a:xfrm>
            <a:custGeom>
              <a:avLst/>
              <a:gdLst/>
              <a:ahLst/>
              <a:cxnLst/>
              <a:rect l="l" t="t" r="r" b="b"/>
              <a:pathLst>
                <a:path w="1224280" h="266700">
                  <a:moveTo>
                    <a:pt x="1179322" y="0"/>
                  </a:moveTo>
                  <a:lnTo>
                    <a:pt x="44450" y="0"/>
                  </a:lnTo>
                  <a:lnTo>
                    <a:pt x="27148" y="3498"/>
                  </a:lnTo>
                  <a:lnTo>
                    <a:pt x="13019" y="13033"/>
                  </a:lnTo>
                  <a:lnTo>
                    <a:pt x="3493" y="27164"/>
                  </a:lnTo>
                  <a:lnTo>
                    <a:pt x="0" y="44450"/>
                  </a:lnTo>
                  <a:lnTo>
                    <a:pt x="0" y="222250"/>
                  </a:lnTo>
                  <a:lnTo>
                    <a:pt x="3493" y="239535"/>
                  </a:lnTo>
                  <a:lnTo>
                    <a:pt x="13019" y="253666"/>
                  </a:lnTo>
                  <a:lnTo>
                    <a:pt x="27148" y="263201"/>
                  </a:lnTo>
                  <a:lnTo>
                    <a:pt x="44450" y="266700"/>
                  </a:lnTo>
                  <a:lnTo>
                    <a:pt x="1179322" y="266700"/>
                  </a:lnTo>
                  <a:lnTo>
                    <a:pt x="1196607" y="263201"/>
                  </a:lnTo>
                  <a:lnTo>
                    <a:pt x="1210738" y="253666"/>
                  </a:lnTo>
                  <a:lnTo>
                    <a:pt x="1220273" y="239535"/>
                  </a:lnTo>
                  <a:lnTo>
                    <a:pt x="1223772" y="222250"/>
                  </a:lnTo>
                  <a:lnTo>
                    <a:pt x="1223772" y="44450"/>
                  </a:lnTo>
                  <a:lnTo>
                    <a:pt x="1220273" y="27164"/>
                  </a:lnTo>
                  <a:lnTo>
                    <a:pt x="1210738" y="13033"/>
                  </a:lnTo>
                  <a:lnTo>
                    <a:pt x="1196607" y="3498"/>
                  </a:lnTo>
                  <a:lnTo>
                    <a:pt x="1179322" y="0"/>
                  </a:lnTo>
                  <a:close/>
                </a:path>
              </a:pathLst>
            </a:custGeom>
            <a:solidFill>
              <a:srgbClr val="EE5250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964692" y="3575303"/>
              <a:ext cx="1224280" cy="266700"/>
            </a:xfrm>
            <a:custGeom>
              <a:avLst/>
              <a:gdLst/>
              <a:ahLst/>
              <a:cxnLst/>
              <a:rect l="l" t="t" r="r" b="b"/>
              <a:pathLst>
                <a:path w="1224280" h="266700">
                  <a:moveTo>
                    <a:pt x="0" y="44450"/>
                  </a:moveTo>
                  <a:lnTo>
                    <a:pt x="3493" y="27164"/>
                  </a:lnTo>
                  <a:lnTo>
                    <a:pt x="13019" y="13033"/>
                  </a:lnTo>
                  <a:lnTo>
                    <a:pt x="27148" y="3498"/>
                  </a:lnTo>
                  <a:lnTo>
                    <a:pt x="44450" y="0"/>
                  </a:lnTo>
                  <a:lnTo>
                    <a:pt x="1179322" y="0"/>
                  </a:lnTo>
                  <a:lnTo>
                    <a:pt x="1196607" y="3498"/>
                  </a:lnTo>
                  <a:lnTo>
                    <a:pt x="1210738" y="13033"/>
                  </a:lnTo>
                  <a:lnTo>
                    <a:pt x="1220273" y="27164"/>
                  </a:lnTo>
                  <a:lnTo>
                    <a:pt x="1223772" y="44450"/>
                  </a:lnTo>
                  <a:lnTo>
                    <a:pt x="1223772" y="222250"/>
                  </a:lnTo>
                  <a:lnTo>
                    <a:pt x="1220273" y="239535"/>
                  </a:lnTo>
                  <a:lnTo>
                    <a:pt x="1210738" y="253666"/>
                  </a:lnTo>
                  <a:lnTo>
                    <a:pt x="1196607" y="263201"/>
                  </a:lnTo>
                  <a:lnTo>
                    <a:pt x="1179322" y="266700"/>
                  </a:lnTo>
                  <a:lnTo>
                    <a:pt x="44450" y="266700"/>
                  </a:lnTo>
                  <a:lnTo>
                    <a:pt x="27148" y="263201"/>
                  </a:lnTo>
                  <a:lnTo>
                    <a:pt x="13019" y="253666"/>
                  </a:lnTo>
                  <a:lnTo>
                    <a:pt x="3493" y="239535"/>
                  </a:lnTo>
                  <a:lnTo>
                    <a:pt x="0" y="222250"/>
                  </a:lnTo>
                  <a:lnTo>
                    <a:pt x="0" y="44450"/>
                  </a:lnTo>
                  <a:close/>
                </a:path>
              </a:pathLst>
            </a:custGeom>
            <a:ln w="9525">
              <a:solidFill>
                <a:srgbClr val="D22E2E"/>
              </a:solidFill>
              <a:prstDash val="sysDash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" name="object 13"/>
          <p:cNvGrpSpPr/>
          <p:nvPr/>
        </p:nvGrpSpPr>
        <p:grpSpPr>
          <a:xfrm>
            <a:off x="9539389" y="2052168"/>
            <a:ext cx="329565" cy="349250"/>
            <a:chOff x="9539389" y="2052168"/>
            <a:chExt cx="329565" cy="349250"/>
          </a:xfrm>
        </p:grpSpPr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621761" y="2052168"/>
              <a:ext cx="164742" cy="164329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9539389" y="2237040"/>
              <a:ext cx="329565" cy="164465"/>
            </a:xfrm>
            <a:custGeom>
              <a:avLst/>
              <a:gdLst/>
              <a:ahLst/>
              <a:cxnLst/>
              <a:rect l="l" t="t" r="r" b="b"/>
              <a:pathLst>
                <a:path w="329565" h="164464">
                  <a:moveTo>
                    <a:pt x="164742" y="0"/>
                  </a:moveTo>
                  <a:lnTo>
                    <a:pt x="113775" y="6066"/>
                  </a:lnTo>
                  <a:lnTo>
                    <a:pt x="75260" y="17524"/>
                  </a:lnTo>
                  <a:lnTo>
                    <a:pt x="34525" y="37423"/>
                  </a:lnTo>
                  <a:lnTo>
                    <a:pt x="4375" y="64191"/>
                  </a:lnTo>
                  <a:lnTo>
                    <a:pt x="0" y="82164"/>
                  </a:lnTo>
                  <a:lnTo>
                    <a:pt x="0" y="164329"/>
                  </a:lnTo>
                  <a:lnTo>
                    <a:pt x="329485" y="164330"/>
                  </a:lnTo>
                  <a:lnTo>
                    <a:pt x="329485" y="82165"/>
                  </a:lnTo>
                  <a:lnTo>
                    <a:pt x="294960" y="36557"/>
                  </a:lnTo>
                  <a:lnTo>
                    <a:pt x="254225" y="17235"/>
                  </a:lnTo>
                  <a:lnTo>
                    <a:pt x="216868" y="6066"/>
                  </a:lnTo>
                  <a:lnTo>
                    <a:pt x="164742" y="0"/>
                  </a:lnTo>
                  <a:close/>
                </a:path>
              </a:pathLst>
            </a:custGeom>
            <a:solidFill>
              <a:srgbClr val="EE52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/>
          <p:nvPr/>
        </p:nvSpPr>
        <p:spPr>
          <a:xfrm>
            <a:off x="9441116" y="3357714"/>
            <a:ext cx="527685" cy="716280"/>
          </a:xfrm>
          <a:custGeom>
            <a:avLst/>
            <a:gdLst/>
            <a:ahLst/>
            <a:cxnLst/>
            <a:rect l="l" t="t" r="r" b="b"/>
            <a:pathLst>
              <a:path w="527684" h="716279">
                <a:moveTo>
                  <a:pt x="527380" y="489966"/>
                </a:moveTo>
                <a:lnTo>
                  <a:pt x="517918" y="509955"/>
                </a:lnTo>
                <a:lnTo>
                  <a:pt x="491248" y="527939"/>
                </a:lnTo>
                <a:lnTo>
                  <a:pt x="470877" y="535470"/>
                </a:lnTo>
                <a:lnTo>
                  <a:pt x="470877" y="621880"/>
                </a:lnTo>
                <a:lnTo>
                  <a:pt x="469519" y="629602"/>
                </a:lnTo>
                <a:lnTo>
                  <a:pt x="465696" y="635546"/>
                </a:lnTo>
                <a:lnTo>
                  <a:pt x="459752" y="639381"/>
                </a:lnTo>
                <a:lnTo>
                  <a:pt x="452043" y="640727"/>
                </a:lnTo>
                <a:lnTo>
                  <a:pt x="444334" y="639381"/>
                </a:lnTo>
                <a:lnTo>
                  <a:pt x="438378" y="635546"/>
                </a:lnTo>
                <a:lnTo>
                  <a:pt x="434555" y="629602"/>
                </a:lnTo>
                <a:lnTo>
                  <a:pt x="433209" y="621880"/>
                </a:lnTo>
                <a:lnTo>
                  <a:pt x="434555" y="614172"/>
                </a:lnTo>
                <a:lnTo>
                  <a:pt x="438378" y="608228"/>
                </a:lnTo>
                <a:lnTo>
                  <a:pt x="444334" y="604393"/>
                </a:lnTo>
                <a:lnTo>
                  <a:pt x="452043" y="603046"/>
                </a:lnTo>
                <a:lnTo>
                  <a:pt x="459752" y="604393"/>
                </a:lnTo>
                <a:lnTo>
                  <a:pt x="465696" y="608228"/>
                </a:lnTo>
                <a:lnTo>
                  <a:pt x="469519" y="614172"/>
                </a:lnTo>
                <a:lnTo>
                  <a:pt x="470877" y="621880"/>
                </a:lnTo>
                <a:lnTo>
                  <a:pt x="470877" y="535470"/>
                </a:lnTo>
                <a:lnTo>
                  <a:pt x="449922" y="543204"/>
                </a:lnTo>
                <a:lnTo>
                  <a:pt x="396506" y="555015"/>
                </a:lnTo>
                <a:lnTo>
                  <a:pt x="333578" y="562648"/>
                </a:lnTo>
                <a:lnTo>
                  <a:pt x="263690" y="565353"/>
                </a:lnTo>
                <a:lnTo>
                  <a:pt x="193802" y="562648"/>
                </a:lnTo>
                <a:lnTo>
                  <a:pt x="130873" y="555015"/>
                </a:lnTo>
                <a:lnTo>
                  <a:pt x="77457" y="543204"/>
                </a:lnTo>
                <a:lnTo>
                  <a:pt x="36144" y="527939"/>
                </a:lnTo>
                <a:lnTo>
                  <a:pt x="0" y="489966"/>
                </a:lnTo>
                <a:lnTo>
                  <a:pt x="0" y="640727"/>
                </a:lnTo>
                <a:lnTo>
                  <a:pt x="36144" y="678700"/>
                </a:lnTo>
                <a:lnTo>
                  <a:pt x="77457" y="693966"/>
                </a:lnTo>
                <a:lnTo>
                  <a:pt x="130873" y="705777"/>
                </a:lnTo>
                <a:lnTo>
                  <a:pt x="193802" y="713409"/>
                </a:lnTo>
                <a:lnTo>
                  <a:pt x="263690" y="716114"/>
                </a:lnTo>
                <a:lnTo>
                  <a:pt x="333578" y="713409"/>
                </a:lnTo>
                <a:lnTo>
                  <a:pt x="396506" y="705777"/>
                </a:lnTo>
                <a:lnTo>
                  <a:pt x="449922" y="693966"/>
                </a:lnTo>
                <a:lnTo>
                  <a:pt x="491248" y="678700"/>
                </a:lnTo>
                <a:lnTo>
                  <a:pt x="527380" y="640727"/>
                </a:lnTo>
                <a:lnTo>
                  <a:pt x="527380" y="603046"/>
                </a:lnTo>
                <a:lnTo>
                  <a:pt x="527380" y="565353"/>
                </a:lnTo>
                <a:lnTo>
                  <a:pt x="527380" y="489966"/>
                </a:lnTo>
                <a:close/>
              </a:path>
              <a:path w="527684" h="716279">
                <a:moveTo>
                  <a:pt x="527380" y="301523"/>
                </a:moveTo>
                <a:lnTo>
                  <a:pt x="517918" y="321500"/>
                </a:lnTo>
                <a:lnTo>
                  <a:pt x="491248" y="339483"/>
                </a:lnTo>
                <a:lnTo>
                  <a:pt x="470877" y="347014"/>
                </a:lnTo>
                <a:lnTo>
                  <a:pt x="470877" y="433438"/>
                </a:lnTo>
                <a:lnTo>
                  <a:pt x="469519" y="441147"/>
                </a:lnTo>
                <a:lnTo>
                  <a:pt x="465696" y="447103"/>
                </a:lnTo>
                <a:lnTo>
                  <a:pt x="459752" y="450926"/>
                </a:lnTo>
                <a:lnTo>
                  <a:pt x="452043" y="452285"/>
                </a:lnTo>
                <a:lnTo>
                  <a:pt x="444334" y="450926"/>
                </a:lnTo>
                <a:lnTo>
                  <a:pt x="438378" y="447103"/>
                </a:lnTo>
                <a:lnTo>
                  <a:pt x="434555" y="441147"/>
                </a:lnTo>
                <a:lnTo>
                  <a:pt x="433209" y="433438"/>
                </a:lnTo>
                <a:lnTo>
                  <a:pt x="434555" y="425716"/>
                </a:lnTo>
                <a:lnTo>
                  <a:pt x="438378" y="419773"/>
                </a:lnTo>
                <a:lnTo>
                  <a:pt x="444334" y="415950"/>
                </a:lnTo>
                <a:lnTo>
                  <a:pt x="452043" y="414591"/>
                </a:lnTo>
                <a:lnTo>
                  <a:pt x="459752" y="415950"/>
                </a:lnTo>
                <a:lnTo>
                  <a:pt x="465696" y="419773"/>
                </a:lnTo>
                <a:lnTo>
                  <a:pt x="469519" y="425716"/>
                </a:lnTo>
                <a:lnTo>
                  <a:pt x="470877" y="433438"/>
                </a:lnTo>
                <a:lnTo>
                  <a:pt x="470877" y="347014"/>
                </a:lnTo>
                <a:lnTo>
                  <a:pt x="449922" y="354761"/>
                </a:lnTo>
                <a:lnTo>
                  <a:pt x="396506" y="366572"/>
                </a:lnTo>
                <a:lnTo>
                  <a:pt x="333578" y="374192"/>
                </a:lnTo>
                <a:lnTo>
                  <a:pt x="263690" y="376897"/>
                </a:lnTo>
                <a:lnTo>
                  <a:pt x="193802" y="374192"/>
                </a:lnTo>
                <a:lnTo>
                  <a:pt x="130873" y="366572"/>
                </a:lnTo>
                <a:lnTo>
                  <a:pt x="77457" y="354761"/>
                </a:lnTo>
                <a:lnTo>
                  <a:pt x="36144" y="339483"/>
                </a:lnTo>
                <a:lnTo>
                  <a:pt x="0" y="301523"/>
                </a:lnTo>
                <a:lnTo>
                  <a:pt x="0" y="452285"/>
                </a:lnTo>
                <a:lnTo>
                  <a:pt x="36144" y="490245"/>
                </a:lnTo>
                <a:lnTo>
                  <a:pt x="77457" y="505523"/>
                </a:lnTo>
                <a:lnTo>
                  <a:pt x="130873" y="517334"/>
                </a:lnTo>
                <a:lnTo>
                  <a:pt x="193802" y="524954"/>
                </a:lnTo>
                <a:lnTo>
                  <a:pt x="263690" y="527659"/>
                </a:lnTo>
                <a:lnTo>
                  <a:pt x="333578" y="524954"/>
                </a:lnTo>
                <a:lnTo>
                  <a:pt x="396506" y="517334"/>
                </a:lnTo>
                <a:lnTo>
                  <a:pt x="449922" y="505523"/>
                </a:lnTo>
                <a:lnTo>
                  <a:pt x="491248" y="490245"/>
                </a:lnTo>
                <a:lnTo>
                  <a:pt x="527380" y="452285"/>
                </a:lnTo>
                <a:lnTo>
                  <a:pt x="527380" y="414591"/>
                </a:lnTo>
                <a:lnTo>
                  <a:pt x="527380" y="376897"/>
                </a:lnTo>
                <a:lnTo>
                  <a:pt x="527380" y="301523"/>
                </a:lnTo>
                <a:close/>
              </a:path>
              <a:path w="527684" h="716279">
                <a:moveTo>
                  <a:pt x="527380" y="113068"/>
                </a:moveTo>
                <a:lnTo>
                  <a:pt x="517918" y="133045"/>
                </a:lnTo>
                <a:lnTo>
                  <a:pt x="491248" y="151041"/>
                </a:lnTo>
                <a:lnTo>
                  <a:pt x="470877" y="158572"/>
                </a:lnTo>
                <a:lnTo>
                  <a:pt x="470877" y="244983"/>
                </a:lnTo>
                <a:lnTo>
                  <a:pt x="469519" y="252691"/>
                </a:lnTo>
                <a:lnTo>
                  <a:pt x="465696" y="258648"/>
                </a:lnTo>
                <a:lnTo>
                  <a:pt x="459752" y="262470"/>
                </a:lnTo>
                <a:lnTo>
                  <a:pt x="452043" y="263829"/>
                </a:lnTo>
                <a:lnTo>
                  <a:pt x="444322" y="262470"/>
                </a:lnTo>
                <a:lnTo>
                  <a:pt x="438378" y="258648"/>
                </a:lnTo>
                <a:lnTo>
                  <a:pt x="434555" y="252691"/>
                </a:lnTo>
                <a:lnTo>
                  <a:pt x="433209" y="244983"/>
                </a:lnTo>
                <a:lnTo>
                  <a:pt x="434555" y="237274"/>
                </a:lnTo>
                <a:lnTo>
                  <a:pt x="438378" y="231317"/>
                </a:lnTo>
                <a:lnTo>
                  <a:pt x="444322" y="227495"/>
                </a:lnTo>
                <a:lnTo>
                  <a:pt x="452043" y="226136"/>
                </a:lnTo>
                <a:lnTo>
                  <a:pt x="459752" y="227495"/>
                </a:lnTo>
                <a:lnTo>
                  <a:pt x="465696" y="231317"/>
                </a:lnTo>
                <a:lnTo>
                  <a:pt x="469519" y="237274"/>
                </a:lnTo>
                <a:lnTo>
                  <a:pt x="470877" y="244983"/>
                </a:lnTo>
                <a:lnTo>
                  <a:pt x="470877" y="158572"/>
                </a:lnTo>
                <a:lnTo>
                  <a:pt x="449922" y="166306"/>
                </a:lnTo>
                <a:lnTo>
                  <a:pt x="396506" y="178117"/>
                </a:lnTo>
                <a:lnTo>
                  <a:pt x="333578" y="185737"/>
                </a:lnTo>
                <a:lnTo>
                  <a:pt x="263690" y="188442"/>
                </a:lnTo>
                <a:lnTo>
                  <a:pt x="193802" y="185737"/>
                </a:lnTo>
                <a:lnTo>
                  <a:pt x="130873" y="178117"/>
                </a:lnTo>
                <a:lnTo>
                  <a:pt x="77457" y="166306"/>
                </a:lnTo>
                <a:lnTo>
                  <a:pt x="36144" y="151041"/>
                </a:lnTo>
                <a:lnTo>
                  <a:pt x="0" y="113068"/>
                </a:lnTo>
                <a:lnTo>
                  <a:pt x="0" y="263829"/>
                </a:lnTo>
                <a:lnTo>
                  <a:pt x="36144" y="301802"/>
                </a:lnTo>
                <a:lnTo>
                  <a:pt x="77457" y="317068"/>
                </a:lnTo>
                <a:lnTo>
                  <a:pt x="130873" y="328879"/>
                </a:lnTo>
                <a:lnTo>
                  <a:pt x="193802" y="336499"/>
                </a:lnTo>
                <a:lnTo>
                  <a:pt x="263690" y="339204"/>
                </a:lnTo>
                <a:lnTo>
                  <a:pt x="333578" y="336499"/>
                </a:lnTo>
                <a:lnTo>
                  <a:pt x="396506" y="328879"/>
                </a:lnTo>
                <a:lnTo>
                  <a:pt x="449922" y="317068"/>
                </a:lnTo>
                <a:lnTo>
                  <a:pt x="491248" y="301802"/>
                </a:lnTo>
                <a:lnTo>
                  <a:pt x="527380" y="263829"/>
                </a:lnTo>
                <a:lnTo>
                  <a:pt x="527380" y="226136"/>
                </a:lnTo>
                <a:lnTo>
                  <a:pt x="527380" y="188442"/>
                </a:lnTo>
                <a:lnTo>
                  <a:pt x="527380" y="113068"/>
                </a:lnTo>
                <a:close/>
              </a:path>
              <a:path w="527684" h="716279">
                <a:moveTo>
                  <a:pt x="527380" y="75374"/>
                </a:moveTo>
                <a:lnTo>
                  <a:pt x="491375" y="37325"/>
                </a:lnTo>
                <a:lnTo>
                  <a:pt x="450151" y="22072"/>
                </a:lnTo>
                <a:lnTo>
                  <a:pt x="396773" y="10287"/>
                </a:lnTo>
                <a:lnTo>
                  <a:pt x="333794" y="2692"/>
                </a:lnTo>
                <a:lnTo>
                  <a:pt x="263690" y="0"/>
                </a:lnTo>
                <a:lnTo>
                  <a:pt x="193586" y="2692"/>
                </a:lnTo>
                <a:lnTo>
                  <a:pt x="130606" y="10287"/>
                </a:lnTo>
                <a:lnTo>
                  <a:pt x="77228" y="22072"/>
                </a:lnTo>
                <a:lnTo>
                  <a:pt x="36004" y="37325"/>
                </a:lnTo>
                <a:lnTo>
                  <a:pt x="0" y="75374"/>
                </a:lnTo>
                <a:lnTo>
                  <a:pt x="9423" y="95415"/>
                </a:lnTo>
                <a:lnTo>
                  <a:pt x="77228" y="128676"/>
                </a:lnTo>
                <a:lnTo>
                  <a:pt x="130606" y="140462"/>
                </a:lnTo>
                <a:lnTo>
                  <a:pt x="193586" y="148069"/>
                </a:lnTo>
                <a:lnTo>
                  <a:pt x="263690" y="150761"/>
                </a:lnTo>
                <a:lnTo>
                  <a:pt x="333794" y="148069"/>
                </a:lnTo>
                <a:lnTo>
                  <a:pt x="396773" y="140462"/>
                </a:lnTo>
                <a:lnTo>
                  <a:pt x="450151" y="128676"/>
                </a:lnTo>
                <a:lnTo>
                  <a:pt x="491375" y="113423"/>
                </a:lnTo>
                <a:lnTo>
                  <a:pt x="527380" y="75374"/>
                </a:lnTo>
                <a:close/>
              </a:path>
            </a:pathLst>
          </a:custGeom>
          <a:solidFill>
            <a:srgbClr val="EE52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9122537" y="2474975"/>
            <a:ext cx="1195705" cy="784225"/>
          </a:xfrm>
          <a:custGeom>
            <a:avLst/>
            <a:gdLst/>
            <a:ahLst/>
            <a:cxnLst/>
            <a:rect l="l" t="t" r="r" b="b"/>
            <a:pathLst>
              <a:path w="1195704" h="784225">
                <a:moveTo>
                  <a:pt x="455168" y="678180"/>
                </a:moveTo>
                <a:lnTo>
                  <a:pt x="452247" y="675386"/>
                </a:lnTo>
                <a:lnTo>
                  <a:pt x="445262" y="675386"/>
                </a:lnTo>
                <a:lnTo>
                  <a:pt x="442468" y="678180"/>
                </a:lnTo>
                <a:lnTo>
                  <a:pt x="442366" y="746277"/>
                </a:lnTo>
                <a:lnTo>
                  <a:pt x="23787" y="27978"/>
                </a:lnTo>
                <a:lnTo>
                  <a:pt x="80137" y="59817"/>
                </a:lnTo>
                <a:lnTo>
                  <a:pt x="83185" y="61595"/>
                </a:lnTo>
                <a:lnTo>
                  <a:pt x="86995" y="60452"/>
                </a:lnTo>
                <a:lnTo>
                  <a:pt x="88773" y="57404"/>
                </a:lnTo>
                <a:lnTo>
                  <a:pt x="90424" y="54356"/>
                </a:lnTo>
                <a:lnTo>
                  <a:pt x="89408" y="50546"/>
                </a:lnTo>
                <a:lnTo>
                  <a:pt x="86360" y="48768"/>
                </a:lnTo>
                <a:lnTo>
                  <a:pt x="13589" y="7620"/>
                </a:lnTo>
                <a:lnTo>
                  <a:pt x="127" y="0"/>
                </a:lnTo>
                <a:lnTo>
                  <a:pt x="0" y="102616"/>
                </a:lnTo>
                <a:lnTo>
                  <a:pt x="2921" y="105410"/>
                </a:lnTo>
                <a:lnTo>
                  <a:pt x="9906" y="105410"/>
                </a:lnTo>
                <a:lnTo>
                  <a:pt x="12700" y="102616"/>
                </a:lnTo>
                <a:lnTo>
                  <a:pt x="12788" y="34315"/>
                </a:lnTo>
                <a:lnTo>
                  <a:pt x="431355" y="752805"/>
                </a:lnTo>
                <a:lnTo>
                  <a:pt x="371983" y="719201"/>
                </a:lnTo>
                <a:lnTo>
                  <a:pt x="368173" y="720217"/>
                </a:lnTo>
                <a:lnTo>
                  <a:pt x="366395" y="723392"/>
                </a:lnTo>
                <a:lnTo>
                  <a:pt x="364744" y="726440"/>
                </a:lnTo>
                <a:lnTo>
                  <a:pt x="365760" y="730250"/>
                </a:lnTo>
                <a:lnTo>
                  <a:pt x="368808" y="732028"/>
                </a:lnTo>
                <a:lnTo>
                  <a:pt x="455041" y="780796"/>
                </a:lnTo>
                <a:lnTo>
                  <a:pt x="455041" y="773176"/>
                </a:lnTo>
                <a:lnTo>
                  <a:pt x="455168" y="678180"/>
                </a:lnTo>
                <a:close/>
              </a:path>
              <a:path w="1195704" h="784225">
                <a:moveTo>
                  <a:pt x="561467" y="777621"/>
                </a:moveTo>
                <a:lnTo>
                  <a:pt x="137541" y="28092"/>
                </a:lnTo>
                <a:lnTo>
                  <a:pt x="193675" y="60833"/>
                </a:lnTo>
                <a:lnTo>
                  <a:pt x="196596" y="62611"/>
                </a:lnTo>
                <a:lnTo>
                  <a:pt x="200533" y="61595"/>
                </a:lnTo>
                <a:lnTo>
                  <a:pt x="202311" y="58547"/>
                </a:lnTo>
                <a:lnTo>
                  <a:pt x="204089" y="55626"/>
                </a:lnTo>
                <a:lnTo>
                  <a:pt x="203073" y="51689"/>
                </a:lnTo>
                <a:lnTo>
                  <a:pt x="127927" y="7874"/>
                </a:lnTo>
                <a:lnTo>
                  <a:pt x="114427" y="0"/>
                </a:lnTo>
                <a:lnTo>
                  <a:pt x="113030" y="99060"/>
                </a:lnTo>
                <a:lnTo>
                  <a:pt x="113157" y="102743"/>
                </a:lnTo>
                <a:lnTo>
                  <a:pt x="115824" y="105410"/>
                </a:lnTo>
                <a:lnTo>
                  <a:pt x="119380" y="105537"/>
                </a:lnTo>
                <a:lnTo>
                  <a:pt x="122809" y="105537"/>
                </a:lnTo>
                <a:lnTo>
                  <a:pt x="125730" y="102743"/>
                </a:lnTo>
                <a:lnTo>
                  <a:pt x="125730" y="99060"/>
                </a:lnTo>
                <a:lnTo>
                  <a:pt x="126657" y="34620"/>
                </a:lnTo>
                <a:lnTo>
                  <a:pt x="550418" y="783971"/>
                </a:lnTo>
                <a:lnTo>
                  <a:pt x="561467" y="777621"/>
                </a:lnTo>
                <a:close/>
              </a:path>
              <a:path w="1195704" h="784225">
                <a:moveTo>
                  <a:pt x="632460" y="88646"/>
                </a:moveTo>
                <a:lnTo>
                  <a:pt x="588098" y="12573"/>
                </a:lnTo>
                <a:lnTo>
                  <a:pt x="580771" y="0"/>
                </a:lnTo>
                <a:lnTo>
                  <a:pt x="576948" y="6540"/>
                </a:lnTo>
                <a:lnTo>
                  <a:pt x="573151" y="0"/>
                </a:lnTo>
                <a:lnTo>
                  <a:pt x="566801" y="10896"/>
                </a:lnTo>
                <a:lnTo>
                  <a:pt x="566801" y="12573"/>
                </a:lnTo>
                <a:lnTo>
                  <a:pt x="566801" y="23964"/>
                </a:lnTo>
                <a:lnTo>
                  <a:pt x="566801" y="12573"/>
                </a:lnTo>
                <a:lnTo>
                  <a:pt x="566801" y="10896"/>
                </a:lnTo>
                <a:lnTo>
                  <a:pt x="521462" y="88646"/>
                </a:lnTo>
                <a:lnTo>
                  <a:pt x="522478" y="92456"/>
                </a:lnTo>
                <a:lnTo>
                  <a:pt x="528574" y="96012"/>
                </a:lnTo>
                <a:lnTo>
                  <a:pt x="532384" y="94996"/>
                </a:lnTo>
                <a:lnTo>
                  <a:pt x="532904" y="94107"/>
                </a:lnTo>
                <a:lnTo>
                  <a:pt x="536194" y="96012"/>
                </a:lnTo>
                <a:lnTo>
                  <a:pt x="540004" y="94996"/>
                </a:lnTo>
                <a:lnTo>
                  <a:pt x="566801" y="49072"/>
                </a:lnTo>
                <a:lnTo>
                  <a:pt x="566801" y="731748"/>
                </a:lnTo>
                <a:lnTo>
                  <a:pt x="540004" y="685800"/>
                </a:lnTo>
                <a:lnTo>
                  <a:pt x="536194" y="684784"/>
                </a:lnTo>
                <a:lnTo>
                  <a:pt x="530098" y="688340"/>
                </a:lnTo>
                <a:lnTo>
                  <a:pt x="529082" y="692150"/>
                </a:lnTo>
                <a:lnTo>
                  <a:pt x="566801" y="756843"/>
                </a:lnTo>
                <a:lnTo>
                  <a:pt x="566801" y="780796"/>
                </a:lnTo>
                <a:lnTo>
                  <a:pt x="579501" y="780796"/>
                </a:lnTo>
                <a:lnTo>
                  <a:pt x="579501" y="778624"/>
                </a:lnTo>
                <a:lnTo>
                  <a:pt x="580771" y="780796"/>
                </a:lnTo>
                <a:lnTo>
                  <a:pt x="588098" y="768223"/>
                </a:lnTo>
                <a:lnTo>
                  <a:pt x="632460" y="692150"/>
                </a:lnTo>
                <a:lnTo>
                  <a:pt x="631444" y="688340"/>
                </a:lnTo>
                <a:lnTo>
                  <a:pt x="625348" y="684784"/>
                </a:lnTo>
                <a:lnTo>
                  <a:pt x="621538" y="685800"/>
                </a:lnTo>
                <a:lnTo>
                  <a:pt x="587121" y="744804"/>
                </a:lnTo>
                <a:lnTo>
                  <a:pt x="587121" y="49072"/>
                </a:lnTo>
                <a:lnTo>
                  <a:pt x="613918" y="94996"/>
                </a:lnTo>
                <a:lnTo>
                  <a:pt x="617728" y="96012"/>
                </a:lnTo>
                <a:lnTo>
                  <a:pt x="621004" y="94107"/>
                </a:lnTo>
                <a:lnTo>
                  <a:pt x="621538" y="94996"/>
                </a:lnTo>
                <a:lnTo>
                  <a:pt x="625348" y="96012"/>
                </a:lnTo>
                <a:lnTo>
                  <a:pt x="631444" y="92456"/>
                </a:lnTo>
                <a:lnTo>
                  <a:pt x="632460" y="88646"/>
                </a:lnTo>
                <a:close/>
              </a:path>
              <a:path w="1195704" h="784225">
                <a:moveTo>
                  <a:pt x="983869" y="102108"/>
                </a:moveTo>
                <a:lnTo>
                  <a:pt x="983488" y="98679"/>
                </a:lnTo>
                <a:lnTo>
                  <a:pt x="975029" y="8763"/>
                </a:lnTo>
                <a:lnTo>
                  <a:pt x="974217" y="0"/>
                </a:lnTo>
                <a:lnTo>
                  <a:pt x="890016" y="58674"/>
                </a:lnTo>
                <a:lnTo>
                  <a:pt x="889381" y="62611"/>
                </a:lnTo>
                <a:lnTo>
                  <a:pt x="891286" y="65532"/>
                </a:lnTo>
                <a:lnTo>
                  <a:pt x="893318" y="68453"/>
                </a:lnTo>
                <a:lnTo>
                  <a:pt x="897255" y="69088"/>
                </a:lnTo>
                <a:lnTo>
                  <a:pt x="953312" y="30048"/>
                </a:lnTo>
                <a:lnTo>
                  <a:pt x="607060" y="778129"/>
                </a:lnTo>
                <a:lnTo>
                  <a:pt x="618490" y="783463"/>
                </a:lnTo>
                <a:lnTo>
                  <a:pt x="964755" y="35369"/>
                </a:lnTo>
                <a:lnTo>
                  <a:pt x="970915" y="99822"/>
                </a:lnTo>
                <a:lnTo>
                  <a:pt x="971169" y="103378"/>
                </a:lnTo>
                <a:lnTo>
                  <a:pt x="974344" y="105918"/>
                </a:lnTo>
                <a:lnTo>
                  <a:pt x="977773" y="105537"/>
                </a:lnTo>
                <a:lnTo>
                  <a:pt x="981329" y="105283"/>
                </a:lnTo>
                <a:lnTo>
                  <a:pt x="983869" y="102108"/>
                </a:lnTo>
                <a:close/>
              </a:path>
              <a:path w="1195704" h="784225">
                <a:moveTo>
                  <a:pt x="1195705" y="102489"/>
                </a:moveTo>
                <a:lnTo>
                  <a:pt x="1192428" y="8128"/>
                </a:lnTo>
                <a:lnTo>
                  <a:pt x="1192149" y="0"/>
                </a:lnTo>
                <a:lnTo>
                  <a:pt x="1104646" y="53594"/>
                </a:lnTo>
                <a:lnTo>
                  <a:pt x="1103630" y="57531"/>
                </a:lnTo>
                <a:lnTo>
                  <a:pt x="1105535" y="60452"/>
                </a:lnTo>
                <a:lnTo>
                  <a:pt x="1107313" y="63500"/>
                </a:lnTo>
                <a:lnTo>
                  <a:pt x="1111250" y="64389"/>
                </a:lnTo>
                <a:lnTo>
                  <a:pt x="1114298" y="62611"/>
                </a:lnTo>
                <a:lnTo>
                  <a:pt x="1169504" y="28765"/>
                </a:lnTo>
                <a:lnTo>
                  <a:pt x="784263" y="746048"/>
                </a:lnTo>
                <a:lnTo>
                  <a:pt x="781812" y="677799"/>
                </a:lnTo>
                <a:lnTo>
                  <a:pt x="778891" y="675132"/>
                </a:lnTo>
                <a:lnTo>
                  <a:pt x="775462" y="675259"/>
                </a:lnTo>
                <a:lnTo>
                  <a:pt x="771906" y="675259"/>
                </a:lnTo>
                <a:lnTo>
                  <a:pt x="769112" y="678307"/>
                </a:lnTo>
                <a:lnTo>
                  <a:pt x="772795" y="780796"/>
                </a:lnTo>
                <a:lnTo>
                  <a:pt x="786041" y="772668"/>
                </a:lnTo>
                <a:lnTo>
                  <a:pt x="857250" y="728980"/>
                </a:lnTo>
                <a:lnTo>
                  <a:pt x="860298" y="727202"/>
                </a:lnTo>
                <a:lnTo>
                  <a:pt x="861187" y="723265"/>
                </a:lnTo>
                <a:lnTo>
                  <a:pt x="859409" y="720344"/>
                </a:lnTo>
                <a:lnTo>
                  <a:pt x="857504" y="717296"/>
                </a:lnTo>
                <a:lnTo>
                  <a:pt x="853567" y="716407"/>
                </a:lnTo>
                <a:lnTo>
                  <a:pt x="795426" y="752055"/>
                </a:lnTo>
                <a:lnTo>
                  <a:pt x="1180642" y="34810"/>
                </a:lnTo>
                <a:lnTo>
                  <a:pt x="1183005" y="102997"/>
                </a:lnTo>
                <a:lnTo>
                  <a:pt x="1185926" y="105664"/>
                </a:lnTo>
                <a:lnTo>
                  <a:pt x="1192911" y="105410"/>
                </a:lnTo>
                <a:lnTo>
                  <a:pt x="1195705" y="102489"/>
                </a:lnTo>
                <a:close/>
              </a:path>
            </a:pathLst>
          </a:custGeom>
          <a:solidFill>
            <a:srgbClr val="EE525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8" name="object 18"/>
          <p:cNvGrpSpPr/>
          <p:nvPr/>
        </p:nvGrpSpPr>
        <p:grpSpPr>
          <a:xfrm>
            <a:off x="8949601" y="2052168"/>
            <a:ext cx="329565" cy="349250"/>
            <a:chOff x="8949601" y="2052168"/>
            <a:chExt cx="329565" cy="349250"/>
          </a:xfrm>
        </p:grpSpPr>
        <p:pic>
          <p:nvPicPr>
            <p:cNvPr id="19" name="object 1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31973" y="2052168"/>
              <a:ext cx="164742" cy="164329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8949601" y="2237040"/>
              <a:ext cx="329565" cy="164465"/>
            </a:xfrm>
            <a:custGeom>
              <a:avLst/>
              <a:gdLst/>
              <a:ahLst/>
              <a:cxnLst/>
              <a:rect l="l" t="t" r="r" b="b"/>
              <a:pathLst>
                <a:path w="329565" h="164464">
                  <a:moveTo>
                    <a:pt x="164742" y="0"/>
                  </a:moveTo>
                  <a:lnTo>
                    <a:pt x="113775" y="6066"/>
                  </a:lnTo>
                  <a:lnTo>
                    <a:pt x="75260" y="17524"/>
                  </a:lnTo>
                  <a:lnTo>
                    <a:pt x="34525" y="37423"/>
                  </a:lnTo>
                  <a:lnTo>
                    <a:pt x="4375" y="64191"/>
                  </a:lnTo>
                  <a:lnTo>
                    <a:pt x="0" y="82164"/>
                  </a:lnTo>
                  <a:lnTo>
                    <a:pt x="0" y="164329"/>
                  </a:lnTo>
                  <a:lnTo>
                    <a:pt x="329485" y="164330"/>
                  </a:lnTo>
                  <a:lnTo>
                    <a:pt x="329485" y="82165"/>
                  </a:lnTo>
                  <a:lnTo>
                    <a:pt x="294960" y="36557"/>
                  </a:lnTo>
                  <a:lnTo>
                    <a:pt x="254225" y="17235"/>
                  </a:lnTo>
                  <a:lnTo>
                    <a:pt x="216868" y="6066"/>
                  </a:lnTo>
                  <a:lnTo>
                    <a:pt x="164742" y="0"/>
                  </a:lnTo>
                  <a:close/>
                </a:path>
              </a:pathLst>
            </a:custGeom>
            <a:solidFill>
              <a:srgbClr val="EE52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1" name="object 21"/>
          <p:cNvGrpSpPr/>
          <p:nvPr/>
        </p:nvGrpSpPr>
        <p:grpSpPr>
          <a:xfrm>
            <a:off x="10127653" y="2052168"/>
            <a:ext cx="329565" cy="349250"/>
            <a:chOff x="10127653" y="2052168"/>
            <a:chExt cx="329565" cy="349250"/>
          </a:xfrm>
        </p:grpSpPr>
        <p:pic>
          <p:nvPicPr>
            <p:cNvPr id="22" name="object 2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210025" y="2052168"/>
              <a:ext cx="164742" cy="164329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10127653" y="2237040"/>
              <a:ext cx="329565" cy="164465"/>
            </a:xfrm>
            <a:custGeom>
              <a:avLst/>
              <a:gdLst/>
              <a:ahLst/>
              <a:cxnLst/>
              <a:rect l="l" t="t" r="r" b="b"/>
              <a:pathLst>
                <a:path w="329565" h="164464">
                  <a:moveTo>
                    <a:pt x="164742" y="0"/>
                  </a:moveTo>
                  <a:lnTo>
                    <a:pt x="113775" y="6066"/>
                  </a:lnTo>
                  <a:lnTo>
                    <a:pt x="75260" y="17524"/>
                  </a:lnTo>
                  <a:lnTo>
                    <a:pt x="34525" y="37423"/>
                  </a:lnTo>
                  <a:lnTo>
                    <a:pt x="4375" y="64191"/>
                  </a:lnTo>
                  <a:lnTo>
                    <a:pt x="0" y="82164"/>
                  </a:lnTo>
                  <a:lnTo>
                    <a:pt x="0" y="164329"/>
                  </a:lnTo>
                  <a:lnTo>
                    <a:pt x="329485" y="164330"/>
                  </a:lnTo>
                  <a:lnTo>
                    <a:pt x="329485" y="82165"/>
                  </a:lnTo>
                  <a:lnTo>
                    <a:pt x="294960" y="36557"/>
                  </a:lnTo>
                  <a:lnTo>
                    <a:pt x="254225" y="17235"/>
                  </a:lnTo>
                  <a:lnTo>
                    <a:pt x="216868" y="6066"/>
                  </a:lnTo>
                  <a:lnTo>
                    <a:pt x="164742" y="0"/>
                  </a:lnTo>
                  <a:close/>
                </a:path>
              </a:pathLst>
            </a:custGeom>
            <a:solidFill>
              <a:srgbClr val="EE52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610933" y="0"/>
            <a:ext cx="32384" cy="1207135"/>
            <a:chOff x="610933" y="0"/>
            <a:chExt cx="32384" cy="1207135"/>
          </a:xfrm>
        </p:grpSpPr>
        <p:sp>
          <p:nvSpPr>
            <p:cNvPr id="4" name="object 4"/>
            <p:cNvSpPr/>
            <p:nvPr/>
          </p:nvSpPr>
          <p:spPr>
            <a:xfrm>
              <a:off x="628649" y="553973"/>
              <a:ext cx="1905" cy="640080"/>
            </a:xfrm>
            <a:custGeom>
              <a:avLst/>
              <a:gdLst/>
              <a:ahLst/>
              <a:cxnLst/>
              <a:rect l="l" t="t" r="r" b="b"/>
              <a:pathLst>
                <a:path w="1904" h="640080">
                  <a:moveTo>
                    <a:pt x="1523" y="640079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EE52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15695" y="0"/>
              <a:ext cx="0" cy="1195070"/>
            </a:xfrm>
            <a:custGeom>
              <a:avLst/>
              <a:gdLst/>
              <a:ahLst/>
              <a:cxnLst/>
              <a:rect l="l" t="t" r="r" b="b"/>
              <a:pathLst>
                <a:path h="1195070">
                  <a:moveTo>
                    <a:pt x="0" y="1194815"/>
                  </a:moveTo>
                  <a:lnTo>
                    <a:pt x="0" y="0"/>
                  </a:lnTo>
                </a:path>
              </a:pathLst>
            </a:custGeom>
            <a:ln w="9525">
              <a:solidFill>
                <a:srgbClr val="EE52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/>
          <p:nvPr/>
        </p:nvSpPr>
        <p:spPr>
          <a:xfrm>
            <a:off x="1264158" y="6805421"/>
            <a:ext cx="2103120" cy="45720"/>
          </a:xfrm>
          <a:custGeom>
            <a:avLst/>
            <a:gdLst/>
            <a:ahLst/>
            <a:cxnLst/>
            <a:rect l="l" t="t" r="r" b="b"/>
            <a:pathLst>
              <a:path w="2103120" h="45720">
                <a:moveTo>
                  <a:pt x="0" y="45719"/>
                </a:moveTo>
                <a:lnTo>
                  <a:pt x="2103119" y="45719"/>
                </a:lnTo>
                <a:lnTo>
                  <a:pt x="2103119" y="0"/>
                </a:lnTo>
                <a:lnTo>
                  <a:pt x="0" y="0"/>
                </a:lnTo>
                <a:lnTo>
                  <a:pt x="0" y="45719"/>
                </a:lnTo>
                <a:close/>
              </a:path>
            </a:pathLst>
          </a:custGeom>
          <a:ln w="38100">
            <a:solidFill>
              <a:srgbClr val="EE52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Deployments</a:t>
            </a:r>
            <a:r>
              <a:rPr spc="-114" dirty="0"/>
              <a:t> </a:t>
            </a:r>
            <a:r>
              <a:rPr dirty="0"/>
              <a:t>-</a:t>
            </a:r>
            <a:r>
              <a:rPr spc="-100" dirty="0"/>
              <a:t> </a:t>
            </a:r>
            <a:r>
              <a:rPr spc="-10" dirty="0"/>
              <a:t>Volumes</a:t>
            </a:r>
          </a:p>
        </p:txBody>
      </p:sp>
      <p:grpSp>
        <p:nvGrpSpPr>
          <p:cNvPr id="8" name="object 8"/>
          <p:cNvGrpSpPr/>
          <p:nvPr/>
        </p:nvGrpSpPr>
        <p:grpSpPr>
          <a:xfrm>
            <a:off x="615695" y="1375492"/>
            <a:ext cx="11387455" cy="5327015"/>
            <a:chOff x="679616" y="1531547"/>
            <a:chExt cx="11387455" cy="5327015"/>
          </a:xfrm>
        </p:grpSpPr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9616" y="1531547"/>
              <a:ext cx="7516543" cy="511763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8200" y="1690115"/>
              <a:ext cx="7019544" cy="4620768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97324" y="4338789"/>
              <a:ext cx="7569708" cy="2519208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692395" y="4533899"/>
              <a:ext cx="6999732" cy="212293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19</TotalTime>
  <Words>2693</Words>
  <Application>Microsoft Office PowerPoint</Application>
  <PresentationFormat>Widescreen</PresentationFormat>
  <Paragraphs>990</Paragraphs>
  <Slides>104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104</vt:i4>
      </vt:variant>
    </vt:vector>
  </HeadingPairs>
  <TitlesOfParts>
    <vt:vector size="114" baseType="lpstr">
      <vt:lpstr>Arial</vt:lpstr>
      <vt:lpstr>Arial MT</vt:lpstr>
      <vt:lpstr>Calibri</vt:lpstr>
      <vt:lpstr>Calibri Light</vt:lpstr>
      <vt:lpstr>Consolas</vt:lpstr>
      <vt:lpstr>Courier New</vt:lpstr>
      <vt:lpstr>Roboto Bk</vt:lpstr>
      <vt:lpstr>Tahoma</vt:lpstr>
      <vt:lpstr>Times New Roman</vt:lpstr>
      <vt:lpstr>Office Theme</vt:lpstr>
      <vt:lpstr>Objectives</vt:lpstr>
      <vt:lpstr>OPENSHIFT Introduction</vt:lpstr>
      <vt:lpstr>PowerPoint Presentation</vt:lpstr>
      <vt:lpstr>PowerPoint Presentation</vt:lpstr>
      <vt:lpstr>OPENSHIFT Origin is based on top of Docker containers and the Kubernetes cluster manager, with added developer and operational centric TToooollss that enable rapid application development, deployment and lifecycle management.</vt:lpstr>
      <vt:lpstr>Tools</vt:lpstr>
      <vt:lpstr>Tools</vt:lpstr>
      <vt:lpstr>OPENSHIFT Architecture</vt:lpstr>
      <vt:lpstr>Components</vt:lpstr>
      <vt:lpstr>Master - Node</vt:lpstr>
      <vt:lpstr>OPENSHIFT Setup - Minishift</vt:lpstr>
      <vt:lpstr>Setup OPENSHIFT</vt:lpstr>
      <vt:lpstr>All-in-One</vt:lpstr>
      <vt:lpstr>PowerPoint Presentation</vt:lpstr>
      <vt:lpstr>OPENSHIFT Setup – Using Docker</vt:lpstr>
      <vt:lpstr>All-in-One</vt:lpstr>
      <vt:lpstr>OPENSHIFT Web Console and CLI</vt:lpstr>
      <vt:lpstr>Management Tools</vt:lpstr>
      <vt:lpstr>Web Console - Homepage</vt:lpstr>
      <vt:lpstr>Web Console - Project View</vt:lpstr>
      <vt:lpstr>Management Tools</vt:lpstr>
      <vt:lpstr>CLI</vt:lpstr>
      <vt:lpstr>CLI - Login</vt:lpstr>
      <vt:lpstr>Management Tools</vt:lpstr>
      <vt:lpstr>REST API</vt:lpstr>
      <vt:lpstr>OPENSHIFT Projects and Users</vt:lpstr>
      <vt:lpstr>Projects</vt:lpstr>
      <vt:lpstr>Users</vt:lpstr>
      <vt:lpstr>OAuth Server</vt:lpstr>
      <vt:lpstr>Pre-Requisite Source Code Management</vt:lpstr>
      <vt:lpstr>Source Code Management</vt:lpstr>
      <vt:lpstr>Source Code Management</vt:lpstr>
      <vt:lpstr>Pre-Requisite CI/CD - Builds and Pipeline</vt:lpstr>
      <vt:lpstr>Build</vt:lpstr>
      <vt:lpstr>Build</vt:lpstr>
      <vt:lpstr>Test</vt:lpstr>
      <vt:lpstr>Release Build</vt:lpstr>
      <vt:lpstr>Deploy Build</vt:lpstr>
      <vt:lpstr>Build Pipeline</vt:lpstr>
      <vt:lpstr>OPENSHIFT SCM, Builds and Deployments in OPENSHIFT</vt:lpstr>
      <vt:lpstr>Pre-Requisites</vt:lpstr>
      <vt:lpstr>Source Code Management</vt:lpstr>
      <vt:lpstr>Build</vt:lpstr>
      <vt:lpstr>Deployment</vt:lpstr>
      <vt:lpstr>Deployment https://github.com/openshift/django-ex.git</vt:lpstr>
      <vt:lpstr>OPENSHIFT Builds in OPENSHIFT</vt:lpstr>
      <vt:lpstr>Objectives</vt:lpstr>
      <vt:lpstr>Build Strategy</vt:lpstr>
      <vt:lpstr>Build Strategy</vt:lpstr>
      <vt:lpstr>Build Strategy</vt:lpstr>
      <vt:lpstr>Image Stream</vt:lpstr>
      <vt:lpstr>Image Streams</vt:lpstr>
      <vt:lpstr>View Build Config</vt:lpstr>
      <vt:lpstr>Create Build Configuration</vt:lpstr>
      <vt:lpstr>Create Build Configuration</vt:lpstr>
      <vt:lpstr>Start a build</vt:lpstr>
      <vt:lpstr>OPENSHIFT Build Triggers</vt:lpstr>
      <vt:lpstr>Trigger Build</vt:lpstr>
      <vt:lpstr>Webhook</vt:lpstr>
      <vt:lpstr>OPENSHIFT Deployments</vt:lpstr>
      <vt:lpstr>Deployment Controller</vt:lpstr>
      <vt:lpstr>Deployment</vt:lpstr>
      <vt:lpstr>Deployment</vt:lpstr>
      <vt:lpstr>PowerPoint Presentation</vt:lpstr>
      <vt:lpstr>Edit Deployment Configuration</vt:lpstr>
      <vt:lpstr>History</vt:lpstr>
      <vt:lpstr>Rollback</vt:lpstr>
      <vt:lpstr>Deployment Strategies</vt:lpstr>
      <vt:lpstr>Advanced Strategies – Blue/Green</vt:lpstr>
      <vt:lpstr>Advanced Strategies – A/B</vt:lpstr>
      <vt:lpstr>Commands - Review</vt:lpstr>
      <vt:lpstr>OPENSHIFT Networking</vt:lpstr>
      <vt:lpstr>Challenge</vt:lpstr>
      <vt:lpstr>OPENSHIFT SDN</vt:lpstr>
      <vt:lpstr>OPENSHIFT DNS</vt:lpstr>
      <vt:lpstr>SDN Plugins</vt:lpstr>
      <vt:lpstr>Additional Plugins</vt:lpstr>
      <vt:lpstr>External Connectivity</vt:lpstr>
      <vt:lpstr>OPENSHIFT Services and Routes</vt:lpstr>
      <vt:lpstr>Service</vt:lpstr>
      <vt:lpstr>Service</vt:lpstr>
      <vt:lpstr>Route</vt:lpstr>
      <vt:lpstr>Route – Load Balancing</vt:lpstr>
      <vt:lpstr>Route – Load Balancing</vt:lpstr>
      <vt:lpstr>Route – Load Balancing</vt:lpstr>
      <vt:lpstr>Route - Security</vt:lpstr>
      <vt:lpstr>Route – Split Traffic</vt:lpstr>
      <vt:lpstr>OPENSHIFT Example Voting Application</vt:lpstr>
      <vt:lpstr>Design</vt:lpstr>
      <vt:lpstr>OPENSHIFT Scaling</vt:lpstr>
      <vt:lpstr>Scale Deployment</vt:lpstr>
      <vt:lpstr>OPENSHIFT Storage</vt:lpstr>
      <vt:lpstr>PowerPoint Presentation</vt:lpstr>
      <vt:lpstr>Persistent Volume</vt:lpstr>
      <vt:lpstr>Plugins</vt:lpstr>
      <vt:lpstr>PowerPoint Presentation</vt:lpstr>
      <vt:lpstr>Create Storage</vt:lpstr>
      <vt:lpstr>Create Storage</vt:lpstr>
      <vt:lpstr>Deployments - Volumes</vt:lpstr>
      <vt:lpstr>OPENSHIFT Templates and Catalog</vt:lpstr>
      <vt:lpstr>Catalog</vt:lpstr>
      <vt:lpstr>PowerPoint Presentation</vt:lpstr>
      <vt:lpstr>template-config.yaml</vt:lpstr>
      <vt:lpstr>Export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Sandra</dc:creator>
  <cp:lastModifiedBy>Vikash Verma</cp:lastModifiedBy>
  <cp:revision>11</cp:revision>
  <dcterms:created xsi:type="dcterms:W3CDTF">2024-07-12T03:35:36Z</dcterms:created>
  <dcterms:modified xsi:type="dcterms:W3CDTF">2024-07-12T03:58:36Z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2021-07-09T00:00:00Z</vt:filetime>
  </property>
  <property fmtid="{D5CDD505-2E9C-101B-9397-08002B2CF9AE}" pid="3" name="Creator">
    <vt:lpwstr>Microsoft® PowerPoint® 2016</vt:lpwstr>
  </property>
  <property fmtid="{D5CDD505-2E9C-101B-9397-08002B2CF9AE}" pid="4" name="LastSaved">
    <vt:filetime>2024-07-12T00:00:00Z</vt:filetime>
  </property>
  <property fmtid="{D5CDD505-2E9C-101B-9397-08002B2CF9AE}" pid="5" name="Producer">
    <vt:lpwstr>Microsoft® PowerPoint® 2016</vt:lpwstr>
  </property>
</Properties>
</file>